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324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88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580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335934" y="667168"/>
            <a:ext cx="1186585" cy="132541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321763" y="3460230"/>
            <a:ext cx="1163066" cy="140598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307998" y="4978505"/>
            <a:ext cx="1186586" cy="1497559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8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092060" y="1085442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96708" y="2861574"/>
            <a:ext cx="942817" cy="88800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59830" y="5043058"/>
            <a:ext cx="964754" cy="69734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5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3  )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5ED7B5-4223-492C-882A-DD3B51207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4" y="2098312"/>
            <a:ext cx="534702" cy="508632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793A2021-767D-4465-A13E-FA1C966C6A4E}"/>
              </a:ext>
            </a:extLst>
          </p:cNvPr>
          <p:cNvSpPr/>
          <p:nvPr/>
        </p:nvSpPr>
        <p:spPr>
          <a:xfrm>
            <a:off x="2834644" y="214146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art 63">
            <a:extLst>
              <a:ext uri="{FF2B5EF4-FFF2-40B4-BE49-F238E27FC236}">
                <a16:creationId xmlns:a16="http://schemas.microsoft.com/office/drawing/2014/main" id="{1CC12F15-45F4-4EF7-988B-C5D1E799FA77}"/>
              </a:ext>
            </a:extLst>
          </p:cNvPr>
          <p:cNvSpPr/>
          <p:nvPr/>
        </p:nvSpPr>
        <p:spPr>
          <a:xfrm>
            <a:off x="3428390" y="2186135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46D7B4-83E7-4B23-BE0D-6761B189DD57}"/>
              </a:ext>
            </a:extLst>
          </p:cNvPr>
          <p:cNvSpPr/>
          <p:nvPr/>
        </p:nvSpPr>
        <p:spPr>
          <a:xfrm>
            <a:off x="3416405" y="165968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212BA430-3584-4964-BE7B-FA4BEC28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79" y="1601648"/>
            <a:ext cx="534702" cy="508632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8652CFCA-FDB6-40AC-B2EB-1A27FFE8BD7E}"/>
              </a:ext>
            </a:extLst>
          </p:cNvPr>
          <p:cNvSpPr/>
          <p:nvPr/>
        </p:nvSpPr>
        <p:spPr>
          <a:xfrm>
            <a:off x="2258013" y="292232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1886B21-C82A-4694-BA02-9E59304F0195}"/>
              </a:ext>
            </a:extLst>
          </p:cNvPr>
          <p:cNvSpPr/>
          <p:nvPr/>
        </p:nvSpPr>
        <p:spPr>
          <a:xfrm>
            <a:off x="2185294" y="353678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DEE2FC-CE10-4716-A92C-0EC30E5D3D76}"/>
              </a:ext>
            </a:extLst>
          </p:cNvPr>
          <p:cNvSpPr/>
          <p:nvPr/>
        </p:nvSpPr>
        <p:spPr>
          <a:xfrm>
            <a:off x="2794894" y="291526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2487F7-0E9B-41C1-9203-34FA9DF382C2}"/>
              </a:ext>
            </a:extLst>
          </p:cNvPr>
          <p:cNvSpPr/>
          <p:nvPr/>
        </p:nvSpPr>
        <p:spPr>
          <a:xfrm>
            <a:off x="2790466" y="353678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A943F3-F36B-42DC-8BC2-0E9E7DCCD97F}"/>
              </a:ext>
            </a:extLst>
          </p:cNvPr>
          <p:cNvSpPr/>
          <p:nvPr/>
        </p:nvSpPr>
        <p:spPr>
          <a:xfrm>
            <a:off x="3376655" y="293552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13B5C8A0-8519-4EE6-9B81-D76DEB4E81C7}"/>
              </a:ext>
            </a:extLst>
          </p:cNvPr>
          <p:cNvSpPr/>
          <p:nvPr/>
        </p:nvSpPr>
        <p:spPr>
          <a:xfrm>
            <a:off x="3293055" y="3578199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art 96">
            <a:extLst>
              <a:ext uri="{FF2B5EF4-FFF2-40B4-BE49-F238E27FC236}">
                <a16:creationId xmlns:a16="http://schemas.microsoft.com/office/drawing/2014/main" id="{2FBCA764-09B8-4414-B35C-392AB048811F}"/>
              </a:ext>
            </a:extLst>
          </p:cNvPr>
          <p:cNvSpPr/>
          <p:nvPr/>
        </p:nvSpPr>
        <p:spPr>
          <a:xfrm>
            <a:off x="2252522" y="4343662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8EE219CD-A79B-4306-95B6-80418F4D285E}"/>
              </a:ext>
            </a:extLst>
          </p:cNvPr>
          <p:cNvSpPr/>
          <p:nvPr/>
        </p:nvSpPr>
        <p:spPr>
          <a:xfrm>
            <a:off x="2227352" y="491715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1407CD7-B13C-43E8-9FE8-136274CF45A7}"/>
              </a:ext>
            </a:extLst>
          </p:cNvPr>
          <p:cNvSpPr/>
          <p:nvPr/>
        </p:nvSpPr>
        <p:spPr>
          <a:xfrm>
            <a:off x="2829907" y="48352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4072B5E-DD79-4ABC-92BF-3F6E624138D1}"/>
              </a:ext>
            </a:extLst>
          </p:cNvPr>
          <p:cNvSpPr/>
          <p:nvPr/>
        </p:nvSpPr>
        <p:spPr>
          <a:xfrm>
            <a:off x="3414903" y="426590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art 100">
            <a:extLst>
              <a:ext uri="{FF2B5EF4-FFF2-40B4-BE49-F238E27FC236}">
                <a16:creationId xmlns:a16="http://schemas.microsoft.com/office/drawing/2014/main" id="{A695558F-4691-4F06-ACDF-B2569673039E}"/>
              </a:ext>
            </a:extLst>
          </p:cNvPr>
          <p:cNvSpPr/>
          <p:nvPr/>
        </p:nvSpPr>
        <p:spPr>
          <a:xfrm>
            <a:off x="3455868" y="4903495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2EEF7B-3E5C-4841-851A-C67D25141734}"/>
              </a:ext>
            </a:extLst>
          </p:cNvPr>
          <p:cNvSpPr/>
          <p:nvPr/>
        </p:nvSpPr>
        <p:spPr>
          <a:xfrm>
            <a:off x="2862122" y="430884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399B88-547E-40FC-BC1D-6E80A5CC7101}"/>
              </a:ext>
            </a:extLst>
          </p:cNvPr>
          <p:cNvSpPr/>
          <p:nvPr/>
        </p:nvSpPr>
        <p:spPr>
          <a:xfrm>
            <a:off x="4286445" y="611316"/>
            <a:ext cx="1251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   1 )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DA89F8C-48EC-486E-84F3-FB8E5AFC4C11}"/>
              </a:ext>
            </a:extLst>
          </p:cNvPr>
          <p:cNvSpPr/>
          <p:nvPr/>
        </p:nvSpPr>
        <p:spPr>
          <a:xfrm>
            <a:off x="4363261" y="81508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083D13E-FF15-4E97-AB98-E5C321D745D4}"/>
              </a:ext>
            </a:extLst>
          </p:cNvPr>
          <p:cNvSpPr/>
          <p:nvPr/>
        </p:nvSpPr>
        <p:spPr>
          <a:xfrm>
            <a:off x="4330366" y="1022215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CE8AB9-3251-487B-AE74-C91CD17AE62E}"/>
              </a:ext>
            </a:extLst>
          </p:cNvPr>
          <p:cNvSpPr/>
          <p:nvPr/>
        </p:nvSpPr>
        <p:spPr>
          <a:xfrm>
            <a:off x="4336811" y="122130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58FE5E-B8A9-4DCE-B78B-0125470348BF}"/>
              </a:ext>
            </a:extLst>
          </p:cNvPr>
          <p:cNvSpPr/>
          <p:nvPr/>
        </p:nvSpPr>
        <p:spPr>
          <a:xfrm>
            <a:off x="4263697" y="1434396"/>
            <a:ext cx="1268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3CC0D96-5D2A-4B04-B69E-D3203AE42E4F}"/>
              </a:ext>
            </a:extLst>
          </p:cNvPr>
          <p:cNvSpPr/>
          <p:nvPr/>
        </p:nvSpPr>
        <p:spPr>
          <a:xfrm>
            <a:off x="4339019" y="2047640"/>
            <a:ext cx="1156838" cy="13383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723D245-9E9E-4C5C-B5BF-AEF53461C5FA}"/>
              </a:ext>
            </a:extLst>
          </p:cNvPr>
          <p:cNvSpPr/>
          <p:nvPr/>
        </p:nvSpPr>
        <p:spPr>
          <a:xfrm>
            <a:off x="4246901" y="3028039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7645137-130E-4F29-85E4-1A27D6A1A7F4}"/>
              </a:ext>
            </a:extLst>
          </p:cNvPr>
          <p:cNvSpPr/>
          <p:nvPr/>
        </p:nvSpPr>
        <p:spPr>
          <a:xfrm>
            <a:off x="4243486" y="2606944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DD7FDBB-1F63-4E58-9F57-52A7AC835508}"/>
              </a:ext>
            </a:extLst>
          </p:cNvPr>
          <p:cNvSpPr/>
          <p:nvPr/>
        </p:nvSpPr>
        <p:spPr>
          <a:xfrm>
            <a:off x="4254519" y="2816277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D49969D-91F1-42BC-83B2-6E41D734ED51}"/>
              </a:ext>
            </a:extLst>
          </p:cNvPr>
          <p:cNvSpPr/>
          <p:nvPr/>
        </p:nvSpPr>
        <p:spPr>
          <a:xfrm>
            <a:off x="4245623" y="2391207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EAD21C0-A02F-4A3A-B8A3-3FEDBAA959A7}"/>
              </a:ext>
            </a:extLst>
          </p:cNvPr>
          <p:cNvSpPr/>
          <p:nvPr/>
        </p:nvSpPr>
        <p:spPr>
          <a:xfrm>
            <a:off x="4246118" y="2175470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1C3CE1-835E-43E9-9F3F-2CBC1E4C3456}"/>
              </a:ext>
            </a:extLst>
          </p:cNvPr>
          <p:cNvSpPr/>
          <p:nvPr/>
        </p:nvSpPr>
        <p:spPr>
          <a:xfrm>
            <a:off x="4255430" y="1970419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3D50D1F-A8A6-4BB7-8D67-C4564F0584F2}"/>
              </a:ext>
            </a:extLst>
          </p:cNvPr>
          <p:cNvSpPr/>
          <p:nvPr/>
        </p:nvSpPr>
        <p:spPr>
          <a:xfrm>
            <a:off x="4265089" y="1623251"/>
            <a:ext cx="1268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9EFA557-F41C-4FC2-96D7-CC9E509CD1D3}"/>
              </a:ext>
            </a:extLst>
          </p:cNvPr>
          <p:cNvSpPr/>
          <p:nvPr/>
        </p:nvSpPr>
        <p:spPr>
          <a:xfrm>
            <a:off x="2269801" y="164062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CFA4E32-E7EE-4D96-8532-F81B858CDA81}"/>
              </a:ext>
            </a:extLst>
          </p:cNvPr>
          <p:cNvSpPr/>
          <p:nvPr/>
        </p:nvSpPr>
        <p:spPr>
          <a:xfrm>
            <a:off x="4194309" y="3598334"/>
            <a:ext cx="1354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6840345-20CC-46FD-85F6-B366C4AB02A7}"/>
              </a:ext>
            </a:extLst>
          </p:cNvPr>
          <p:cNvSpPr/>
          <p:nvPr/>
        </p:nvSpPr>
        <p:spPr>
          <a:xfrm>
            <a:off x="4255430" y="3815954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58EFA56-7053-44A4-A1FD-CB10CAD429E6}"/>
              </a:ext>
            </a:extLst>
          </p:cNvPr>
          <p:cNvSpPr/>
          <p:nvPr/>
        </p:nvSpPr>
        <p:spPr>
          <a:xfrm>
            <a:off x="4266858" y="4258438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BDFC7AF-B856-4801-BD4C-A9B0D6BDC22D}"/>
              </a:ext>
            </a:extLst>
          </p:cNvPr>
          <p:cNvSpPr/>
          <p:nvPr/>
        </p:nvSpPr>
        <p:spPr>
          <a:xfrm>
            <a:off x="4258416" y="4049249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F2347DA-8B26-4E6F-89A7-B4E2DC8DD71A}"/>
              </a:ext>
            </a:extLst>
          </p:cNvPr>
          <p:cNvSpPr/>
          <p:nvPr/>
        </p:nvSpPr>
        <p:spPr>
          <a:xfrm>
            <a:off x="4250938" y="4482127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987D1A-0C35-44A7-BF9E-6ECC4C878801}"/>
              </a:ext>
            </a:extLst>
          </p:cNvPr>
          <p:cNvSpPr/>
          <p:nvPr/>
        </p:nvSpPr>
        <p:spPr>
          <a:xfrm>
            <a:off x="4252360" y="3380247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6A0F998-5FB4-4FA6-B27F-9A58C0E20F82}"/>
              </a:ext>
            </a:extLst>
          </p:cNvPr>
          <p:cNvSpPr/>
          <p:nvPr/>
        </p:nvSpPr>
        <p:spPr>
          <a:xfrm>
            <a:off x="4255508" y="4900063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3CC14C7-8932-4F2B-A672-C6ED97FD9624}"/>
              </a:ext>
            </a:extLst>
          </p:cNvPr>
          <p:cNvSpPr/>
          <p:nvPr/>
        </p:nvSpPr>
        <p:spPr>
          <a:xfrm>
            <a:off x="4238180" y="5362592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7CD3EC-0772-4F4E-B466-2ED00760970F}"/>
              </a:ext>
            </a:extLst>
          </p:cNvPr>
          <p:cNvSpPr/>
          <p:nvPr/>
        </p:nvSpPr>
        <p:spPr>
          <a:xfrm>
            <a:off x="4249764" y="5147482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27B5273-50A6-48EB-BAAA-499871900389}"/>
              </a:ext>
            </a:extLst>
          </p:cNvPr>
          <p:cNvSpPr/>
          <p:nvPr/>
        </p:nvSpPr>
        <p:spPr>
          <a:xfrm>
            <a:off x="4233178" y="5602996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7E7E6AB-D086-4277-99FB-80C5E9BCD58A}"/>
              </a:ext>
            </a:extLst>
          </p:cNvPr>
          <p:cNvSpPr/>
          <p:nvPr/>
        </p:nvSpPr>
        <p:spPr>
          <a:xfrm>
            <a:off x="4234069" y="5830528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863F133-C5F0-45EC-A9CB-E767578B4034}"/>
              </a:ext>
            </a:extLst>
          </p:cNvPr>
          <p:cNvSpPr/>
          <p:nvPr/>
        </p:nvSpPr>
        <p:spPr>
          <a:xfrm>
            <a:off x="4245623" y="6049563"/>
            <a:ext cx="129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        ,  1  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7936D55-8092-4970-87A3-2F267BB3D43E}"/>
              </a:ext>
            </a:extLst>
          </p:cNvPr>
          <p:cNvSpPr/>
          <p:nvPr/>
        </p:nvSpPr>
        <p:spPr>
          <a:xfrm>
            <a:off x="4484162" y="698110"/>
            <a:ext cx="167213" cy="179028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E8EFD2B-A5BE-4D0B-A41A-37E7DD3B3017}"/>
              </a:ext>
            </a:extLst>
          </p:cNvPr>
          <p:cNvSpPr/>
          <p:nvPr/>
        </p:nvSpPr>
        <p:spPr>
          <a:xfrm>
            <a:off x="4494050" y="1126795"/>
            <a:ext cx="157326" cy="174597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47930CC-09BB-424D-9E60-36E14148D5C6}"/>
              </a:ext>
            </a:extLst>
          </p:cNvPr>
          <p:cNvSpPr/>
          <p:nvPr/>
        </p:nvSpPr>
        <p:spPr>
          <a:xfrm>
            <a:off x="4494226" y="2066470"/>
            <a:ext cx="167213" cy="179028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BED2923-9FE4-40B5-A210-52A4757C9A06}"/>
              </a:ext>
            </a:extLst>
          </p:cNvPr>
          <p:cNvSpPr/>
          <p:nvPr/>
        </p:nvSpPr>
        <p:spPr>
          <a:xfrm>
            <a:off x="4494050" y="2490151"/>
            <a:ext cx="157326" cy="174597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E15BD5F-E5FE-4116-85F3-69AE2852F8EF}"/>
              </a:ext>
            </a:extLst>
          </p:cNvPr>
          <p:cNvSpPr/>
          <p:nvPr/>
        </p:nvSpPr>
        <p:spPr>
          <a:xfrm>
            <a:off x="4501934" y="2938859"/>
            <a:ext cx="157326" cy="174597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89DB1FC-A365-4B97-85E6-BA31748F4511}"/>
              </a:ext>
            </a:extLst>
          </p:cNvPr>
          <p:cNvSpPr/>
          <p:nvPr/>
        </p:nvSpPr>
        <p:spPr>
          <a:xfrm>
            <a:off x="4485037" y="3710884"/>
            <a:ext cx="157326" cy="174597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7B663E1-3C22-4326-95E6-F0250321DAE5}"/>
              </a:ext>
            </a:extLst>
          </p:cNvPr>
          <p:cNvSpPr/>
          <p:nvPr/>
        </p:nvSpPr>
        <p:spPr>
          <a:xfrm>
            <a:off x="4513014" y="5004564"/>
            <a:ext cx="157326" cy="174597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E8DB0F8-6BB3-4BF8-BF58-72B5642B50D0}"/>
              </a:ext>
            </a:extLst>
          </p:cNvPr>
          <p:cNvSpPr/>
          <p:nvPr/>
        </p:nvSpPr>
        <p:spPr>
          <a:xfrm>
            <a:off x="4528273" y="5945868"/>
            <a:ext cx="157326" cy="174597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68AC32D5-5F24-4466-A8FF-0AC12FA8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2" y="5680076"/>
            <a:ext cx="234346" cy="22292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D3E71201-1A53-4D0A-9E95-F9266E28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00" y="5203660"/>
            <a:ext cx="234346" cy="222920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9768026C-8523-45B6-B37B-084403A1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53" y="1344731"/>
            <a:ext cx="234346" cy="222920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A229E6AC-2A89-4D29-B2ED-61800392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98" y="878064"/>
            <a:ext cx="234346" cy="222920"/>
          </a:xfrm>
          <a:prstGeom prst="rect">
            <a:avLst/>
          </a:prstGeom>
        </p:spPr>
      </p:pic>
      <p:sp>
        <p:nvSpPr>
          <p:cNvPr id="169" name="Oval 168">
            <a:extLst>
              <a:ext uri="{FF2B5EF4-FFF2-40B4-BE49-F238E27FC236}">
                <a16:creationId xmlns:a16="http://schemas.microsoft.com/office/drawing/2014/main" id="{0677BA8A-480D-42F8-AE3E-F1C868A7B2CA}"/>
              </a:ext>
            </a:extLst>
          </p:cNvPr>
          <p:cNvSpPr/>
          <p:nvPr/>
        </p:nvSpPr>
        <p:spPr>
          <a:xfrm>
            <a:off x="4478258" y="1549513"/>
            <a:ext cx="181060" cy="17753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0BB56BD-5F17-4836-AF84-BD3A2C9464B1}"/>
              </a:ext>
            </a:extLst>
          </p:cNvPr>
          <p:cNvSpPr/>
          <p:nvPr/>
        </p:nvSpPr>
        <p:spPr>
          <a:xfrm>
            <a:off x="4469698" y="4377194"/>
            <a:ext cx="181060" cy="17753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179B990-D8FC-4B0F-B33D-31C636BEAB37}"/>
              </a:ext>
            </a:extLst>
          </p:cNvPr>
          <p:cNvSpPr/>
          <p:nvPr/>
        </p:nvSpPr>
        <p:spPr>
          <a:xfrm>
            <a:off x="4469698" y="3928237"/>
            <a:ext cx="181060" cy="17753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B9FA5BA-4B15-4F7B-A594-B80C9960EF20}"/>
              </a:ext>
            </a:extLst>
          </p:cNvPr>
          <p:cNvSpPr/>
          <p:nvPr/>
        </p:nvSpPr>
        <p:spPr>
          <a:xfrm>
            <a:off x="4486827" y="2699642"/>
            <a:ext cx="181060" cy="17753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8FB5917-52B2-4235-B3B6-03235C3B1E65}"/>
              </a:ext>
            </a:extLst>
          </p:cNvPr>
          <p:cNvSpPr/>
          <p:nvPr/>
        </p:nvSpPr>
        <p:spPr>
          <a:xfrm>
            <a:off x="4486611" y="2260367"/>
            <a:ext cx="181060" cy="17753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eart 173">
            <a:extLst>
              <a:ext uri="{FF2B5EF4-FFF2-40B4-BE49-F238E27FC236}">
                <a16:creationId xmlns:a16="http://schemas.microsoft.com/office/drawing/2014/main" id="{319E4F0F-51CD-4B88-A37C-11B7E3F77DA7}"/>
              </a:ext>
            </a:extLst>
          </p:cNvPr>
          <p:cNvSpPr/>
          <p:nvPr/>
        </p:nvSpPr>
        <p:spPr>
          <a:xfrm>
            <a:off x="4522049" y="6175961"/>
            <a:ext cx="181995" cy="16072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art 175">
            <a:extLst>
              <a:ext uri="{FF2B5EF4-FFF2-40B4-BE49-F238E27FC236}">
                <a16:creationId xmlns:a16="http://schemas.microsoft.com/office/drawing/2014/main" id="{7FD630EB-7ECE-4F13-BEED-83171B355350}"/>
              </a:ext>
            </a:extLst>
          </p:cNvPr>
          <p:cNvSpPr/>
          <p:nvPr/>
        </p:nvSpPr>
        <p:spPr>
          <a:xfrm>
            <a:off x="4478258" y="4624635"/>
            <a:ext cx="181995" cy="16072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eart 176">
            <a:extLst>
              <a:ext uri="{FF2B5EF4-FFF2-40B4-BE49-F238E27FC236}">
                <a16:creationId xmlns:a16="http://schemas.microsoft.com/office/drawing/2014/main" id="{E14E5F4C-A2F9-4B02-A791-4C6FB7E3050B}"/>
              </a:ext>
            </a:extLst>
          </p:cNvPr>
          <p:cNvSpPr/>
          <p:nvPr/>
        </p:nvSpPr>
        <p:spPr>
          <a:xfrm>
            <a:off x="4478258" y="3497872"/>
            <a:ext cx="181995" cy="16072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art 177">
            <a:extLst>
              <a:ext uri="{FF2B5EF4-FFF2-40B4-BE49-F238E27FC236}">
                <a16:creationId xmlns:a16="http://schemas.microsoft.com/office/drawing/2014/main" id="{198397EE-6CB7-40BC-A409-2B5E133BE686}"/>
              </a:ext>
            </a:extLst>
          </p:cNvPr>
          <p:cNvSpPr/>
          <p:nvPr/>
        </p:nvSpPr>
        <p:spPr>
          <a:xfrm>
            <a:off x="4486827" y="1762084"/>
            <a:ext cx="181995" cy="16072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3D490CEC-D3AF-472A-B30C-6F8ECBAA8EE0}"/>
              </a:ext>
            </a:extLst>
          </p:cNvPr>
          <p:cNvSpPr/>
          <p:nvPr/>
        </p:nvSpPr>
        <p:spPr>
          <a:xfrm>
            <a:off x="4495395" y="3139403"/>
            <a:ext cx="186242" cy="1509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209217B0-9A8B-443A-B532-FBE1BB3BF739}"/>
              </a:ext>
            </a:extLst>
          </p:cNvPr>
          <p:cNvSpPr/>
          <p:nvPr/>
        </p:nvSpPr>
        <p:spPr>
          <a:xfrm>
            <a:off x="4480665" y="4146320"/>
            <a:ext cx="186242" cy="1509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D0B22ACA-2B8B-457C-943B-30AB9D095B51}"/>
              </a:ext>
            </a:extLst>
          </p:cNvPr>
          <p:cNvSpPr/>
          <p:nvPr/>
        </p:nvSpPr>
        <p:spPr>
          <a:xfrm>
            <a:off x="4531441" y="5459077"/>
            <a:ext cx="186242" cy="1509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1E9B8DD-5050-449B-ABFB-E618C31FE65A}"/>
              </a:ext>
            </a:extLst>
          </p:cNvPr>
          <p:cNvSpPr/>
          <p:nvPr/>
        </p:nvSpPr>
        <p:spPr>
          <a:xfrm>
            <a:off x="6046687" y="102221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D6DED1F-6E45-4C49-9C86-E8AB8BBCB150}"/>
              </a:ext>
            </a:extLst>
          </p:cNvPr>
          <p:cNvSpPr/>
          <p:nvPr/>
        </p:nvSpPr>
        <p:spPr>
          <a:xfrm>
            <a:off x="6040332" y="200896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766F924-F5A9-4E9E-BEF0-7755D6274BA3}"/>
              </a:ext>
            </a:extLst>
          </p:cNvPr>
          <p:cNvSpPr/>
          <p:nvPr/>
        </p:nvSpPr>
        <p:spPr>
          <a:xfrm>
            <a:off x="6039305" y="180453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7503638-F01C-42E6-B28F-F9421D787A15}"/>
              </a:ext>
            </a:extLst>
          </p:cNvPr>
          <p:cNvSpPr/>
          <p:nvPr/>
        </p:nvSpPr>
        <p:spPr>
          <a:xfrm>
            <a:off x="6040332" y="160164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981A483-929C-49A8-B0DB-6F2DD8B75B5D}"/>
              </a:ext>
            </a:extLst>
          </p:cNvPr>
          <p:cNvSpPr/>
          <p:nvPr/>
        </p:nvSpPr>
        <p:spPr>
          <a:xfrm>
            <a:off x="6046687" y="141698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B129FED-91FF-412D-8C3F-12D95AD260D0}"/>
              </a:ext>
            </a:extLst>
          </p:cNvPr>
          <p:cNvSpPr/>
          <p:nvPr/>
        </p:nvSpPr>
        <p:spPr>
          <a:xfrm>
            <a:off x="6028887" y="1214093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808FFA2-15E1-4E16-88BA-3EB65B7CC079}"/>
              </a:ext>
            </a:extLst>
          </p:cNvPr>
          <p:cNvSpPr/>
          <p:nvPr/>
        </p:nvSpPr>
        <p:spPr>
          <a:xfrm>
            <a:off x="6039726" y="242231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5A21300-66F9-47DF-9C8E-02A85EC8C1EA}"/>
              </a:ext>
            </a:extLst>
          </p:cNvPr>
          <p:cNvSpPr/>
          <p:nvPr/>
        </p:nvSpPr>
        <p:spPr>
          <a:xfrm>
            <a:off x="6040332" y="221562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9AC5531-9797-4D37-A913-5F9FDE953AC6}"/>
              </a:ext>
            </a:extLst>
          </p:cNvPr>
          <p:cNvSpPr/>
          <p:nvPr/>
        </p:nvSpPr>
        <p:spPr>
          <a:xfrm>
            <a:off x="6031419" y="3397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7888612-E38B-4C59-AC4C-24ED323755B0}"/>
              </a:ext>
            </a:extLst>
          </p:cNvPr>
          <p:cNvSpPr/>
          <p:nvPr/>
        </p:nvSpPr>
        <p:spPr>
          <a:xfrm>
            <a:off x="6022829" y="320297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335709A-BAA1-4AF2-9DC1-B686FF546059}"/>
              </a:ext>
            </a:extLst>
          </p:cNvPr>
          <p:cNvSpPr/>
          <p:nvPr/>
        </p:nvSpPr>
        <p:spPr>
          <a:xfrm>
            <a:off x="6005962" y="300008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B9E4D29-4EFF-42EB-A936-21EF9FC718C3}"/>
              </a:ext>
            </a:extLst>
          </p:cNvPr>
          <p:cNvSpPr/>
          <p:nvPr/>
        </p:nvSpPr>
        <p:spPr>
          <a:xfrm>
            <a:off x="6022829" y="279882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3884010-BC9B-44CE-9A73-9610C695C7C3}"/>
              </a:ext>
            </a:extLst>
          </p:cNvPr>
          <p:cNvSpPr/>
          <p:nvPr/>
        </p:nvSpPr>
        <p:spPr>
          <a:xfrm>
            <a:off x="6074772" y="3809215"/>
            <a:ext cx="964754" cy="116677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73E150D-C0D1-4333-A0BC-0EDA27DF1B0E}"/>
              </a:ext>
            </a:extLst>
          </p:cNvPr>
          <p:cNvSpPr/>
          <p:nvPr/>
        </p:nvSpPr>
        <p:spPr>
          <a:xfrm>
            <a:off x="6031419" y="459439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286C5D2-ED02-42B2-8FB5-4D459BBF11D7}"/>
              </a:ext>
            </a:extLst>
          </p:cNvPr>
          <p:cNvSpPr/>
          <p:nvPr/>
        </p:nvSpPr>
        <p:spPr>
          <a:xfrm>
            <a:off x="6022829" y="435755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B3163F-369E-4D93-BC8E-C790E5DD3A4F}"/>
              </a:ext>
            </a:extLst>
          </p:cNvPr>
          <p:cNvSpPr/>
          <p:nvPr/>
        </p:nvSpPr>
        <p:spPr>
          <a:xfrm>
            <a:off x="6031419" y="414436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4BAF7D4-5890-48AC-BD5E-2F340CFF7C99}"/>
              </a:ext>
            </a:extLst>
          </p:cNvPr>
          <p:cNvSpPr/>
          <p:nvPr/>
        </p:nvSpPr>
        <p:spPr>
          <a:xfrm>
            <a:off x="6031419" y="3931183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54E75D-D4E3-4323-8E26-58DC99E1F4AB}"/>
              </a:ext>
            </a:extLst>
          </p:cNvPr>
          <p:cNvSpPr/>
          <p:nvPr/>
        </p:nvSpPr>
        <p:spPr>
          <a:xfrm>
            <a:off x="6022829" y="37228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DC8B7EA-96B6-4F00-91DC-4375AE953E9C}"/>
              </a:ext>
            </a:extLst>
          </p:cNvPr>
          <p:cNvSpPr/>
          <p:nvPr/>
        </p:nvSpPr>
        <p:spPr>
          <a:xfrm>
            <a:off x="6022829" y="537192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E33FA02-26E5-4C16-8024-22343D2B19B3}"/>
              </a:ext>
            </a:extLst>
          </p:cNvPr>
          <p:cNvSpPr/>
          <p:nvPr/>
        </p:nvSpPr>
        <p:spPr>
          <a:xfrm>
            <a:off x="6039726" y="517268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1EB958E-2A8F-4D11-8C7A-2AF6258243D1}"/>
              </a:ext>
            </a:extLst>
          </p:cNvPr>
          <p:cNvSpPr/>
          <p:nvPr/>
        </p:nvSpPr>
        <p:spPr>
          <a:xfrm>
            <a:off x="6039726" y="495974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38EF9CD-5144-4675-9FEB-76349EBFDF03}"/>
              </a:ext>
            </a:extLst>
          </p:cNvPr>
          <p:cNvSpPr/>
          <p:nvPr/>
        </p:nvSpPr>
        <p:spPr>
          <a:xfrm>
            <a:off x="6057917" y="5816412"/>
            <a:ext cx="1030393" cy="94146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678E40E-B04A-40F6-BD92-EC5A64EAFA21}"/>
              </a:ext>
            </a:extLst>
          </p:cNvPr>
          <p:cNvSpPr/>
          <p:nvPr/>
        </p:nvSpPr>
        <p:spPr>
          <a:xfrm>
            <a:off x="6031419" y="640470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7A6D517-2971-47D6-8F1C-3842004AE3EB}"/>
              </a:ext>
            </a:extLst>
          </p:cNvPr>
          <p:cNvSpPr/>
          <p:nvPr/>
        </p:nvSpPr>
        <p:spPr>
          <a:xfrm>
            <a:off x="6022829" y="616902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40D8992-3889-4658-B8C3-5C6FDD72832A}"/>
              </a:ext>
            </a:extLst>
          </p:cNvPr>
          <p:cNvSpPr/>
          <p:nvPr/>
        </p:nvSpPr>
        <p:spPr>
          <a:xfrm>
            <a:off x="6039726" y="595721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41158C4-8A8B-4358-8722-64C7231391EC}"/>
              </a:ext>
            </a:extLst>
          </p:cNvPr>
          <p:cNvSpPr/>
          <p:nvPr/>
        </p:nvSpPr>
        <p:spPr>
          <a:xfrm>
            <a:off x="6031419" y="574867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        ,  1 )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829F715-DE44-48FA-809C-624695EFA7D8}"/>
              </a:ext>
            </a:extLst>
          </p:cNvPr>
          <p:cNvSpPr/>
          <p:nvPr/>
        </p:nvSpPr>
        <p:spPr>
          <a:xfrm>
            <a:off x="6211264" y="2556876"/>
            <a:ext cx="138638" cy="13207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540FAEC-ADC3-4353-B3BF-7EA9CBB56785}"/>
              </a:ext>
            </a:extLst>
          </p:cNvPr>
          <p:cNvSpPr/>
          <p:nvPr/>
        </p:nvSpPr>
        <p:spPr>
          <a:xfrm>
            <a:off x="6211264" y="2331614"/>
            <a:ext cx="167213" cy="179028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CD628F2-CC6D-491C-B0C3-0F7DCB0F16CF}"/>
              </a:ext>
            </a:extLst>
          </p:cNvPr>
          <p:cNvSpPr/>
          <p:nvPr/>
        </p:nvSpPr>
        <p:spPr>
          <a:xfrm>
            <a:off x="6211264" y="2128991"/>
            <a:ext cx="167213" cy="179028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E8B6573-6184-4A27-8A3D-2A0B9F1FE48E}"/>
              </a:ext>
            </a:extLst>
          </p:cNvPr>
          <p:cNvSpPr/>
          <p:nvPr/>
        </p:nvSpPr>
        <p:spPr>
          <a:xfrm>
            <a:off x="6210804" y="1934596"/>
            <a:ext cx="167213" cy="179028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06A1014-9579-457D-88F9-47C6E6F84287}"/>
              </a:ext>
            </a:extLst>
          </p:cNvPr>
          <p:cNvSpPr/>
          <p:nvPr/>
        </p:nvSpPr>
        <p:spPr>
          <a:xfrm>
            <a:off x="6201448" y="1722544"/>
            <a:ext cx="167213" cy="179028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D6288DC-4423-4F53-905C-8BAB9D6A3B28}"/>
              </a:ext>
            </a:extLst>
          </p:cNvPr>
          <p:cNvSpPr/>
          <p:nvPr/>
        </p:nvSpPr>
        <p:spPr>
          <a:xfrm>
            <a:off x="6214602" y="1535183"/>
            <a:ext cx="167213" cy="179028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721055F-4405-4747-B954-7D224E47330D}"/>
              </a:ext>
            </a:extLst>
          </p:cNvPr>
          <p:cNvSpPr/>
          <p:nvPr/>
        </p:nvSpPr>
        <p:spPr>
          <a:xfrm>
            <a:off x="6220287" y="1325058"/>
            <a:ext cx="167213" cy="179028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52F4D89-4234-41E2-B1A5-944134FE5361}"/>
              </a:ext>
            </a:extLst>
          </p:cNvPr>
          <p:cNvSpPr/>
          <p:nvPr/>
        </p:nvSpPr>
        <p:spPr>
          <a:xfrm>
            <a:off x="6220287" y="1113586"/>
            <a:ext cx="167213" cy="179028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7B922F8C-17FC-46BC-8AE1-D25D6FBC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56" y="3477508"/>
            <a:ext cx="234346" cy="222920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ABC2616F-30DF-4A67-B291-A9AC8C4E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279" y="3266446"/>
            <a:ext cx="234346" cy="222920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3E7B4B52-268F-45A5-9916-BFB43AAB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02" y="3038014"/>
            <a:ext cx="234346" cy="222920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522CE31C-D978-44C6-867D-7B8B7C95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38" y="2851929"/>
            <a:ext cx="234346" cy="222920"/>
          </a:xfrm>
          <a:prstGeom prst="rect">
            <a:avLst/>
          </a:prstGeom>
        </p:spPr>
      </p:pic>
      <p:sp>
        <p:nvSpPr>
          <p:cNvPr id="220" name="Oval 219">
            <a:extLst>
              <a:ext uri="{FF2B5EF4-FFF2-40B4-BE49-F238E27FC236}">
                <a16:creationId xmlns:a16="http://schemas.microsoft.com/office/drawing/2014/main" id="{AA270768-B1E3-4F7B-AE77-DC359C243905}"/>
              </a:ext>
            </a:extLst>
          </p:cNvPr>
          <p:cNvSpPr/>
          <p:nvPr/>
        </p:nvSpPr>
        <p:spPr>
          <a:xfrm>
            <a:off x="6179279" y="4697858"/>
            <a:ext cx="181060" cy="17753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59EC185-8F1B-4BB8-ACB9-DDAA34F072B0}"/>
              </a:ext>
            </a:extLst>
          </p:cNvPr>
          <p:cNvSpPr/>
          <p:nvPr/>
        </p:nvSpPr>
        <p:spPr>
          <a:xfrm>
            <a:off x="6179279" y="4452594"/>
            <a:ext cx="181060" cy="17753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318426B5-DB59-43DA-97F6-D46FE42AE13A}"/>
              </a:ext>
            </a:extLst>
          </p:cNvPr>
          <p:cNvSpPr/>
          <p:nvPr/>
        </p:nvSpPr>
        <p:spPr>
          <a:xfrm>
            <a:off x="6171647" y="4231534"/>
            <a:ext cx="181060" cy="17753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C0A8728-62E8-4E17-8E2B-9D789C299033}"/>
              </a:ext>
            </a:extLst>
          </p:cNvPr>
          <p:cNvSpPr/>
          <p:nvPr/>
        </p:nvSpPr>
        <p:spPr>
          <a:xfrm>
            <a:off x="6171647" y="4027887"/>
            <a:ext cx="181060" cy="17753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7F2397D9-8F75-44CA-ACB2-594D52945549}"/>
              </a:ext>
            </a:extLst>
          </p:cNvPr>
          <p:cNvSpPr/>
          <p:nvPr/>
        </p:nvSpPr>
        <p:spPr>
          <a:xfrm>
            <a:off x="6171647" y="3828284"/>
            <a:ext cx="181060" cy="17753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>
            <a:extLst>
              <a:ext uri="{FF2B5EF4-FFF2-40B4-BE49-F238E27FC236}">
                <a16:creationId xmlns:a16="http://schemas.microsoft.com/office/drawing/2014/main" id="{DD4F79EE-7F18-4368-8B7D-4A684298F97D}"/>
              </a:ext>
            </a:extLst>
          </p:cNvPr>
          <p:cNvSpPr/>
          <p:nvPr/>
        </p:nvSpPr>
        <p:spPr>
          <a:xfrm>
            <a:off x="6224671" y="5483109"/>
            <a:ext cx="186242" cy="1509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>
            <a:extLst>
              <a:ext uri="{FF2B5EF4-FFF2-40B4-BE49-F238E27FC236}">
                <a16:creationId xmlns:a16="http://schemas.microsoft.com/office/drawing/2014/main" id="{A04C4933-FC5C-482D-8D0A-4F3F1137EF8D}"/>
              </a:ext>
            </a:extLst>
          </p:cNvPr>
          <p:cNvSpPr/>
          <p:nvPr/>
        </p:nvSpPr>
        <p:spPr>
          <a:xfrm>
            <a:off x="6217735" y="5247329"/>
            <a:ext cx="186242" cy="1509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Isosceles Triangle 226">
            <a:extLst>
              <a:ext uri="{FF2B5EF4-FFF2-40B4-BE49-F238E27FC236}">
                <a16:creationId xmlns:a16="http://schemas.microsoft.com/office/drawing/2014/main" id="{943697FD-317F-4232-9C81-17E71E3D83FE}"/>
              </a:ext>
            </a:extLst>
          </p:cNvPr>
          <p:cNvSpPr/>
          <p:nvPr/>
        </p:nvSpPr>
        <p:spPr>
          <a:xfrm>
            <a:off x="6207544" y="5043058"/>
            <a:ext cx="186242" cy="1509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art 227">
            <a:extLst>
              <a:ext uri="{FF2B5EF4-FFF2-40B4-BE49-F238E27FC236}">
                <a16:creationId xmlns:a16="http://schemas.microsoft.com/office/drawing/2014/main" id="{BD1CBC96-82BB-49AA-914A-1D91C4E7173D}"/>
              </a:ext>
            </a:extLst>
          </p:cNvPr>
          <p:cNvSpPr/>
          <p:nvPr/>
        </p:nvSpPr>
        <p:spPr>
          <a:xfrm>
            <a:off x="6198701" y="6521610"/>
            <a:ext cx="181995" cy="16072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Heart 228">
            <a:extLst>
              <a:ext uri="{FF2B5EF4-FFF2-40B4-BE49-F238E27FC236}">
                <a16:creationId xmlns:a16="http://schemas.microsoft.com/office/drawing/2014/main" id="{612B49EF-3CF5-42EC-9227-24CD4C99C0B1}"/>
              </a:ext>
            </a:extLst>
          </p:cNvPr>
          <p:cNvSpPr/>
          <p:nvPr/>
        </p:nvSpPr>
        <p:spPr>
          <a:xfrm>
            <a:off x="6206782" y="6293153"/>
            <a:ext cx="181995" cy="16072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art 229">
            <a:extLst>
              <a:ext uri="{FF2B5EF4-FFF2-40B4-BE49-F238E27FC236}">
                <a16:creationId xmlns:a16="http://schemas.microsoft.com/office/drawing/2014/main" id="{294FBBBF-8681-4AED-9C8D-39B35DB0BA0B}"/>
              </a:ext>
            </a:extLst>
          </p:cNvPr>
          <p:cNvSpPr/>
          <p:nvPr/>
        </p:nvSpPr>
        <p:spPr>
          <a:xfrm>
            <a:off x="6207544" y="6048599"/>
            <a:ext cx="181995" cy="16072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Heart 230">
            <a:extLst>
              <a:ext uri="{FF2B5EF4-FFF2-40B4-BE49-F238E27FC236}">
                <a16:creationId xmlns:a16="http://schemas.microsoft.com/office/drawing/2014/main" id="{56720A3C-965A-456B-A1D0-0CE9F55D4116}"/>
              </a:ext>
            </a:extLst>
          </p:cNvPr>
          <p:cNvSpPr/>
          <p:nvPr/>
        </p:nvSpPr>
        <p:spPr>
          <a:xfrm>
            <a:off x="6215266" y="5854474"/>
            <a:ext cx="181995" cy="16072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235</Words>
  <Application>Microsoft Office PowerPoint</Application>
  <PresentationFormat>On-screen Show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GURU</cp:lastModifiedBy>
  <cp:revision>26</cp:revision>
  <dcterms:created xsi:type="dcterms:W3CDTF">2016-02-11T22:41:22Z</dcterms:created>
  <dcterms:modified xsi:type="dcterms:W3CDTF">2020-05-03T21:36:42Z</dcterms:modified>
</cp:coreProperties>
</file>