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72" r:id="rId12"/>
    <p:sldId id="273" r:id="rId13"/>
    <p:sldId id="265" r:id="rId14"/>
    <p:sldId id="267" r:id="rId15"/>
    <p:sldId id="268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96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1CBF3D-B9D9-48E0-9232-9227BA8B9DEA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BE641E-7A9B-4EE7-AC82-5F6F1F76AD7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Executive Summary</a:t>
          </a:r>
        </a:p>
      </dgm:t>
    </dgm:pt>
    <dgm:pt modelId="{10BCC962-234A-41F6-8F04-48122E1A0CC2}" type="parTrans" cxnId="{3C64AB2A-66EE-48CB-ACB3-5BD1D70C30B3}">
      <dgm:prSet/>
      <dgm:spPr/>
      <dgm:t>
        <a:bodyPr/>
        <a:lstStyle/>
        <a:p>
          <a:endParaRPr lang="en-US"/>
        </a:p>
      </dgm:t>
    </dgm:pt>
    <dgm:pt modelId="{4EF14508-8DF9-4CA1-8076-47ACDB6C42DE}" type="sibTrans" cxnId="{3C64AB2A-66EE-48CB-ACB3-5BD1D70C30B3}">
      <dgm:prSet/>
      <dgm:spPr/>
      <dgm:t>
        <a:bodyPr/>
        <a:lstStyle/>
        <a:p>
          <a:endParaRPr lang="en-US"/>
        </a:p>
      </dgm:t>
    </dgm:pt>
    <dgm:pt modelId="{5D56DB6A-EDC3-4A59-909E-77DCF2D6460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Introduction</a:t>
          </a:r>
        </a:p>
      </dgm:t>
    </dgm:pt>
    <dgm:pt modelId="{02408577-774B-4FB6-BD52-70C689172434}" type="parTrans" cxnId="{FE7FDCD7-401B-4579-B2B4-98E787859E05}">
      <dgm:prSet/>
      <dgm:spPr/>
      <dgm:t>
        <a:bodyPr/>
        <a:lstStyle/>
        <a:p>
          <a:endParaRPr lang="en-US"/>
        </a:p>
      </dgm:t>
    </dgm:pt>
    <dgm:pt modelId="{F6A48B34-BA6B-49A8-9AC2-ACBBAC771E45}" type="sibTrans" cxnId="{FE7FDCD7-401B-4579-B2B4-98E787859E05}">
      <dgm:prSet/>
      <dgm:spPr/>
      <dgm:t>
        <a:bodyPr/>
        <a:lstStyle/>
        <a:p>
          <a:endParaRPr lang="en-US"/>
        </a:p>
      </dgm:t>
    </dgm:pt>
    <dgm:pt modelId="{8D288E3A-8E32-49E6-93C0-4DBD395B5FD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Methodology</a:t>
          </a:r>
        </a:p>
      </dgm:t>
    </dgm:pt>
    <dgm:pt modelId="{9CB98E9D-5DA5-4764-9306-109D3D29E604}" type="parTrans" cxnId="{7C8586E6-F1B2-425C-9409-5106C6F60B40}">
      <dgm:prSet/>
      <dgm:spPr/>
      <dgm:t>
        <a:bodyPr/>
        <a:lstStyle/>
        <a:p>
          <a:endParaRPr lang="en-US"/>
        </a:p>
      </dgm:t>
    </dgm:pt>
    <dgm:pt modelId="{4E760E3D-A85F-4BB2-A102-4730550B90CE}" type="sibTrans" cxnId="{7C8586E6-F1B2-425C-9409-5106C6F60B40}">
      <dgm:prSet/>
      <dgm:spPr/>
      <dgm:t>
        <a:bodyPr/>
        <a:lstStyle/>
        <a:p>
          <a:endParaRPr lang="en-US"/>
        </a:p>
      </dgm:t>
    </dgm:pt>
    <dgm:pt modelId="{93D3C4EC-677D-46A7-9205-3BF6F2A8781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Results</a:t>
          </a:r>
        </a:p>
      </dgm:t>
    </dgm:pt>
    <dgm:pt modelId="{FBE8F4B0-86A4-4360-8E9D-247489D45BF4}" type="parTrans" cxnId="{34C31F96-4930-465A-A925-EC5380AB1621}">
      <dgm:prSet/>
      <dgm:spPr/>
      <dgm:t>
        <a:bodyPr/>
        <a:lstStyle/>
        <a:p>
          <a:endParaRPr lang="en-US"/>
        </a:p>
      </dgm:t>
    </dgm:pt>
    <dgm:pt modelId="{0EB8D748-B7CE-4BAE-BE68-865CD5038B65}" type="sibTrans" cxnId="{34C31F96-4930-465A-A925-EC5380AB1621}">
      <dgm:prSet/>
      <dgm:spPr/>
      <dgm:t>
        <a:bodyPr/>
        <a:lstStyle/>
        <a:p>
          <a:endParaRPr lang="en-US"/>
        </a:p>
      </dgm:t>
    </dgm:pt>
    <dgm:pt modelId="{DE0DF653-F369-4BB5-99F5-AA07A3006C0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Discussion</a:t>
          </a:r>
        </a:p>
      </dgm:t>
    </dgm:pt>
    <dgm:pt modelId="{62B54A2E-CCE2-48B1-A0D5-D26BB57FC57B}" type="parTrans" cxnId="{9FE23311-6754-4A73-B8B1-9B638CF6DD41}">
      <dgm:prSet/>
      <dgm:spPr/>
      <dgm:t>
        <a:bodyPr/>
        <a:lstStyle/>
        <a:p>
          <a:endParaRPr lang="en-US"/>
        </a:p>
      </dgm:t>
    </dgm:pt>
    <dgm:pt modelId="{A6A84639-DA88-45BC-B2EF-A490AB83D6B9}" type="sibTrans" cxnId="{9FE23311-6754-4A73-B8B1-9B638CF6DD41}">
      <dgm:prSet/>
      <dgm:spPr/>
      <dgm:t>
        <a:bodyPr/>
        <a:lstStyle/>
        <a:p>
          <a:endParaRPr lang="en-US"/>
        </a:p>
      </dgm:t>
    </dgm:pt>
    <dgm:pt modelId="{087B2A22-5BDA-4B91-9ABC-FCEEB34B05E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Conclusion</a:t>
          </a:r>
        </a:p>
      </dgm:t>
    </dgm:pt>
    <dgm:pt modelId="{F3E2706E-1123-4754-A1D0-AA2056A5D4D3}" type="parTrans" cxnId="{7C53B48E-4162-40FC-A4DE-E4CA5BACC6E1}">
      <dgm:prSet/>
      <dgm:spPr/>
      <dgm:t>
        <a:bodyPr/>
        <a:lstStyle/>
        <a:p>
          <a:endParaRPr lang="en-US"/>
        </a:p>
      </dgm:t>
    </dgm:pt>
    <dgm:pt modelId="{97BFFEAB-2845-4FCB-8D6C-8650425DDED1}" type="sibTrans" cxnId="{7C53B48E-4162-40FC-A4DE-E4CA5BACC6E1}">
      <dgm:prSet/>
      <dgm:spPr/>
      <dgm:t>
        <a:bodyPr/>
        <a:lstStyle/>
        <a:p>
          <a:endParaRPr lang="en-US"/>
        </a:p>
      </dgm:t>
    </dgm:pt>
    <dgm:pt modelId="{794E3224-E2A4-4E0D-9A7F-24FF5FAB0EE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Appendix</a:t>
          </a:r>
        </a:p>
      </dgm:t>
    </dgm:pt>
    <dgm:pt modelId="{8BCB9C12-6622-408C-84B6-79B1A32E60E5}" type="parTrans" cxnId="{4640874D-8E1E-4B64-BE13-5523A93804C5}">
      <dgm:prSet/>
      <dgm:spPr/>
      <dgm:t>
        <a:bodyPr/>
        <a:lstStyle/>
        <a:p>
          <a:endParaRPr lang="en-US"/>
        </a:p>
      </dgm:t>
    </dgm:pt>
    <dgm:pt modelId="{EB0E3D6A-0E9A-4717-B47E-ED6FD29D0D48}" type="sibTrans" cxnId="{4640874D-8E1E-4B64-BE13-5523A93804C5}">
      <dgm:prSet/>
      <dgm:spPr/>
      <dgm:t>
        <a:bodyPr/>
        <a:lstStyle/>
        <a:p>
          <a:endParaRPr lang="en-US"/>
        </a:p>
      </dgm:t>
    </dgm:pt>
    <dgm:pt modelId="{68671DFB-7E83-4538-A3F6-858E5C8751F1}" type="pres">
      <dgm:prSet presAssocID="{C51CBF3D-B9D9-48E0-9232-9227BA8B9DEA}" presName="root" presStyleCnt="0">
        <dgm:presLayoutVars>
          <dgm:dir/>
          <dgm:resizeHandles val="exact"/>
        </dgm:presLayoutVars>
      </dgm:prSet>
      <dgm:spPr/>
    </dgm:pt>
    <dgm:pt modelId="{07AEFF69-3A6D-485F-B230-536C4C428A73}" type="pres">
      <dgm:prSet presAssocID="{EFBE641E-7A9B-4EE7-AC82-5F6F1F76AD7E}" presName="compNode" presStyleCnt="0"/>
      <dgm:spPr/>
    </dgm:pt>
    <dgm:pt modelId="{26BDF59B-3F45-49C2-BF30-9322FCAB22AB}" type="pres">
      <dgm:prSet presAssocID="{EFBE641E-7A9B-4EE7-AC82-5F6F1F76AD7E}" presName="iconBgRect" presStyleLbl="bgShp" presStyleIdx="0" presStyleCnt="7"/>
      <dgm:spPr/>
    </dgm:pt>
    <dgm:pt modelId="{B35625DA-77B2-4351-B5E4-DE1E1848FD71}" type="pres">
      <dgm:prSet presAssocID="{EFBE641E-7A9B-4EE7-AC82-5F6F1F76AD7E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ploy"/>
        </a:ext>
      </dgm:extLst>
    </dgm:pt>
    <dgm:pt modelId="{3885CBEF-B09F-4576-8878-665C21B0994E}" type="pres">
      <dgm:prSet presAssocID="{EFBE641E-7A9B-4EE7-AC82-5F6F1F76AD7E}" presName="spaceRect" presStyleCnt="0"/>
      <dgm:spPr/>
    </dgm:pt>
    <dgm:pt modelId="{D9637EEF-D835-4A1C-B2D9-AF37A5002739}" type="pres">
      <dgm:prSet presAssocID="{EFBE641E-7A9B-4EE7-AC82-5F6F1F76AD7E}" presName="textRect" presStyleLbl="revTx" presStyleIdx="0" presStyleCnt="7">
        <dgm:presLayoutVars>
          <dgm:chMax val="1"/>
          <dgm:chPref val="1"/>
        </dgm:presLayoutVars>
      </dgm:prSet>
      <dgm:spPr/>
    </dgm:pt>
    <dgm:pt modelId="{8B55E32F-FED8-4819-A9F2-27E7671EC2A6}" type="pres">
      <dgm:prSet presAssocID="{4EF14508-8DF9-4CA1-8076-47ACDB6C42DE}" presName="sibTrans" presStyleCnt="0"/>
      <dgm:spPr/>
    </dgm:pt>
    <dgm:pt modelId="{5BEB908F-D103-49B4-BF47-C4778242D6D1}" type="pres">
      <dgm:prSet presAssocID="{5D56DB6A-EDC3-4A59-909E-77DCF2D6460B}" presName="compNode" presStyleCnt="0"/>
      <dgm:spPr/>
    </dgm:pt>
    <dgm:pt modelId="{28518BF3-D021-4170-B843-FDEDF7F14ED6}" type="pres">
      <dgm:prSet presAssocID="{5D56DB6A-EDC3-4A59-909E-77DCF2D6460B}" presName="iconBgRect" presStyleLbl="bgShp" presStyleIdx="1" presStyleCnt="7"/>
      <dgm:spPr/>
    </dgm:pt>
    <dgm:pt modelId="{4B403CCD-2396-4EEF-8C1B-20766176CC2B}" type="pres">
      <dgm:prSet presAssocID="{5D56DB6A-EDC3-4A59-909E-77DCF2D6460B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036D20D2-69AC-40A7-BDA6-BC2A8F443B99}" type="pres">
      <dgm:prSet presAssocID="{5D56DB6A-EDC3-4A59-909E-77DCF2D6460B}" presName="spaceRect" presStyleCnt="0"/>
      <dgm:spPr/>
    </dgm:pt>
    <dgm:pt modelId="{3CFD657A-7248-46B2-B800-D8A846B40E71}" type="pres">
      <dgm:prSet presAssocID="{5D56DB6A-EDC3-4A59-909E-77DCF2D6460B}" presName="textRect" presStyleLbl="revTx" presStyleIdx="1" presStyleCnt="7">
        <dgm:presLayoutVars>
          <dgm:chMax val="1"/>
          <dgm:chPref val="1"/>
        </dgm:presLayoutVars>
      </dgm:prSet>
      <dgm:spPr/>
    </dgm:pt>
    <dgm:pt modelId="{145A3FF4-E04E-456B-9455-A8FB3D935FD7}" type="pres">
      <dgm:prSet presAssocID="{F6A48B34-BA6B-49A8-9AC2-ACBBAC771E45}" presName="sibTrans" presStyleCnt="0"/>
      <dgm:spPr/>
    </dgm:pt>
    <dgm:pt modelId="{C6EFFD5E-BBCD-4420-9B6B-91740ABE7807}" type="pres">
      <dgm:prSet presAssocID="{8D288E3A-8E32-49E6-93C0-4DBD395B5FD5}" presName="compNode" presStyleCnt="0"/>
      <dgm:spPr/>
    </dgm:pt>
    <dgm:pt modelId="{3EFCB6AB-92AA-4587-908F-CE5F25BAD8B4}" type="pres">
      <dgm:prSet presAssocID="{8D288E3A-8E32-49E6-93C0-4DBD395B5FD5}" presName="iconBgRect" presStyleLbl="bgShp" presStyleIdx="2" presStyleCnt="7"/>
      <dgm:spPr/>
    </dgm:pt>
    <dgm:pt modelId="{B6D40787-9FD7-4AFC-AAA0-FAD51AF7CA56}" type="pres">
      <dgm:prSet presAssocID="{8D288E3A-8E32-49E6-93C0-4DBD395B5FD5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Enrollment"/>
        </a:ext>
      </dgm:extLst>
    </dgm:pt>
    <dgm:pt modelId="{5EF98FDE-A9CB-4FCF-A0E5-FC8794C1CDBF}" type="pres">
      <dgm:prSet presAssocID="{8D288E3A-8E32-49E6-93C0-4DBD395B5FD5}" presName="spaceRect" presStyleCnt="0"/>
      <dgm:spPr/>
    </dgm:pt>
    <dgm:pt modelId="{A4E2E495-704F-460F-9452-D4507833F80B}" type="pres">
      <dgm:prSet presAssocID="{8D288E3A-8E32-49E6-93C0-4DBD395B5FD5}" presName="textRect" presStyleLbl="revTx" presStyleIdx="2" presStyleCnt="7">
        <dgm:presLayoutVars>
          <dgm:chMax val="1"/>
          <dgm:chPref val="1"/>
        </dgm:presLayoutVars>
      </dgm:prSet>
      <dgm:spPr/>
    </dgm:pt>
    <dgm:pt modelId="{72AF53C7-2EB8-4F4D-B46B-398EACA3115E}" type="pres">
      <dgm:prSet presAssocID="{4E760E3D-A85F-4BB2-A102-4730550B90CE}" presName="sibTrans" presStyleCnt="0"/>
      <dgm:spPr/>
    </dgm:pt>
    <dgm:pt modelId="{DC424C27-0B04-49D0-983A-5726B7F29857}" type="pres">
      <dgm:prSet presAssocID="{93D3C4EC-677D-46A7-9205-3BF6F2A87812}" presName="compNode" presStyleCnt="0"/>
      <dgm:spPr/>
    </dgm:pt>
    <dgm:pt modelId="{FCE0FDDF-8685-4F91-989E-0A5AC1B2189B}" type="pres">
      <dgm:prSet presAssocID="{93D3C4EC-677D-46A7-9205-3BF6F2A87812}" presName="iconBgRect" presStyleLbl="bgShp" presStyleIdx="3" presStyleCnt="7"/>
      <dgm:spPr/>
    </dgm:pt>
    <dgm:pt modelId="{F8FE66A0-AB2B-4F19-BD56-79402A1D14E3}" type="pres">
      <dgm:prSet presAssocID="{93D3C4EC-677D-46A7-9205-3BF6F2A87812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naire"/>
        </a:ext>
      </dgm:extLst>
    </dgm:pt>
    <dgm:pt modelId="{AA2A0B40-B638-4121-AAEA-D6AE473933C2}" type="pres">
      <dgm:prSet presAssocID="{93D3C4EC-677D-46A7-9205-3BF6F2A87812}" presName="spaceRect" presStyleCnt="0"/>
      <dgm:spPr/>
    </dgm:pt>
    <dgm:pt modelId="{01B1AB41-AE06-439A-AD90-5CDB5B71409D}" type="pres">
      <dgm:prSet presAssocID="{93D3C4EC-677D-46A7-9205-3BF6F2A87812}" presName="textRect" presStyleLbl="revTx" presStyleIdx="3" presStyleCnt="7">
        <dgm:presLayoutVars>
          <dgm:chMax val="1"/>
          <dgm:chPref val="1"/>
        </dgm:presLayoutVars>
      </dgm:prSet>
      <dgm:spPr/>
    </dgm:pt>
    <dgm:pt modelId="{A2DCA095-01BB-42A1-A582-35C7A25CADD7}" type="pres">
      <dgm:prSet presAssocID="{0EB8D748-B7CE-4BAE-BE68-865CD5038B65}" presName="sibTrans" presStyleCnt="0"/>
      <dgm:spPr/>
    </dgm:pt>
    <dgm:pt modelId="{B3D08618-C294-46F6-940C-983F33762CF9}" type="pres">
      <dgm:prSet presAssocID="{DE0DF653-F369-4BB5-99F5-AA07A3006C02}" presName="compNode" presStyleCnt="0"/>
      <dgm:spPr/>
    </dgm:pt>
    <dgm:pt modelId="{424B2B2C-4F89-40FE-866B-DDB713F34EDB}" type="pres">
      <dgm:prSet presAssocID="{DE0DF653-F369-4BB5-99F5-AA07A3006C02}" presName="iconBgRect" presStyleLbl="bgShp" presStyleIdx="4" presStyleCnt="7"/>
      <dgm:spPr/>
    </dgm:pt>
    <dgm:pt modelId="{498AB9DB-4CC3-48CA-BBD6-FCAD6F5BFF05}" type="pres">
      <dgm:prSet presAssocID="{DE0DF653-F369-4BB5-99F5-AA07A3006C02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ment"/>
        </a:ext>
      </dgm:extLst>
    </dgm:pt>
    <dgm:pt modelId="{421BB50D-D9CF-4617-A3BB-3AAAF3396936}" type="pres">
      <dgm:prSet presAssocID="{DE0DF653-F369-4BB5-99F5-AA07A3006C02}" presName="spaceRect" presStyleCnt="0"/>
      <dgm:spPr/>
    </dgm:pt>
    <dgm:pt modelId="{C3FEA822-1818-4282-96E6-BB9BB32BED91}" type="pres">
      <dgm:prSet presAssocID="{DE0DF653-F369-4BB5-99F5-AA07A3006C02}" presName="textRect" presStyleLbl="revTx" presStyleIdx="4" presStyleCnt="7">
        <dgm:presLayoutVars>
          <dgm:chMax val="1"/>
          <dgm:chPref val="1"/>
        </dgm:presLayoutVars>
      </dgm:prSet>
      <dgm:spPr/>
    </dgm:pt>
    <dgm:pt modelId="{E59FE903-5DA8-4045-B1E8-05AE52B3F103}" type="pres">
      <dgm:prSet presAssocID="{A6A84639-DA88-45BC-B2EF-A490AB83D6B9}" presName="sibTrans" presStyleCnt="0"/>
      <dgm:spPr/>
    </dgm:pt>
    <dgm:pt modelId="{A54B90F5-4547-4523-BBB0-FD7A2F3C6D68}" type="pres">
      <dgm:prSet presAssocID="{087B2A22-5BDA-4B91-9ABC-FCEEB34B05EA}" presName="compNode" presStyleCnt="0"/>
      <dgm:spPr/>
    </dgm:pt>
    <dgm:pt modelId="{3B923A0E-2153-4BF1-9A7A-C3639FB94A8F}" type="pres">
      <dgm:prSet presAssocID="{087B2A22-5BDA-4B91-9ABC-FCEEB34B05EA}" presName="iconBgRect" presStyleLbl="bgShp" presStyleIdx="5" presStyleCnt="7"/>
      <dgm:spPr/>
    </dgm:pt>
    <dgm:pt modelId="{FD016144-DAAE-4AC7-B428-C04FC4969018}" type="pres">
      <dgm:prSet presAssocID="{087B2A22-5BDA-4B91-9ABC-FCEEB34B05EA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"/>
        </a:ext>
      </dgm:extLst>
    </dgm:pt>
    <dgm:pt modelId="{493DCE0E-70BE-4B98-9422-58E5DC3E3391}" type="pres">
      <dgm:prSet presAssocID="{087B2A22-5BDA-4B91-9ABC-FCEEB34B05EA}" presName="spaceRect" presStyleCnt="0"/>
      <dgm:spPr/>
    </dgm:pt>
    <dgm:pt modelId="{D901683B-7EEC-4EFA-B369-B7C486B34CE9}" type="pres">
      <dgm:prSet presAssocID="{087B2A22-5BDA-4B91-9ABC-FCEEB34B05EA}" presName="textRect" presStyleLbl="revTx" presStyleIdx="5" presStyleCnt="7">
        <dgm:presLayoutVars>
          <dgm:chMax val="1"/>
          <dgm:chPref val="1"/>
        </dgm:presLayoutVars>
      </dgm:prSet>
      <dgm:spPr/>
    </dgm:pt>
    <dgm:pt modelId="{EBB3BD3C-734F-4271-9357-A605D9C282BA}" type="pres">
      <dgm:prSet presAssocID="{97BFFEAB-2845-4FCB-8D6C-8650425DDED1}" presName="sibTrans" presStyleCnt="0"/>
      <dgm:spPr/>
    </dgm:pt>
    <dgm:pt modelId="{AD850F3B-F2FF-493F-8229-4911E4A30A2D}" type="pres">
      <dgm:prSet presAssocID="{794E3224-E2A4-4E0D-9A7F-24FF5FAB0EE0}" presName="compNode" presStyleCnt="0"/>
      <dgm:spPr/>
    </dgm:pt>
    <dgm:pt modelId="{A78FB106-C268-489E-8DE2-CC8F4C4A4BB6}" type="pres">
      <dgm:prSet presAssocID="{794E3224-E2A4-4E0D-9A7F-24FF5FAB0EE0}" presName="iconBgRect" presStyleLbl="bgShp" presStyleIdx="6" presStyleCnt="7"/>
      <dgm:spPr/>
    </dgm:pt>
    <dgm:pt modelId="{22606B38-EA91-4112-A727-F76BF5C3BED3}" type="pres">
      <dgm:prSet presAssocID="{794E3224-E2A4-4E0D-9A7F-24FF5FAB0EE0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eted List"/>
        </a:ext>
      </dgm:extLst>
    </dgm:pt>
    <dgm:pt modelId="{82F61936-1A39-4103-8EB1-AA11CCBC3B00}" type="pres">
      <dgm:prSet presAssocID="{794E3224-E2A4-4E0D-9A7F-24FF5FAB0EE0}" presName="spaceRect" presStyleCnt="0"/>
      <dgm:spPr/>
    </dgm:pt>
    <dgm:pt modelId="{3F3F2F98-34BF-4B55-8B4D-18DDA5DDE1F7}" type="pres">
      <dgm:prSet presAssocID="{794E3224-E2A4-4E0D-9A7F-24FF5FAB0EE0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9FE23311-6754-4A73-B8B1-9B638CF6DD41}" srcId="{C51CBF3D-B9D9-48E0-9232-9227BA8B9DEA}" destId="{DE0DF653-F369-4BB5-99F5-AA07A3006C02}" srcOrd="4" destOrd="0" parTransId="{62B54A2E-CCE2-48B1-A0D5-D26BB57FC57B}" sibTransId="{A6A84639-DA88-45BC-B2EF-A490AB83D6B9}"/>
    <dgm:cxn modelId="{3C64AB2A-66EE-48CB-ACB3-5BD1D70C30B3}" srcId="{C51CBF3D-B9D9-48E0-9232-9227BA8B9DEA}" destId="{EFBE641E-7A9B-4EE7-AC82-5F6F1F76AD7E}" srcOrd="0" destOrd="0" parTransId="{10BCC962-234A-41F6-8F04-48122E1A0CC2}" sibTransId="{4EF14508-8DF9-4CA1-8076-47ACDB6C42DE}"/>
    <dgm:cxn modelId="{A4ACE73A-4BF7-4E9B-92B1-75DB2859E44C}" type="presOf" srcId="{EFBE641E-7A9B-4EE7-AC82-5F6F1F76AD7E}" destId="{D9637EEF-D835-4A1C-B2D9-AF37A5002739}" srcOrd="0" destOrd="0" presId="urn:microsoft.com/office/officeart/2018/5/layout/IconCircleLabelList"/>
    <dgm:cxn modelId="{AD815D40-553B-42C1-874A-EAE99A92E5AE}" type="presOf" srcId="{5D56DB6A-EDC3-4A59-909E-77DCF2D6460B}" destId="{3CFD657A-7248-46B2-B800-D8A846B40E71}" srcOrd="0" destOrd="0" presId="urn:microsoft.com/office/officeart/2018/5/layout/IconCircleLabelList"/>
    <dgm:cxn modelId="{4640874D-8E1E-4B64-BE13-5523A93804C5}" srcId="{C51CBF3D-B9D9-48E0-9232-9227BA8B9DEA}" destId="{794E3224-E2A4-4E0D-9A7F-24FF5FAB0EE0}" srcOrd="6" destOrd="0" parTransId="{8BCB9C12-6622-408C-84B6-79B1A32E60E5}" sibTransId="{EB0E3D6A-0E9A-4717-B47E-ED6FD29D0D48}"/>
    <dgm:cxn modelId="{C9C19172-39C0-4679-9D98-94F57EA1C7B0}" type="presOf" srcId="{8D288E3A-8E32-49E6-93C0-4DBD395B5FD5}" destId="{A4E2E495-704F-460F-9452-D4507833F80B}" srcOrd="0" destOrd="0" presId="urn:microsoft.com/office/officeart/2018/5/layout/IconCircleLabelList"/>
    <dgm:cxn modelId="{7C53B48E-4162-40FC-A4DE-E4CA5BACC6E1}" srcId="{C51CBF3D-B9D9-48E0-9232-9227BA8B9DEA}" destId="{087B2A22-5BDA-4B91-9ABC-FCEEB34B05EA}" srcOrd="5" destOrd="0" parTransId="{F3E2706E-1123-4754-A1D0-AA2056A5D4D3}" sibTransId="{97BFFEAB-2845-4FCB-8D6C-8650425DDED1}"/>
    <dgm:cxn modelId="{34C31F96-4930-465A-A925-EC5380AB1621}" srcId="{C51CBF3D-B9D9-48E0-9232-9227BA8B9DEA}" destId="{93D3C4EC-677D-46A7-9205-3BF6F2A87812}" srcOrd="3" destOrd="0" parTransId="{FBE8F4B0-86A4-4360-8E9D-247489D45BF4}" sibTransId="{0EB8D748-B7CE-4BAE-BE68-865CD5038B65}"/>
    <dgm:cxn modelId="{D6FC4996-BE65-4E94-BF36-0688B2B635FD}" type="presOf" srcId="{C51CBF3D-B9D9-48E0-9232-9227BA8B9DEA}" destId="{68671DFB-7E83-4538-A3F6-858E5C8751F1}" srcOrd="0" destOrd="0" presId="urn:microsoft.com/office/officeart/2018/5/layout/IconCircleLabelList"/>
    <dgm:cxn modelId="{80305CAB-02A0-4CB6-9732-7F171BF9C56E}" type="presOf" srcId="{087B2A22-5BDA-4B91-9ABC-FCEEB34B05EA}" destId="{D901683B-7EEC-4EFA-B369-B7C486B34CE9}" srcOrd="0" destOrd="0" presId="urn:microsoft.com/office/officeart/2018/5/layout/IconCircleLabelList"/>
    <dgm:cxn modelId="{DE8E35B1-E1DE-44CE-B549-C13AC18ADDC8}" type="presOf" srcId="{794E3224-E2A4-4E0D-9A7F-24FF5FAB0EE0}" destId="{3F3F2F98-34BF-4B55-8B4D-18DDA5DDE1F7}" srcOrd="0" destOrd="0" presId="urn:microsoft.com/office/officeart/2018/5/layout/IconCircleLabelList"/>
    <dgm:cxn modelId="{7EA152BA-03C4-4EEF-B50F-95F2BCAD669D}" type="presOf" srcId="{93D3C4EC-677D-46A7-9205-3BF6F2A87812}" destId="{01B1AB41-AE06-439A-AD90-5CDB5B71409D}" srcOrd="0" destOrd="0" presId="urn:microsoft.com/office/officeart/2018/5/layout/IconCircleLabelList"/>
    <dgm:cxn modelId="{7B2D28C1-4D0D-419E-B8C2-84FCF6DB2E95}" type="presOf" srcId="{DE0DF653-F369-4BB5-99F5-AA07A3006C02}" destId="{C3FEA822-1818-4282-96E6-BB9BB32BED91}" srcOrd="0" destOrd="0" presId="urn:microsoft.com/office/officeart/2018/5/layout/IconCircleLabelList"/>
    <dgm:cxn modelId="{FE7FDCD7-401B-4579-B2B4-98E787859E05}" srcId="{C51CBF3D-B9D9-48E0-9232-9227BA8B9DEA}" destId="{5D56DB6A-EDC3-4A59-909E-77DCF2D6460B}" srcOrd="1" destOrd="0" parTransId="{02408577-774B-4FB6-BD52-70C689172434}" sibTransId="{F6A48B34-BA6B-49A8-9AC2-ACBBAC771E45}"/>
    <dgm:cxn modelId="{7C8586E6-F1B2-425C-9409-5106C6F60B40}" srcId="{C51CBF3D-B9D9-48E0-9232-9227BA8B9DEA}" destId="{8D288E3A-8E32-49E6-93C0-4DBD395B5FD5}" srcOrd="2" destOrd="0" parTransId="{9CB98E9D-5DA5-4764-9306-109D3D29E604}" sibTransId="{4E760E3D-A85F-4BB2-A102-4730550B90CE}"/>
    <dgm:cxn modelId="{06B27B56-9B1B-4CB1-87ED-98DD3EAD54AE}" type="presParOf" srcId="{68671DFB-7E83-4538-A3F6-858E5C8751F1}" destId="{07AEFF69-3A6D-485F-B230-536C4C428A73}" srcOrd="0" destOrd="0" presId="urn:microsoft.com/office/officeart/2018/5/layout/IconCircleLabelList"/>
    <dgm:cxn modelId="{FC60806B-8C99-4BCE-83C3-5615AD64EEA7}" type="presParOf" srcId="{07AEFF69-3A6D-485F-B230-536C4C428A73}" destId="{26BDF59B-3F45-49C2-BF30-9322FCAB22AB}" srcOrd="0" destOrd="0" presId="urn:microsoft.com/office/officeart/2018/5/layout/IconCircleLabelList"/>
    <dgm:cxn modelId="{66921D5D-DCA6-41ED-8C71-7834CC1A161B}" type="presParOf" srcId="{07AEFF69-3A6D-485F-B230-536C4C428A73}" destId="{B35625DA-77B2-4351-B5E4-DE1E1848FD71}" srcOrd="1" destOrd="0" presId="urn:microsoft.com/office/officeart/2018/5/layout/IconCircleLabelList"/>
    <dgm:cxn modelId="{70E1E94C-6A77-435D-B83F-2B95470E3A01}" type="presParOf" srcId="{07AEFF69-3A6D-485F-B230-536C4C428A73}" destId="{3885CBEF-B09F-4576-8878-665C21B0994E}" srcOrd="2" destOrd="0" presId="urn:microsoft.com/office/officeart/2018/5/layout/IconCircleLabelList"/>
    <dgm:cxn modelId="{0F34A31D-31CB-49C3-9BC6-5117E9172ECA}" type="presParOf" srcId="{07AEFF69-3A6D-485F-B230-536C4C428A73}" destId="{D9637EEF-D835-4A1C-B2D9-AF37A5002739}" srcOrd="3" destOrd="0" presId="urn:microsoft.com/office/officeart/2018/5/layout/IconCircleLabelList"/>
    <dgm:cxn modelId="{BD2E767A-759C-48AE-99E7-4621F2BBA06F}" type="presParOf" srcId="{68671DFB-7E83-4538-A3F6-858E5C8751F1}" destId="{8B55E32F-FED8-4819-A9F2-27E7671EC2A6}" srcOrd="1" destOrd="0" presId="urn:microsoft.com/office/officeart/2018/5/layout/IconCircleLabelList"/>
    <dgm:cxn modelId="{98C6461B-56FB-47B7-99C9-DABFFEE05C16}" type="presParOf" srcId="{68671DFB-7E83-4538-A3F6-858E5C8751F1}" destId="{5BEB908F-D103-49B4-BF47-C4778242D6D1}" srcOrd="2" destOrd="0" presId="urn:microsoft.com/office/officeart/2018/5/layout/IconCircleLabelList"/>
    <dgm:cxn modelId="{E95AFA4D-4920-4AEB-AC04-96C476AD0C3F}" type="presParOf" srcId="{5BEB908F-D103-49B4-BF47-C4778242D6D1}" destId="{28518BF3-D021-4170-B843-FDEDF7F14ED6}" srcOrd="0" destOrd="0" presId="urn:microsoft.com/office/officeart/2018/5/layout/IconCircleLabelList"/>
    <dgm:cxn modelId="{CCDCE534-E143-4099-91A6-C30242D118BF}" type="presParOf" srcId="{5BEB908F-D103-49B4-BF47-C4778242D6D1}" destId="{4B403CCD-2396-4EEF-8C1B-20766176CC2B}" srcOrd="1" destOrd="0" presId="urn:microsoft.com/office/officeart/2018/5/layout/IconCircleLabelList"/>
    <dgm:cxn modelId="{D30EA693-9140-4BF7-8536-52CE25B65EAE}" type="presParOf" srcId="{5BEB908F-D103-49B4-BF47-C4778242D6D1}" destId="{036D20D2-69AC-40A7-BDA6-BC2A8F443B99}" srcOrd="2" destOrd="0" presId="urn:microsoft.com/office/officeart/2018/5/layout/IconCircleLabelList"/>
    <dgm:cxn modelId="{F67CA0F5-7A2F-4948-A72E-F5A4D56CA687}" type="presParOf" srcId="{5BEB908F-D103-49B4-BF47-C4778242D6D1}" destId="{3CFD657A-7248-46B2-B800-D8A846B40E71}" srcOrd="3" destOrd="0" presId="urn:microsoft.com/office/officeart/2018/5/layout/IconCircleLabelList"/>
    <dgm:cxn modelId="{87DBE50F-1B78-488A-8A68-E00F35BA8E85}" type="presParOf" srcId="{68671DFB-7E83-4538-A3F6-858E5C8751F1}" destId="{145A3FF4-E04E-456B-9455-A8FB3D935FD7}" srcOrd="3" destOrd="0" presId="urn:microsoft.com/office/officeart/2018/5/layout/IconCircleLabelList"/>
    <dgm:cxn modelId="{F0315B66-AC0E-4D74-827F-A4E53E15B23D}" type="presParOf" srcId="{68671DFB-7E83-4538-A3F6-858E5C8751F1}" destId="{C6EFFD5E-BBCD-4420-9B6B-91740ABE7807}" srcOrd="4" destOrd="0" presId="urn:microsoft.com/office/officeart/2018/5/layout/IconCircleLabelList"/>
    <dgm:cxn modelId="{0E0F9BC1-27FD-4136-A63D-CFE7B37DBD8F}" type="presParOf" srcId="{C6EFFD5E-BBCD-4420-9B6B-91740ABE7807}" destId="{3EFCB6AB-92AA-4587-908F-CE5F25BAD8B4}" srcOrd="0" destOrd="0" presId="urn:microsoft.com/office/officeart/2018/5/layout/IconCircleLabelList"/>
    <dgm:cxn modelId="{8B689090-2C90-4C90-9137-31DE1661CCA3}" type="presParOf" srcId="{C6EFFD5E-BBCD-4420-9B6B-91740ABE7807}" destId="{B6D40787-9FD7-4AFC-AAA0-FAD51AF7CA56}" srcOrd="1" destOrd="0" presId="urn:microsoft.com/office/officeart/2018/5/layout/IconCircleLabelList"/>
    <dgm:cxn modelId="{25B4D2BF-1FE5-4EEB-ABE9-D65876976FCB}" type="presParOf" srcId="{C6EFFD5E-BBCD-4420-9B6B-91740ABE7807}" destId="{5EF98FDE-A9CB-4FCF-A0E5-FC8794C1CDBF}" srcOrd="2" destOrd="0" presId="urn:microsoft.com/office/officeart/2018/5/layout/IconCircleLabelList"/>
    <dgm:cxn modelId="{1C27266D-37D6-4255-8AC9-1A2978B7E2F0}" type="presParOf" srcId="{C6EFFD5E-BBCD-4420-9B6B-91740ABE7807}" destId="{A4E2E495-704F-460F-9452-D4507833F80B}" srcOrd="3" destOrd="0" presId="urn:microsoft.com/office/officeart/2018/5/layout/IconCircleLabelList"/>
    <dgm:cxn modelId="{62870BB8-D08C-4769-AF21-3ECB21805230}" type="presParOf" srcId="{68671DFB-7E83-4538-A3F6-858E5C8751F1}" destId="{72AF53C7-2EB8-4F4D-B46B-398EACA3115E}" srcOrd="5" destOrd="0" presId="urn:microsoft.com/office/officeart/2018/5/layout/IconCircleLabelList"/>
    <dgm:cxn modelId="{C40E3FA4-BE35-4593-B772-CBC715B427CB}" type="presParOf" srcId="{68671DFB-7E83-4538-A3F6-858E5C8751F1}" destId="{DC424C27-0B04-49D0-983A-5726B7F29857}" srcOrd="6" destOrd="0" presId="urn:microsoft.com/office/officeart/2018/5/layout/IconCircleLabelList"/>
    <dgm:cxn modelId="{9B6D3721-2A8E-4937-A28B-61F64859E42E}" type="presParOf" srcId="{DC424C27-0B04-49D0-983A-5726B7F29857}" destId="{FCE0FDDF-8685-4F91-989E-0A5AC1B2189B}" srcOrd="0" destOrd="0" presId="urn:microsoft.com/office/officeart/2018/5/layout/IconCircleLabelList"/>
    <dgm:cxn modelId="{96EC2AD8-D2BB-43BE-AD76-728D03F7CB9D}" type="presParOf" srcId="{DC424C27-0B04-49D0-983A-5726B7F29857}" destId="{F8FE66A0-AB2B-4F19-BD56-79402A1D14E3}" srcOrd="1" destOrd="0" presId="urn:microsoft.com/office/officeart/2018/5/layout/IconCircleLabelList"/>
    <dgm:cxn modelId="{318F4863-EA37-42C6-90FC-FEA499AACA17}" type="presParOf" srcId="{DC424C27-0B04-49D0-983A-5726B7F29857}" destId="{AA2A0B40-B638-4121-AAEA-D6AE473933C2}" srcOrd="2" destOrd="0" presId="urn:microsoft.com/office/officeart/2018/5/layout/IconCircleLabelList"/>
    <dgm:cxn modelId="{2A0461F0-D745-46AD-9D00-8607EF258603}" type="presParOf" srcId="{DC424C27-0B04-49D0-983A-5726B7F29857}" destId="{01B1AB41-AE06-439A-AD90-5CDB5B71409D}" srcOrd="3" destOrd="0" presId="urn:microsoft.com/office/officeart/2018/5/layout/IconCircleLabelList"/>
    <dgm:cxn modelId="{AAF09870-3711-4FD5-B745-3B1DA2A4D570}" type="presParOf" srcId="{68671DFB-7E83-4538-A3F6-858E5C8751F1}" destId="{A2DCA095-01BB-42A1-A582-35C7A25CADD7}" srcOrd="7" destOrd="0" presId="urn:microsoft.com/office/officeart/2018/5/layout/IconCircleLabelList"/>
    <dgm:cxn modelId="{F08FD0D4-E67B-4DE5-A234-74CFA5C6CFD7}" type="presParOf" srcId="{68671DFB-7E83-4538-A3F6-858E5C8751F1}" destId="{B3D08618-C294-46F6-940C-983F33762CF9}" srcOrd="8" destOrd="0" presId="urn:microsoft.com/office/officeart/2018/5/layout/IconCircleLabelList"/>
    <dgm:cxn modelId="{8C69A1F1-9174-42BB-AED4-CA76644A4CF6}" type="presParOf" srcId="{B3D08618-C294-46F6-940C-983F33762CF9}" destId="{424B2B2C-4F89-40FE-866B-DDB713F34EDB}" srcOrd="0" destOrd="0" presId="urn:microsoft.com/office/officeart/2018/5/layout/IconCircleLabelList"/>
    <dgm:cxn modelId="{FF4D1260-F4C5-4B5A-AED8-1D25CB46DC78}" type="presParOf" srcId="{B3D08618-C294-46F6-940C-983F33762CF9}" destId="{498AB9DB-4CC3-48CA-BBD6-FCAD6F5BFF05}" srcOrd="1" destOrd="0" presId="urn:microsoft.com/office/officeart/2018/5/layout/IconCircleLabelList"/>
    <dgm:cxn modelId="{923B9E3C-5CF6-4B1F-AC7C-A409AE6C1EDB}" type="presParOf" srcId="{B3D08618-C294-46F6-940C-983F33762CF9}" destId="{421BB50D-D9CF-4617-A3BB-3AAAF3396936}" srcOrd="2" destOrd="0" presId="urn:microsoft.com/office/officeart/2018/5/layout/IconCircleLabelList"/>
    <dgm:cxn modelId="{5B4691A2-F4FB-4AF3-ADAD-7B003F38C8DB}" type="presParOf" srcId="{B3D08618-C294-46F6-940C-983F33762CF9}" destId="{C3FEA822-1818-4282-96E6-BB9BB32BED91}" srcOrd="3" destOrd="0" presId="urn:microsoft.com/office/officeart/2018/5/layout/IconCircleLabelList"/>
    <dgm:cxn modelId="{A945DC57-84E8-49EB-8781-E850E3CA14E7}" type="presParOf" srcId="{68671DFB-7E83-4538-A3F6-858E5C8751F1}" destId="{E59FE903-5DA8-4045-B1E8-05AE52B3F103}" srcOrd="9" destOrd="0" presId="urn:microsoft.com/office/officeart/2018/5/layout/IconCircleLabelList"/>
    <dgm:cxn modelId="{238FB92C-8307-4BF7-92B5-863D5D553D07}" type="presParOf" srcId="{68671DFB-7E83-4538-A3F6-858E5C8751F1}" destId="{A54B90F5-4547-4523-BBB0-FD7A2F3C6D68}" srcOrd="10" destOrd="0" presId="urn:microsoft.com/office/officeart/2018/5/layout/IconCircleLabelList"/>
    <dgm:cxn modelId="{801576F8-5543-4065-A6F0-3E8BCF655E0B}" type="presParOf" srcId="{A54B90F5-4547-4523-BBB0-FD7A2F3C6D68}" destId="{3B923A0E-2153-4BF1-9A7A-C3639FB94A8F}" srcOrd="0" destOrd="0" presId="urn:microsoft.com/office/officeart/2018/5/layout/IconCircleLabelList"/>
    <dgm:cxn modelId="{EF53D532-85AB-461B-B6E7-2EEF1B8B5412}" type="presParOf" srcId="{A54B90F5-4547-4523-BBB0-FD7A2F3C6D68}" destId="{FD016144-DAAE-4AC7-B428-C04FC4969018}" srcOrd="1" destOrd="0" presId="urn:microsoft.com/office/officeart/2018/5/layout/IconCircleLabelList"/>
    <dgm:cxn modelId="{5CD73C1D-0751-46FC-B413-863847E8D146}" type="presParOf" srcId="{A54B90F5-4547-4523-BBB0-FD7A2F3C6D68}" destId="{493DCE0E-70BE-4B98-9422-58E5DC3E3391}" srcOrd="2" destOrd="0" presId="urn:microsoft.com/office/officeart/2018/5/layout/IconCircleLabelList"/>
    <dgm:cxn modelId="{5A4CD241-06FB-4A23-B794-A5FCE9C0D908}" type="presParOf" srcId="{A54B90F5-4547-4523-BBB0-FD7A2F3C6D68}" destId="{D901683B-7EEC-4EFA-B369-B7C486B34CE9}" srcOrd="3" destOrd="0" presId="urn:microsoft.com/office/officeart/2018/5/layout/IconCircleLabelList"/>
    <dgm:cxn modelId="{C38551A9-C132-4B62-B1DD-315C74C56022}" type="presParOf" srcId="{68671DFB-7E83-4538-A3F6-858E5C8751F1}" destId="{EBB3BD3C-734F-4271-9357-A605D9C282BA}" srcOrd="11" destOrd="0" presId="urn:microsoft.com/office/officeart/2018/5/layout/IconCircleLabelList"/>
    <dgm:cxn modelId="{B6DD7B37-3E4F-4D6A-BF4B-794EDC709C82}" type="presParOf" srcId="{68671DFB-7E83-4538-A3F6-858E5C8751F1}" destId="{AD850F3B-F2FF-493F-8229-4911E4A30A2D}" srcOrd="12" destOrd="0" presId="urn:microsoft.com/office/officeart/2018/5/layout/IconCircleLabelList"/>
    <dgm:cxn modelId="{D67CF5D5-14FA-4E0C-9991-C15ED0C8C7E8}" type="presParOf" srcId="{AD850F3B-F2FF-493F-8229-4911E4A30A2D}" destId="{A78FB106-C268-489E-8DE2-CC8F4C4A4BB6}" srcOrd="0" destOrd="0" presId="urn:microsoft.com/office/officeart/2018/5/layout/IconCircleLabelList"/>
    <dgm:cxn modelId="{E7EC4CD3-503D-43B5-9345-E742C9AD1130}" type="presParOf" srcId="{AD850F3B-F2FF-493F-8229-4911E4A30A2D}" destId="{22606B38-EA91-4112-A727-F76BF5C3BED3}" srcOrd="1" destOrd="0" presId="urn:microsoft.com/office/officeart/2018/5/layout/IconCircleLabelList"/>
    <dgm:cxn modelId="{31804273-F96E-47A9-8C12-AED4DC8A61E0}" type="presParOf" srcId="{AD850F3B-F2FF-493F-8229-4911E4A30A2D}" destId="{82F61936-1A39-4103-8EB1-AA11CCBC3B00}" srcOrd="2" destOrd="0" presId="urn:microsoft.com/office/officeart/2018/5/layout/IconCircleLabelList"/>
    <dgm:cxn modelId="{1D9D0456-D361-4382-93A7-E1E3B4B8735A}" type="presParOf" srcId="{AD850F3B-F2FF-493F-8229-4911E4A30A2D}" destId="{3F3F2F98-34BF-4B55-8B4D-18DDA5DDE1F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39F4EB-20E1-47FC-9D6D-A4C74E5EEE5F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B0F0231-081F-48F8-9834-488D752F1907}">
      <dgm:prSet/>
      <dgm:spPr/>
      <dgm:t>
        <a:bodyPr/>
        <a:lstStyle/>
        <a:p>
          <a:r>
            <a:rPr lang="en-US"/>
            <a:t>This Project explores the dynamics of crowdfunding campaigns, focusing on factors that contribute to their success.</a:t>
          </a:r>
        </a:p>
      </dgm:t>
    </dgm:pt>
    <dgm:pt modelId="{99191112-9B0A-4786-A5EA-C204DE6BF01F}" type="parTrans" cxnId="{D6FA0587-B5B3-4F82-B28D-2A0293695879}">
      <dgm:prSet/>
      <dgm:spPr/>
      <dgm:t>
        <a:bodyPr/>
        <a:lstStyle/>
        <a:p>
          <a:endParaRPr lang="en-US"/>
        </a:p>
      </dgm:t>
    </dgm:pt>
    <dgm:pt modelId="{2F93FAC4-8345-4176-86D2-A69F1D82E904}" type="sibTrans" cxnId="{D6FA0587-B5B3-4F82-B28D-2A0293695879}">
      <dgm:prSet/>
      <dgm:spPr/>
      <dgm:t>
        <a:bodyPr/>
        <a:lstStyle/>
        <a:p>
          <a:endParaRPr lang="en-US"/>
        </a:p>
      </dgm:t>
    </dgm:pt>
    <dgm:pt modelId="{CB755281-A42A-47F6-BEF0-AF2F8418D994}">
      <dgm:prSet/>
      <dgm:spPr/>
      <dgm:t>
        <a:bodyPr/>
        <a:lstStyle/>
        <a:p>
          <a:r>
            <a:rPr lang="en-US"/>
            <a:t>We Analyzed data from companies across different countries, considering variables such as :</a:t>
          </a:r>
        </a:p>
      </dgm:t>
    </dgm:pt>
    <dgm:pt modelId="{FAC82B83-0109-4451-885D-8B61F562FC12}" type="parTrans" cxnId="{2F87B0B6-5260-4AAF-ABE2-6AB691E3D517}">
      <dgm:prSet/>
      <dgm:spPr/>
      <dgm:t>
        <a:bodyPr/>
        <a:lstStyle/>
        <a:p>
          <a:endParaRPr lang="en-US"/>
        </a:p>
      </dgm:t>
    </dgm:pt>
    <dgm:pt modelId="{FAC681C8-2AF5-4527-BC21-94FADBCB3B27}" type="sibTrans" cxnId="{2F87B0B6-5260-4AAF-ABE2-6AB691E3D517}">
      <dgm:prSet/>
      <dgm:spPr/>
      <dgm:t>
        <a:bodyPr/>
        <a:lstStyle/>
        <a:p>
          <a:endParaRPr lang="en-US"/>
        </a:p>
      </dgm:t>
    </dgm:pt>
    <dgm:pt modelId="{B7FC5C75-B6D4-4430-9103-5B0C638F92C1}">
      <dgm:prSet/>
      <dgm:spPr/>
      <dgm:t>
        <a:bodyPr/>
        <a:lstStyle/>
        <a:p>
          <a:r>
            <a:rPr lang="en-US"/>
            <a:t>Pledged Money</a:t>
          </a:r>
        </a:p>
      </dgm:t>
    </dgm:pt>
    <dgm:pt modelId="{274062DB-3933-4F8E-962D-524DAF52C631}" type="parTrans" cxnId="{5DA158BE-4D74-49C4-964A-891757AB78D1}">
      <dgm:prSet/>
      <dgm:spPr/>
      <dgm:t>
        <a:bodyPr/>
        <a:lstStyle/>
        <a:p>
          <a:endParaRPr lang="en-US"/>
        </a:p>
      </dgm:t>
    </dgm:pt>
    <dgm:pt modelId="{57986966-DEF6-4CCE-9939-BAD926FD1DF6}" type="sibTrans" cxnId="{5DA158BE-4D74-49C4-964A-891757AB78D1}">
      <dgm:prSet/>
      <dgm:spPr/>
      <dgm:t>
        <a:bodyPr/>
        <a:lstStyle/>
        <a:p>
          <a:endParaRPr lang="en-US"/>
        </a:p>
      </dgm:t>
    </dgm:pt>
    <dgm:pt modelId="{EB6FDBD6-A154-48C4-96CE-FDE5092354CE}">
      <dgm:prSet/>
      <dgm:spPr/>
      <dgm:t>
        <a:bodyPr/>
        <a:lstStyle/>
        <a:p>
          <a:r>
            <a:rPr lang="en-US"/>
            <a:t>Number of Backers</a:t>
          </a:r>
        </a:p>
      </dgm:t>
    </dgm:pt>
    <dgm:pt modelId="{C1555728-F3B1-4056-867B-ED608D2B39CD}" type="parTrans" cxnId="{8A052572-37BC-492F-AC7D-4D555217088C}">
      <dgm:prSet/>
      <dgm:spPr/>
      <dgm:t>
        <a:bodyPr/>
        <a:lstStyle/>
        <a:p>
          <a:endParaRPr lang="en-US"/>
        </a:p>
      </dgm:t>
    </dgm:pt>
    <dgm:pt modelId="{180B6FB9-A80A-4C18-B31D-972CFFD33D4B}" type="sibTrans" cxnId="{8A052572-37BC-492F-AC7D-4D555217088C}">
      <dgm:prSet/>
      <dgm:spPr/>
      <dgm:t>
        <a:bodyPr/>
        <a:lstStyle/>
        <a:p>
          <a:endParaRPr lang="en-US"/>
        </a:p>
      </dgm:t>
    </dgm:pt>
    <dgm:pt modelId="{6610E843-1ABE-4BF1-AA88-FAA522AA65EF}">
      <dgm:prSet/>
      <dgm:spPr/>
      <dgm:t>
        <a:bodyPr/>
        <a:lstStyle/>
        <a:p>
          <a:r>
            <a:rPr lang="en-US"/>
            <a:t>Duration of the campaign</a:t>
          </a:r>
        </a:p>
      </dgm:t>
    </dgm:pt>
    <dgm:pt modelId="{8DB9A2A4-A048-4A1C-AA38-CD72DC21EC03}" type="parTrans" cxnId="{2E9B29D4-76A9-4044-BCAA-8DF714964869}">
      <dgm:prSet/>
      <dgm:spPr/>
      <dgm:t>
        <a:bodyPr/>
        <a:lstStyle/>
        <a:p>
          <a:endParaRPr lang="en-US"/>
        </a:p>
      </dgm:t>
    </dgm:pt>
    <dgm:pt modelId="{506F5B7D-0DF7-445E-B5B0-A8EFF2D4A220}" type="sibTrans" cxnId="{2E9B29D4-76A9-4044-BCAA-8DF714964869}">
      <dgm:prSet/>
      <dgm:spPr/>
      <dgm:t>
        <a:bodyPr/>
        <a:lstStyle/>
        <a:p>
          <a:endParaRPr lang="en-US"/>
        </a:p>
      </dgm:t>
    </dgm:pt>
    <dgm:pt modelId="{103FAA10-B264-46EB-B6DF-5A80AA9D64B0}">
      <dgm:prSet/>
      <dgm:spPr/>
      <dgm:t>
        <a:bodyPr/>
        <a:lstStyle/>
        <a:p>
          <a:r>
            <a:rPr lang="en-US" dirty="0"/>
            <a:t>Ultimate outcome of the pledge.</a:t>
          </a:r>
        </a:p>
      </dgm:t>
    </dgm:pt>
    <dgm:pt modelId="{4CC93118-4315-435E-8917-2DBC36C55CB0}" type="parTrans" cxnId="{9A42F2A1-914D-4C22-A6DD-FF59C7A08975}">
      <dgm:prSet/>
      <dgm:spPr/>
      <dgm:t>
        <a:bodyPr/>
        <a:lstStyle/>
        <a:p>
          <a:endParaRPr lang="en-US"/>
        </a:p>
      </dgm:t>
    </dgm:pt>
    <dgm:pt modelId="{6F172776-EC5A-4A1A-8020-E137E0E47921}" type="sibTrans" cxnId="{9A42F2A1-914D-4C22-A6DD-FF59C7A08975}">
      <dgm:prSet/>
      <dgm:spPr/>
      <dgm:t>
        <a:bodyPr/>
        <a:lstStyle/>
        <a:p>
          <a:endParaRPr lang="en-US"/>
        </a:p>
      </dgm:t>
    </dgm:pt>
    <dgm:pt modelId="{C02B1CBD-FA07-4913-80A5-E8F0EAFE1F2B}">
      <dgm:prSet/>
      <dgm:spPr/>
      <dgm:t>
        <a:bodyPr/>
        <a:lstStyle/>
        <a:p>
          <a:r>
            <a:rPr lang="en-US"/>
            <a:t>Through comprehensive data analysis, we identified key insights and patterns that can guide future crowdfunding endeavors.</a:t>
          </a:r>
        </a:p>
      </dgm:t>
    </dgm:pt>
    <dgm:pt modelId="{A55AA735-F3E6-4990-A957-3DB0A4D5065C}" type="parTrans" cxnId="{3403E577-AC86-4371-8DF5-9175ED6EDCA9}">
      <dgm:prSet/>
      <dgm:spPr/>
      <dgm:t>
        <a:bodyPr/>
        <a:lstStyle/>
        <a:p>
          <a:endParaRPr lang="en-US"/>
        </a:p>
      </dgm:t>
    </dgm:pt>
    <dgm:pt modelId="{4EAAD65E-2983-4188-BE0E-0CDA3A6A0C53}" type="sibTrans" cxnId="{3403E577-AC86-4371-8DF5-9175ED6EDCA9}">
      <dgm:prSet/>
      <dgm:spPr/>
      <dgm:t>
        <a:bodyPr/>
        <a:lstStyle/>
        <a:p>
          <a:endParaRPr lang="en-US"/>
        </a:p>
      </dgm:t>
    </dgm:pt>
    <dgm:pt modelId="{DBA99CA0-75F2-4375-8E72-76C252C5D882}">
      <dgm:prSet/>
      <dgm:spPr/>
      <dgm:t>
        <a:bodyPr/>
        <a:lstStyle/>
        <a:p>
          <a:r>
            <a:rPr lang="en-US"/>
            <a:t>This analysis also sheds light on the additional data that should be gathered to enhance decision making.</a:t>
          </a:r>
        </a:p>
      </dgm:t>
    </dgm:pt>
    <dgm:pt modelId="{BDA161C5-6FD4-4BBA-B0A7-66A9885B36A9}" type="parTrans" cxnId="{E2B91ECB-0AEB-4AAA-A02D-4F5A20A86A9C}">
      <dgm:prSet/>
      <dgm:spPr/>
      <dgm:t>
        <a:bodyPr/>
        <a:lstStyle/>
        <a:p>
          <a:endParaRPr lang="en-US"/>
        </a:p>
      </dgm:t>
    </dgm:pt>
    <dgm:pt modelId="{BD9EF64D-BBD1-4F28-8621-615B81AF1BFA}" type="sibTrans" cxnId="{E2B91ECB-0AEB-4AAA-A02D-4F5A20A86A9C}">
      <dgm:prSet/>
      <dgm:spPr/>
      <dgm:t>
        <a:bodyPr/>
        <a:lstStyle/>
        <a:p>
          <a:endParaRPr lang="en-US"/>
        </a:p>
      </dgm:t>
    </dgm:pt>
    <dgm:pt modelId="{B06F422F-197C-440A-9425-BF7B9D6582F2}" type="pres">
      <dgm:prSet presAssocID="{5A39F4EB-20E1-47FC-9D6D-A4C74E5EEE5F}" presName="Name0" presStyleCnt="0">
        <dgm:presLayoutVars>
          <dgm:dir/>
          <dgm:animLvl val="lvl"/>
          <dgm:resizeHandles val="exact"/>
        </dgm:presLayoutVars>
      </dgm:prSet>
      <dgm:spPr/>
    </dgm:pt>
    <dgm:pt modelId="{5E2D4393-D6E8-4900-B1CE-D28C66CB20C9}" type="pres">
      <dgm:prSet presAssocID="{6B0F0231-081F-48F8-9834-488D752F1907}" presName="composite" presStyleCnt="0"/>
      <dgm:spPr/>
    </dgm:pt>
    <dgm:pt modelId="{67FE18DC-5874-44EB-897E-DEF302ACD51C}" type="pres">
      <dgm:prSet presAssocID="{6B0F0231-081F-48F8-9834-488D752F1907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63FE679B-AC39-405E-8992-DD18A90C98D2}" type="pres">
      <dgm:prSet presAssocID="{6B0F0231-081F-48F8-9834-488D752F1907}" presName="desTx" presStyleLbl="alignAccFollowNode1" presStyleIdx="0" presStyleCnt="4">
        <dgm:presLayoutVars>
          <dgm:bulletEnabled val="1"/>
        </dgm:presLayoutVars>
      </dgm:prSet>
      <dgm:spPr/>
    </dgm:pt>
    <dgm:pt modelId="{0F0FBB49-995A-4FD2-B3B8-5D4A763B3E14}" type="pres">
      <dgm:prSet presAssocID="{2F93FAC4-8345-4176-86D2-A69F1D82E904}" presName="space" presStyleCnt="0"/>
      <dgm:spPr/>
    </dgm:pt>
    <dgm:pt modelId="{24FCCFC9-C7B1-48D7-968A-A38A3799132A}" type="pres">
      <dgm:prSet presAssocID="{CB755281-A42A-47F6-BEF0-AF2F8418D994}" presName="composite" presStyleCnt="0"/>
      <dgm:spPr/>
    </dgm:pt>
    <dgm:pt modelId="{91C925D8-B46B-4304-AD07-914C8273215D}" type="pres">
      <dgm:prSet presAssocID="{CB755281-A42A-47F6-BEF0-AF2F8418D994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7A855B6A-934F-4778-AE74-231DB9C1B171}" type="pres">
      <dgm:prSet presAssocID="{CB755281-A42A-47F6-BEF0-AF2F8418D994}" presName="desTx" presStyleLbl="alignAccFollowNode1" presStyleIdx="1" presStyleCnt="4">
        <dgm:presLayoutVars>
          <dgm:bulletEnabled val="1"/>
        </dgm:presLayoutVars>
      </dgm:prSet>
      <dgm:spPr/>
    </dgm:pt>
    <dgm:pt modelId="{3771D013-5F11-42B7-83EC-14F7BDE64A67}" type="pres">
      <dgm:prSet presAssocID="{FAC681C8-2AF5-4527-BC21-94FADBCB3B27}" presName="space" presStyleCnt="0"/>
      <dgm:spPr/>
    </dgm:pt>
    <dgm:pt modelId="{6EF4B7BF-DD40-42F8-81D1-8D40975A4B4F}" type="pres">
      <dgm:prSet presAssocID="{C02B1CBD-FA07-4913-80A5-E8F0EAFE1F2B}" presName="composite" presStyleCnt="0"/>
      <dgm:spPr/>
    </dgm:pt>
    <dgm:pt modelId="{66D91A67-1B7A-4A50-81DC-2F0650A39BDE}" type="pres">
      <dgm:prSet presAssocID="{C02B1CBD-FA07-4913-80A5-E8F0EAFE1F2B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69EC3B92-9B9C-45C1-841E-900DBBDF03C6}" type="pres">
      <dgm:prSet presAssocID="{C02B1CBD-FA07-4913-80A5-E8F0EAFE1F2B}" presName="desTx" presStyleLbl="alignAccFollowNode1" presStyleIdx="2" presStyleCnt="4">
        <dgm:presLayoutVars>
          <dgm:bulletEnabled val="1"/>
        </dgm:presLayoutVars>
      </dgm:prSet>
      <dgm:spPr/>
    </dgm:pt>
    <dgm:pt modelId="{FDE0631A-B0F8-4665-8056-6138C3726EA8}" type="pres">
      <dgm:prSet presAssocID="{4EAAD65E-2983-4188-BE0E-0CDA3A6A0C53}" presName="space" presStyleCnt="0"/>
      <dgm:spPr/>
    </dgm:pt>
    <dgm:pt modelId="{7F5BECB3-EBA8-431F-ADBC-C2112204738F}" type="pres">
      <dgm:prSet presAssocID="{DBA99CA0-75F2-4375-8E72-76C252C5D882}" presName="composite" presStyleCnt="0"/>
      <dgm:spPr/>
    </dgm:pt>
    <dgm:pt modelId="{C7C1BFF3-A964-42E3-8D37-74683688C655}" type="pres">
      <dgm:prSet presAssocID="{DBA99CA0-75F2-4375-8E72-76C252C5D882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B6368B0D-E34E-4068-9E64-89CF2A8979FE}" type="pres">
      <dgm:prSet presAssocID="{DBA99CA0-75F2-4375-8E72-76C252C5D882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7EC83A2F-E89D-4B15-9153-B3CA60021566}" type="presOf" srcId="{6610E843-1ABE-4BF1-AA88-FAA522AA65EF}" destId="{7A855B6A-934F-4778-AE74-231DB9C1B171}" srcOrd="0" destOrd="2" presId="urn:microsoft.com/office/officeart/2005/8/layout/hList1"/>
    <dgm:cxn modelId="{BC95923B-348E-47DB-9B75-6A73BA55B324}" type="presOf" srcId="{6B0F0231-081F-48F8-9834-488D752F1907}" destId="{67FE18DC-5874-44EB-897E-DEF302ACD51C}" srcOrd="0" destOrd="0" presId="urn:microsoft.com/office/officeart/2005/8/layout/hList1"/>
    <dgm:cxn modelId="{8A052572-37BC-492F-AC7D-4D555217088C}" srcId="{CB755281-A42A-47F6-BEF0-AF2F8418D994}" destId="{EB6FDBD6-A154-48C4-96CE-FDE5092354CE}" srcOrd="1" destOrd="0" parTransId="{C1555728-F3B1-4056-867B-ED608D2B39CD}" sibTransId="{180B6FB9-A80A-4C18-B31D-972CFFD33D4B}"/>
    <dgm:cxn modelId="{1333A973-59BE-423E-8F72-45FB5F659BF6}" type="presOf" srcId="{EB6FDBD6-A154-48C4-96CE-FDE5092354CE}" destId="{7A855B6A-934F-4778-AE74-231DB9C1B171}" srcOrd="0" destOrd="1" presId="urn:microsoft.com/office/officeart/2005/8/layout/hList1"/>
    <dgm:cxn modelId="{D86D7077-8DD2-42FD-8F60-417E06FA9F43}" type="presOf" srcId="{5A39F4EB-20E1-47FC-9D6D-A4C74E5EEE5F}" destId="{B06F422F-197C-440A-9425-BF7B9D6582F2}" srcOrd="0" destOrd="0" presId="urn:microsoft.com/office/officeart/2005/8/layout/hList1"/>
    <dgm:cxn modelId="{3403E577-AC86-4371-8DF5-9175ED6EDCA9}" srcId="{5A39F4EB-20E1-47FC-9D6D-A4C74E5EEE5F}" destId="{C02B1CBD-FA07-4913-80A5-E8F0EAFE1F2B}" srcOrd="2" destOrd="0" parTransId="{A55AA735-F3E6-4990-A957-3DB0A4D5065C}" sibTransId="{4EAAD65E-2983-4188-BE0E-0CDA3A6A0C53}"/>
    <dgm:cxn modelId="{D6FA0587-B5B3-4F82-B28D-2A0293695879}" srcId="{5A39F4EB-20E1-47FC-9D6D-A4C74E5EEE5F}" destId="{6B0F0231-081F-48F8-9834-488D752F1907}" srcOrd="0" destOrd="0" parTransId="{99191112-9B0A-4786-A5EA-C204DE6BF01F}" sibTransId="{2F93FAC4-8345-4176-86D2-A69F1D82E904}"/>
    <dgm:cxn modelId="{B9B9978C-48D0-4C1A-8E5C-EA4F83FCBE50}" type="presOf" srcId="{C02B1CBD-FA07-4913-80A5-E8F0EAFE1F2B}" destId="{66D91A67-1B7A-4A50-81DC-2F0650A39BDE}" srcOrd="0" destOrd="0" presId="urn:microsoft.com/office/officeart/2005/8/layout/hList1"/>
    <dgm:cxn modelId="{9A42F2A1-914D-4C22-A6DD-FF59C7A08975}" srcId="{CB755281-A42A-47F6-BEF0-AF2F8418D994}" destId="{103FAA10-B264-46EB-B6DF-5A80AA9D64B0}" srcOrd="3" destOrd="0" parTransId="{4CC93118-4315-435E-8917-2DBC36C55CB0}" sibTransId="{6F172776-EC5A-4A1A-8020-E137E0E47921}"/>
    <dgm:cxn modelId="{2F87B0B6-5260-4AAF-ABE2-6AB691E3D517}" srcId="{5A39F4EB-20E1-47FC-9D6D-A4C74E5EEE5F}" destId="{CB755281-A42A-47F6-BEF0-AF2F8418D994}" srcOrd="1" destOrd="0" parTransId="{FAC82B83-0109-4451-885D-8B61F562FC12}" sibTransId="{FAC681C8-2AF5-4527-BC21-94FADBCB3B27}"/>
    <dgm:cxn modelId="{54863ABA-FAFC-47EF-BD94-13F71FF4CFEA}" type="presOf" srcId="{103FAA10-B264-46EB-B6DF-5A80AA9D64B0}" destId="{7A855B6A-934F-4778-AE74-231DB9C1B171}" srcOrd="0" destOrd="3" presId="urn:microsoft.com/office/officeart/2005/8/layout/hList1"/>
    <dgm:cxn modelId="{5DA158BE-4D74-49C4-964A-891757AB78D1}" srcId="{CB755281-A42A-47F6-BEF0-AF2F8418D994}" destId="{B7FC5C75-B6D4-4430-9103-5B0C638F92C1}" srcOrd="0" destOrd="0" parTransId="{274062DB-3933-4F8E-962D-524DAF52C631}" sibTransId="{57986966-DEF6-4CCE-9939-BAD926FD1DF6}"/>
    <dgm:cxn modelId="{EA7656C5-E42E-4D65-89D8-35DBC4508C54}" type="presOf" srcId="{CB755281-A42A-47F6-BEF0-AF2F8418D994}" destId="{91C925D8-B46B-4304-AD07-914C8273215D}" srcOrd="0" destOrd="0" presId="urn:microsoft.com/office/officeart/2005/8/layout/hList1"/>
    <dgm:cxn modelId="{E2B91ECB-0AEB-4AAA-A02D-4F5A20A86A9C}" srcId="{5A39F4EB-20E1-47FC-9D6D-A4C74E5EEE5F}" destId="{DBA99CA0-75F2-4375-8E72-76C252C5D882}" srcOrd="3" destOrd="0" parTransId="{BDA161C5-6FD4-4BBA-B0A7-66A9885B36A9}" sibTransId="{BD9EF64D-BBD1-4F28-8621-615B81AF1BFA}"/>
    <dgm:cxn modelId="{CC21ADCF-6A24-487C-9F5E-A20A419D32DF}" type="presOf" srcId="{B7FC5C75-B6D4-4430-9103-5B0C638F92C1}" destId="{7A855B6A-934F-4778-AE74-231DB9C1B171}" srcOrd="0" destOrd="0" presId="urn:microsoft.com/office/officeart/2005/8/layout/hList1"/>
    <dgm:cxn modelId="{2E9B29D4-76A9-4044-BCAA-8DF714964869}" srcId="{CB755281-A42A-47F6-BEF0-AF2F8418D994}" destId="{6610E843-1ABE-4BF1-AA88-FAA522AA65EF}" srcOrd="2" destOrd="0" parTransId="{8DB9A2A4-A048-4A1C-AA38-CD72DC21EC03}" sibTransId="{506F5B7D-0DF7-445E-B5B0-A8EFF2D4A220}"/>
    <dgm:cxn modelId="{E9117EF9-A836-49F0-AB48-A53EEF0DB22E}" type="presOf" srcId="{DBA99CA0-75F2-4375-8E72-76C252C5D882}" destId="{C7C1BFF3-A964-42E3-8D37-74683688C655}" srcOrd="0" destOrd="0" presId="urn:microsoft.com/office/officeart/2005/8/layout/hList1"/>
    <dgm:cxn modelId="{1BAFB32A-BF97-4700-A7AA-E031C7B53753}" type="presParOf" srcId="{B06F422F-197C-440A-9425-BF7B9D6582F2}" destId="{5E2D4393-D6E8-4900-B1CE-D28C66CB20C9}" srcOrd="0" destOrd="0" presId="urn:microsoft.com/office/officeart/2005/8/layout/hList1"/>
    <dgm:cxn modelId="{1F0F6FC7-E6DA-4C04-A030-B72DEBA70C3A}" type="presParOf" srcId="{5E2D4393-D6E8-4900-B1CE-D28C66CB20C9}" destId="{67FE18DC-5874-44EB-897E-DEF302ACD51C}" srcOrd="0" destOrd="0" presId="urn:microsoft.com/office/officeart/2005/8/layout/hList1"/>
    <dgm:cxn modelId="{D24220EC-54DF-4E34-B0E0-12A062C8E527}" type="presParOf" srcId="{5E2D4393-D6E8-4900-B1CE-D28C66CB20C9}" destId="{63FE679B-AC39-405E-8992-DD18A90C98D2}" srcOrd="1" destOrd="0" presId="urn:microsoft.com/office/officeart/2005/8/layout/hList1"/>
    <dgm:cxn modelId="{BC7F671C-5CFF-4142-B5B3-D68BD049DA14}" type="presParOf" srcId="{B06F422F-197C-440A-9425-BF7B9D6582F2}" destId="{0F0FBB49-995A-4FD2-B3B8-5D4A763B3E14}" srcOrd="1" destOrd="0" presId="urn:microsoft.com/office/officeart/2005/8/layout/hList1"/>
    <dgm:cxn modelId="{A5EADC07-6B0B-4465-86FF-9BE4E38F308C}" type="presParOf" srcId="{B06F422F-197C-440A-9425-BF7B9D6582F2}" destId="{24FCCFC9-C7B1-48D7-968A-A38A3799132A}" srcOrd="2" destOrd="0" presId="urn:microsoft.com/office/officeart/2005/8/layout/hList1"/>
    <dgm:cxn modelId="{31666A29-09B4-48D6-A7DC-D2AA64601E74}" type="presParOf" srcId="{24FCCFC9-C7B1-48D7-968A-A38A3799132A}" destId="{91C925D8-B46B-4304-AD07-914C8273215D}" srcOrd="0" destOrd="0" presId="urn:microsoft.com/office/officeart/2005/8/layout/hList1"/>
    <dgm:cxn modelId="{805008F5-9CD0-4AD6-85E4-503B018DAA36}" type="presParOf" srcId="{24FCCFC9-C7B1-48D7-968A-A38A3799132A}" destId="{7A855B6A-934F-4778-AE74-231DB9C1B171}" srcOrd="1" destOrd="0" presId="urn:microsoft.com/office/officeart/2005/8/layout/hList1"/>
    <dgm:cxn modelId="{95F874E3-15E1-48F3-93DD-872CCFE0D6B1}" type="presParOf" srcId="{B06F422F-197C-440A-9425-BF7B9D6582F2}" destId="{3771D013-5F11-42B7-83EC-14F7BDE64A67}" srcOrd="3" destOrd="0" presId="urn:microsoft.com/office/officeart/2005/8/layout/hList1"/>
    <dgm:cxn modelId="{E588A7A6-71FE-41C5-8654-4B33AB114B39}" type="presParOf" srcId="{B06F422F-197C-440A-9425-BF7B9D6582F2}" destId="{6EF4B7BF-DD40-42F8-81D1-8D40975A4B4F}" srcOrd="4" destOrd="0" presId="urn:microsoft.com/office/officeart/2005/8/layout/hList1"/>
    <dgm:cxn modelId="{BD78F838-5BEB-4F6F-920E-04F292926463}" type="presParOf" srcId="{6EF4B7BF-DD40-42F8-81D1-8D40975A4B4F}" destId="{66D91A67-1B7A-4A50-81DC-2F0650A39BDE}" srcOrd="0" destOrd="0" presId="urn:microsoft.com/office/officeart/2005/8/layout/hList1"/>
    <dgm:cxn modelId="{D6B9C524-8291-43CB-B4AA-E23FC6D895AF}" type="presParOf" srcId="{6EF4B7BF-DD40-42F8-81D1-8D40975A4B4F}" destId="{69EC3B92-9B9C-45C1-841E-900DBBDF03C6}" srcOrd="1" destOrd="0" presId="urn:microsoft.com/office/officeart/2005/8/layout/hList1"/>
    <dgm:cxn modelId="{A0876041-317E-4576-9BD1-540B0978A304}" type="presParOf" srcId="{B06F422F-197C-440A-9425-BF7B9D6582F2}" destId="{FDE0631A-B0F8-4665-8056-6138C3726EA8}" srcOrd="5" destOrd="0" presId="urn:microsoft.com/office/officeart/2005/8/layout/hList1"/>
    <dgm:cxn modelId="{0521B6E2-C419-4A36-BC98-6D5A59A1F915}" type="presParOf" srcId="{B06F422F-197C-440A-9425-BF7B9D6582F2}" destId="{7F5BECB3-EBA8-431F-ADBC-C2112204738F}" srcOrd="6" destOrd="0" presId="urn:microsoft.com/office/officeart/2005/8/layout/hList1"/>
    <dgm:cxn modelId="{51BEA27A-B683-41F5-A054-4B61A6CD39C9}" type="presParOf" srcId="{7F5BECB3-EBA8-431F-ADBC-C2112204738F}" destId="{C7C1BFF3-A964-42E3-8D37-74683688C655}" srcOrd="0" destOrd="0" presId="urn:microsoft.com/office/officeart/2005/8/layout/hList1"/>
    <dgm:cxn modelId="{059E2CAF-505C-4B44-A296-CC3E2C9A36D8}" type="presParOf" srcId="{7F5BECB3-EBA8-431F-ADBC-C2112204738F}" destId="{B6368B0D-E34E-4068-9E64-89CF2A8979F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30AB90-55AC-433D-B9C8-FF803595CA96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3286DE7-88B3-4C33-8B0E-27DCEF759E26}">
      <dgm:prSet/>
      <dgm:spPr/>
      <dgm:t>
        <a:bodyPr/>
        <a:lstStyle/>
        <a:p>
          <a:r>
            <a:rPr lang="en-US"/>
            <a:t>Extract Transform Load</a:t>
          </a:r>
        </a:p>
      </dgm:t>
    </dgm:pt>
    <dgm:pt modelId="{3E33B35E-852D-4680-91AA-DEEC4021D653}" type="parTrans" cxnId="{0247F30A-AEA4-49CB-8A05-E84EFCA232C8}">
      <dgm:prSet/>
      <dgm:spPr/>
      <dgm:t>
        <a:bodyPr/>
        <a:lstStyle/>
        <a:p>
          <a:endParaRPr lang="en-US" sz="1800"/>
        </a:p>
      </dgm:t>
    </dgm:pt>
    <dgm:pt modelId="{A4907C33-1418-469D-8FA4-4BDD2344FAEB}" type="sibTrans" cxnId="{0247F30A-AEA4-49CB-8A05-E84EFCA232C8}">
      <dgm:prSet/>
      <dgm:spPr/>
      <dgm:t>
        <a:bodyPr/>
        <a:lstStyle/>
        <a:p>
          <a:endParaRPr lang="en-US"/>
        </a:p>
      </dgm:t>
    </dgm:pt>
    <dgm:pt modelId="{88C6418E-C754-4791-B827-F6BAFF8EE6D9}">
      <dgm:prSet/>
      <dgm:spPr/>
      <dgm:t>
        <a:bodyPr/>
        <a:lstStyle/>
        <a:p>
          <a:r>
            <a:rPr lang="en-US"/>
            <a:t>Gathering data</a:t>
          </a:r>
        </a:p>
      </dgm:t>
    </dgm:pt>
    <dgm:pt modelId="{26C222CA-52B3-49F4-9C71-6B33B67B5437}" type="parTrans" cxnId="{DEE985E7-55F2-4B43-9E06-134BDA701212}">
      <dgm:prSet/>
      <dgm:spPr/>
      <dgm:t>
        <a:bodyPr/>
        <a:lstStyle/>
        <a:p>
          <a:endParaRPr lang="en-US" sz="1800"/>
        </a:p>
      </dgm:t>
    </dgm:pt>
    <dgm:pt modelId="{3662E7E6-3BA4-451F-9184-FFF0F9E85130}" type="sibTrans" cxnId="{DEE985E7-55F2-4B43-9E06-134BDA701212}">
      <dgm:prSet/>
      <dgm:spPr/>
      <dgm:t>
        <a:bodyPr/>
        <a:lstStyle/>
        <a:p>
          <a:endParaRPr lang="en-US"/>
        </a:p>
      </dgm:t>
    </dgm:pt>
    <dgm:pt modelId="{371A4098-CDE0-4583-B38E-BF2CF00BD644}">
      <dgm:prSet/>
      <dgm:spPr/>
      <dgm:t>
        <a:bodyPr/>
        <a:lstStyle/>
        <a:p>
          <a:r>
            <a:rPr lang="en-US"/>
            <a:t>Data Wrangling</a:t>
          </a:r>
        </a:p>
      </dgm:t>
    </dgm:pt>
    <dgm:pt modelId="{C2CC1CEA-CFB0-4381-8A5C-A88542BC804D}" type="parTrans" cxnId="{EDE92B90-D59C-462D-A290-A5909FBCAFF2}">
      <dgm:prSet/>
      <dgm:spPr/>
      <dgm:t>
        <a:bodyPr/>
        <a:lstStyle/>
        <a:p>
          <a:endParaRPr lang="en-US" sz="1800"/>
        </a:p>
      </dgm:t>
    </dgm:pt>
    <dgm:pt modelId="{BD971B78-C415-4767-9EB7-F251B0608B89}" type="sibTrans" cxnId="{EDE92B90-D59C-462D-A290-A5909FBCAFF2}">
      <dgm:prSet/>
      <dgm:spPr/>
      <dgm:t>
        <a:bodyPr/>
        <a:lstStyle/>
        <a:p>
          <a:endParaRPr lang="en-US"/>
        </a:p>
      </dgm:t>
    </dgm:pt>
    <dgm:pt modelId="{CF4AE337-8AAC-490B-8425-26668B8920B6}">
      <dgm:prSet/>
      <dgm:spPr/>
      <dgm:t>
        <a:bodyPr/>
        <a:lstStyle/>
        <a:p>
          <a:r>
            <a:rPr lang="en-US" dirty="0"/>
            <a:t>Loading the data as csv and into SQL database.</a:t>
          </a:r>
        </a:p>
      </dgm:t>
    </dgm:pt>
    <dgm:pt modelId="{9C7F14DB-62EE-430D-9D06-46DFA5ED9E5A}" type="parTrans" cxnId="{9F0997CF-FE6D-49BB-B7BD-F1ED26301EAB}">
      <dgm:prSet/>
      <dgm:spPr/>
      <dgm:t>
        <a:bodyPr/>
        <a:lstStyle/>
        <a:p>
          <a:endParaRPr lang="en-US" sz="1800"/>
        </a:p>
      </dgm:t>
    </dgm:pt>
    <dgm:pt modelId="{D9208419-EF35-44D4-8667-F8704AF356A9}" type="sibTrans" cxnId="{9F0997CF-FE6D-49BB-B7BD-F1ED26301EAB}">
      <dgm:prSet/>
      <dgm:spPr/>
      <dgm:t>
        <a:bodyPr/>
        <a:lstStyle/>
        <a:p>
          <a:endParaRPr lang="en-US"/>
        </a:p>
      </dgm:t>
    </dgm:pt>
    <dgm:pt modelId="{6C5F97F9-5006-48B3-A04A-221E9752BCFA}">
      <dgm:prSet/>
      <dgm:spPr/>
      <dgm:t>
        <a:bodyPr/>
        <a:lstStyle/>
        <a:p>
          <a:r>
            <a:rPr lang="en-US"/>
            <a:t>Exploratory Data Analysis</a:t>
          </a:r>
        </a:p>
      </dgm:t>
    </dgm:pt>
    <dgm:pt modelId="{A8D5438C-6A53-402E-881F-B484E64AFA23}" type="parTrans" cxnId="{41CDD540-36D7-44CF-BD45-343414E860B5}">
      <dgm:prSet/>
      <dgm:spPr/>
      <dgm:t>
        <a:bodyPr/>
        <a:lstStyle/>
        <a:p>
          <a:endParaRPr lang="en-US" sz="1800"/>
        </a:p>
      </dgm:t>
    </dgm:pt>
    <dgm:pt modelId="{F4985921-F56B-4E0B-BC3D-443A888F4253}" type="sibTrans" cxnId="{41CDD540-36D7-44CF-BD45-343414E860B5}">
      <dgm:prSet/>
      <dgm:spPr/>
      <dgm:t>
        <a:bodyPr/>
        <a:lstStyle/>
        <a:p>
          <a:endParaRPr lang="en-US"/>
        </a:p>
      </dgm:t>
    </dgm:pt>
    <dgm:pt modelId="{494F52F6-E68B-4943-8764-47A8846ED82B}">
      <dgm:prSet/>
      <dgm:spPr/>
      <dgm:t>
        <a:bodyPr/>
        <a:lstStyle/>
        <a:p>
          <a:r>
            <a:rPr lang="en-US"/>
            <a:t>Data Mining</a:t>
          </a:r>
        </a:p>
      </dgm:t>
    </dgm:pt>
    <dgm:pt modelId="{4635C80D-EE6C-4DB3-A52C-5F48A9ACDD9A}" type="parTrans" cxnId="{53FBC188-A667-4F5B-99C8-AB28BE1A5C40}">
      <dgm:prSet/>
      <dgm:spPr/>
      <dgm:t>
        <a:bodyPr/>
        <a:lstStyle/>
        <a:p>
          <a:endParaRPr lang="en-US" sz="1800"/>
        </a:p>
      </dgm:t>
    </dgm:pt>
    <dgm:pt modelId="{21CEC4BB-67EF-416F-A6E2-2F48A781ADD5}" type="sibTrans" cxnId="{53FBC188-A667-4F5B-99C8-AB28BE1A5C40}">
      <dgm:prSet/>
      <dgm:spPr/>
      <dgm:t>
        <a:bodyPr/>
        <a:lstStyle/>
        <a:p>
          <a:endParaRPr lang="en-US"/>
        </a:p>
      </dgm:t>
    </dgm:pt>
    <dgm:pt modelId="{EE6D1F2B-7D42-4F0A-9895-364F5BFBF143}">
      <dgm:prSet/>
      <dgm:spPr/>
      <dgm:t>
        <a:bodyPr/>
        <a:lstStyle/>
        <a:p>
          <a:r>
            <a:rPr lang="en-US"/>
            <a:t>Descriptive Statistics</a:t>
          </a:r>
        </a:p>
      </dgm:t>
    </dgm:pt>
    <dgm:pt modelId="{C47E04AD-AB75-43D0-BD6D-03309F20B412}" type="parTrans" cxnId="{FA876890-1927-445E-89FF-3372BB695833}">
      <dgm:prSet/>
      <dgm:spPr/>
      <dgm:t>
        <a:bodyPr/>
        <a:lstStyle/>
        <a:p>
          <a:endParaRPr lang="en-US" sz="1800"/>
        </a:p>
      </dgm:t>
    </dgm:pt>
    <dgm:pt modelId="{3F902ABB-1E1A-4318-81C7-D66DF2C7F7E5}" type="sibTrans" cxnId="{FA876890-1927-445E-89FF-3372BB695833}">
      <dgm:prSet/>
      <dgm:spPr/>
      <dgm:t>
        <a:bodyPr/>
        <a:lstStyle/>
        <a:p>
          <a:endParaRPr lang="en-US"/>
        </a:p>
      </dgm:t>
    </dgm:pt>
    <dgm:pt modelId="{05CE3DF5-D5C6-423A-BA13-1C4AB514E71B}">
      <dgm:prSet/>
      <dgm:spPr/>
      <dgm:t>
        <a:bodyPr/>
        <a:lstStyle/>
        <a:p>
          <a:r>
            <a:rPr lang="en-US"/>
            <a:t>Analyzing the dataset</a:t>
          </a:r>
        </a:p>
      </dgm:t>
    </dgm:pt>
    <dgm:pt modelId="{D7667D9E-7B20-4B21-ADA5-78AD188258F0}" type="parTrans" cxnId="{C6B59A6C-792D-4E87-A812-6A6458DFE1A0}">
      <dgm:prSet/>
      <dgm:spPr/>
      <dgm:t>
        <a:bodyPr/>
        <a:lstStyle/>
        <a:p>
          <a:endParaRPr lang="en-US" sz="1800"/>
        </a:p>
      </dgm:t>
    </dgm:pt>
    <dgm:pt modelId="{8975CBF7-05B7-4E36-B7B8-2394CFD1AE2F}" type="sibTrans" cxnId="{C6B59A6C-792D-4E87-A812-6A6458DFE1A0}">
      <dgm:prSet/>
      <dgm:spPr/>
      <dgm:t>
        <a:bodyPr/>
        <a:lstStyle/>
        <a:p>
          <a:endParaRPr lang="en-US"/>
        </a:p>
      </dgm:t>
    </dgm:pt>
    <dgm:pt modelId="{86FE58BF-D3B7-4C8A-9BDD-815CB310FC6F}">
      <dgm:prSet/>
      <dgm:spPr/>
      <dgm:t>
        <a:bodyPr/>
        <a:lstStyle/>
        <a:p>
          <a:r>
            <a:rPr lang="en-US"/>
            <a:t>Statistical Analysis</a:t>
          </a:r>
        </a:p>
      </dgm:t>
    </dgm:pt>
    <dgm:pt modelId="{B80D1244-8D73-46FE-9959-A1DBAADA8BCF}" type="parTrans" cxnId="{17EF48AB-F6CF-4D1E-A3DE-7348F52F1F6F}">
      <dgm:prSet/>
      <dgm:spPr/>
      <dgm:t>
        <a:bodyPr/>
        <a:lstStyle/>
        <a:p>
          <a:endParaRPr lang="en-US" sz="1800"/>
        </a:p>
      </dgm:t>
    </dgm:pt>
    <dgm:pt modelId="{13B33474-AAAD-40E2-BAE6-BC7B0CD1B02A}" type="sibTrans" cxnId="{17EF48AB-F6CF-4D1E-A3DE-7348F52F1F6F}">
      <dgm:prSet/>
      <dgm:spPr/>
      <dgm:t>
        <a:bodyPr/>
        <a:lstStyle/>
        <a:p>
          <a:endParaRPr lang="en-US"/>
        </a:p>
      </dgm:t>
    </dgm:pt>
    <dgm:pt modelId="{33F24E1C-60A5-4A37-A716-EC5710D4F0C2}">
      <dgm:prSet/>
      <dgm:spPr/>
      <dgm:t>
        <a:bodyPr/>
        <a:lstStyle/>
        <a:p>
          <a:r>
            <a:rPr lang="en-US"/>
            <a:t>Data distribution</a:t>
          </a:r>
        </a:p>
      </dgm:t>
    </dgm:pt>
    <dgm:pt modelId="{B0B69D82-24C0-4383-80A9-E212DB19910F}" type="parTrans" cxnId="{C2C9E827-D693-4EB8-AC6C-7283896AA5E0}">
      <dgm:prSet/>
      <dgm:spPr/>
      <dgm:t>
        <a:bodyPr/>
        <a:lstStyle/>
        <a:p>
          <a:endParaRPr lang="en-US" sz="1800"/>
        </a:p>
      </dgm:t>
    </dgm:pt>
    <dgm:pt modelId="{60F3CB62-335B-43D2-92B3-16DB290184D4}" type="sibTrans" cxnId="{C2C9E827-D693-4EB8-AC6C-7283896AA5E0}">
      <dgm:prSet/>
      <dgm:spPr/>
      <dgm:t>
        <a:bodyPr/>
        <a:lstStyle/>
        <a:p>
          <a:endParaRPr lang="en-US"/>
        </a:p>
      </dgm:t>
    </dgm:pt>
    <dgm:pt modelId="{C521C9E9-7CCF-4B0B-983E-E105A1B86195}">
      <dgm:prSet/>
      <dgm:spPr/>
      <dgm:t>
        <a:bodyPr/>
        <a:lstStyle/>
        <a:p>
          <a:r>
            <a:rPr lang="en-US"/>
            <a:t>Correlations</a:t>
          </a:r>
        </a:p>
      </dgm:t>
    </dgm:pt>
    <dgm:pt modelId="{B182A311-449D-44CD-8B70-824FD6B5BBAD}" type="parTrans" cxnId="{D71C3DDC-6433-49D2-923D-9159091DE44A}">
      <dgm:prSet/>
      <dgm:spPr/>
      <dgm:t>
        <a:bodyPr/>
        <a:lstStyle/>
        <a:p>
          <a:endParaRPr lang="en-US" sz="1800"/>
        </a:p>
      </dgm:t>
    </dgm:pt>
    <dgm:pt modelId="{DF27350A-1F62-4D7D-89E5-3579D7D49796}" type="sibTrans" cxnId="{D71C3DDC-6433-49D2-923D-9159091DE44A}">
      <dgm:prSet/>
      <dgm:spPr/>
      <dgm:t>
        <a:bodyPr/>
        <a:lstStyle/>
        <a:p>
          <a:endParaRPr lang="en-US"/>
        </a:p>
      </dgm:t>
    </dgm:pt>
    <dgm:pt modelId="{F09848A5-B518-4B8C-A458-D6CB1E8A9F6C}">
      <dgm:prSet/>
      <dgm:spPr/>
      <dgm:t>
        <a:bodyPr/>
        <a:lstStyle/>
        <a:p>
          <a:r>
            <a:rPr lang="en-US"/>
            <a:t>Illustrations and Dashboard</a:t>
          </a:r>
        </a:p>
      </dgm:t>
    </dgm:pt>
    <dgm:pt modelId="{BA63B94D-477E-46F4-9609-43FCA8AA5CD7}" type="parTrans" cxnId="{FA820A73-2E8F-4583-9B6D-2C52BCFDF45C}">
      <dgm:prSet/>
      <dgm:spPr/>
      <dgm:t>
        <a:bodyPr/>
        <a:lstStyle/>
        <a:p>
          <a:endParaRPr lang="en-US" sz="1800"/>
        </a:p>
      </dgm:t>
    </dgm:pt>
    <dgm:pt modelId="{000C8821-DABA-4A2B-ABAF-17469AA02DF4}" type="sibTrans" cxnId="{FA820A73-2E8F-4583-9B6D-2C52BCFDF45C}">
      <dgm:prSet/>
      <dgm:spPr/>
      <dgm:t>
        <a:bodyPr/>
        <a:lstStyle/>
        <a:p>
          <a:endParaRPr lang="en-US"/>
        </a:p>
      </dgm:t>
    </dgm:pt>
    <dgm:pt modelId="{2A93A6AA-343C-4267-8074-0449AAB10BAD}">
      <dgm:prSet/>
      <dgm:spPr/>
      <dgm:t>
        <a:bodyPr/>
        <a:lstStyle/>
        <a:p>
          <a:r>
            <a:rPr lang="en-US"/>
            <a:t>Tableau</a:t>
          </a:r>
        </a:p>
      </dgm:t>
    </dgm:pt>
    <dgm:pt modelId="{D5C22C8E-5ED9-4C75-87B6-C588D384F670}" type="parTrans" cxnId="{D648EFC7-636D-4C47-A4EC-40C39617DCE5}">
      <dgm:prSet/>
      <dgm:spPr/>
      <dgm:t>
        <a:bodyPr/>
        <a:lstStyle/>
        <a:p>
          <a:endParaRPr lang="en-US" sz="1800"/>
        </a:p>
      </dgm:t>
    </dgm:pt>
    <dgm:pt modelId="{A7F522E3-E2A7-49E0-8A13-425957A09A50}" type="sibTrans" cxnId="{D648EFC7-636D-4C47-A4EC-40C39617DCE5}">
      <dgm:prSet/>
      <dgm:spPr/>
      <dgm:t>
        <a:bodyPr/>
        <a:lstStyle/>
        <a:p>
          <a:endParaRPr lang="en-US"/>
        </a:p>
      </dgm:t>
    </dgm:pt>
    <dgm:pt modelId="{B55F9569-690B-49DA-ABB8-7A3C0F026663}">
      <dgm:prSet/>
      <dgm:spPr/>
      <dgm:t>
        <a:bodyPr/>
        <a:lstStyle/>
        <a:p>
          <a:r>
            <a:rPr lang="en-US"/>
            <a:t>Matplotlib</a:t>
          </a:r>
        </a:p>
      </dgm:t>
    </dgm:pt>
    <dgm:pt modelId="{23DC8534-A4B9-42C0-9E61-C160BA8CE7EF}" type="parTrans" cxnId="{0C83382E-F795-44D0-9E48-770E1C034279}">
      <dgm:prSet/>
      <dgm:spPr/>
      <dgm:t>
        <a:bodyPr/>
        <a:lstStyle/>
        <a:p>
          <a:endParaRPr lang="en-US" sz="1800"/>
        </a:p>
      </dgm:t>
    </dgm:pt>
    <dgm:pt modelId="{56928EF3-3238-43F4-AC26-2DA332E6D66F}" type="sibTrans" cxnId="{0C83382E-F795-44D0-9E48-770E1C034279}">
      <dgm:prSet/>
      <dgm:spPr/>
      <dgm:t>
        <a:bodyPr/>
        <a:lstStyle/>
        <a:p>
          <a:endParaRPr lang="en-US"/>
        </a:p>
      </dgm:t>
    </dgm:pt>
    <dgm:pt modelId="{6BAA600F-AF1C-4A1B-A4A6-260A505E3ED7}">
      <dgm:prSet/>
      <dgm:spPr/>
      <dgm:t>
        <a:bodyPr/>
        <a:lstStyle/>
        <a:p>
          <a:r>
            <a:rPr lang="en-US"/>
            <a:t>Results</a:t>
          </a:r>
        </a:p>
      </dgm:t>
    </dgm:pt>
    <dgm:pt modelId="{23C225FF-D133-4DD9-B839-F50963143C47}" type="parTrans" cxnId="{518A75B8-3616-45BC-8426-28E4488938C0}">
      <dgm:prSet/>
      <dgm:spPr/>
      <dgm:t>
        <a:bodyPr/>
        <a:lstStyle/>
        <a:p>
          <a:endParaRPr lang="en-US" sz="1800"/>
        </a:p>
      </dgm:t>
    </dgm:pt>
    <dgm:pt modelId="{77A06214-33A0-4664-9373-D02D00F37563}" type="sibTrans" cxnId="{518A75B8-3616-45BC-8426-28E4488938C0}">
      <dgm:prSet/>
      <dgm:spPr/>
      <dgm:t>
        <a:bodyPr/>
        <a:lstStyle/>
        <a:p>
          <a:endParaRPr lang="en-US"/>
        </a:p>
      </dgm:t>
    </dgm:pt>
    <dgm:pt modelId="{0C551B6E-7A27-412D-987D-FBC33CF8B02E}">
      <dgm:prSet/>
      <dgm:spPr/>
      <dgm:t>
        <a:bodyPr/>
        <a:lstStyle/>
        <a:p>
          <a:r>
            <a:rPr lang="en-US"/>
            <a:t>Discussion</a:t>
          </a:r>
        </a:p>
      </dgm:t>
    </dgm:pt>
    <dgm:pt modelId="{352640C8-FF27-4EF1-9BAB-17414B420191}" type="parTrans" cxnId="{BBC08329-5B31-48C5-843A-169DC3994FA5}">
      <dgm:prSet/>
      <dgm:spPr/>
      <dgm:t>
        <a:bodyPr/>
        <a:lstStyle/>
        <a:p>
          <a:endParaRPr lang="en-US" sz="1800"/>
        </a:p>
      </dgm:t>
    </dgm:pt>
    <dgm:pt modelId="{E18BFFEE-23C5-489C-82B6-8E45CB92553F}" type="sibTrans" cxnId="{BBC08329-5B31-48C5-843A-169DC3994FA5}">
      <dgm:prSet/>
      <dgm:spPr/>
      <dgm:t>
        <a:bodyPr/>
        <a:lstStyle/>
        <a:p>
          <a:endParaRPr lang="en-US"/>
        </a:p>
      </dgm:t>
    </dgm:pt>
    <dgm:pt modelId="{BFD5C6BE-CE97-4294-811E-6792644DAAEE}">
      <dgm:prSet/>
      <dgm:spPr/>
      <dgm:t>
        <a:bodyPr/>
        <a:lstStyle/>
        <a:p>
          <a:r>
            <a:rPr lang="en-US"/>
            <a:t>Conclusion and Appendix</a:t>
          </a:r>
        </a:p>
      </dgm:t>
    </dgm:pt>
    <dgm:pt modelId="{D6DCDF2D-2036-43BE-8D04-02ED3FE906FC}" type="parTrans" cxnId="{F3528965-132D-4CA1-9A42-FBF1D99A6DA7}">
      <dgm:prSet/>
      <dgm:spPr/>
      <dgm:t>
        <a:bodyPr/>
        <a:lstStyle/>
        <a:p>
          <a:endParaRPr lang="en-US" sz="1800"/>
        </a:p>
      </dgm:t>
    </dgm:pt>
    <dgm:pt modelId="{A10C36F2-E864-4FDF-8C6F-280423CD0B2B}" type="sibTrans" cxnId="{F3528965-132D-4CA1-9A42-FBF1D99A6DA7}">
      <dgm:prSet/>
      <dgm:spPr/>
      <dgm:t>
        <a:bodyPr/>
        <a:lstStyle/>
        <a:p>
          <a:endParaRPr lang="en-US"/>
        </a:p>
      </dgm:t>
    </dgm:pt>
    <dgm:pt modelId="{48EF7E47-24A3-460C-98BD-71D22CFA14D4}" type="pres">
      <dgm:prSet presAssocID="{3430AB90-55AC-433D-B9C8-FF803595CA96}" presName="diagram" presStyleCnt="0">
        <dgm:presLayoutVars>
          <dgm:dir/>
          <dgm:resizeHandles val="exact"/>
        </dgm:presLayoutVars>
      </dgm:prSet>
      <dgm:spPr/>
    </dgm:pt>
    <dgm:pt modelId="{F71EA89F-1001-471C-A3DA-A5CA75223F66}" type="pres">
      <dgm:prSet presAssocID="{13286DE7-88B3-4C33-8B0E-27DCEF759E26}" presName="node" presStyleLbl="node1" presStyleIdx="0" presStyleCnt="7">
        <dgm:presLayoutVars>
          <dgm:bulletEnabled val="1"/>
        </dgm:presLayoutVars>
      </dgm:prSet>
      <dgm:spPr/>
    </dgm:pt>
    <dgm:pt modelId="{9E10B2D8-4922-41BA-8DE1-3774DA6DE719}" type="pres">
      <dgm:prSet presAssocID="{A4907C33-1418-469D-8FA4-4BDD2344FAEB}" presName="sibTrans" presStyleCnt="0"/>
      <dgm:spPr/>
    </dgm:pt>
    <dgm:pt modelId="{B61861B6-5F8D-4163-B28C-868EF5D8042E}" type="pres">
      <dgm:prSet presAssocID="{6C5F97F9-5006-48B3-A04A-221E9752BCFA}" presName="node" presStyleLbl="node1" presStyleIdx="1" presStyleCnt="7">
        <dgm:presLayoutVars>
          <dgm:bulletEnabled val="1"/>
        </dgm:presLayoutVars>
      </dgm:prSet>
      <dgm:spPr/>
    </dgm:pt>
    <dgm:pt modelId="{3D27FF02-A42C-4B7B-AB62-B1C2F8D6C976}" type="pres">
      <dgm:prSet presAssocID="{F4985921-F56B-4E0B-BC3D-443A888F4253}" presName="sibTrans" presStyleCnt="0"/>
      <dgm:spPr/>
    </dgm:pt>
    <dgm:pt modelId="{1F5A6452-FE15-4F42-A9E7-FC860F25D7A6}" type="pres">
      <dgm:prSet presAssocID="{86FE58BF-D3B7-4C8A-9BDD-815CB310FC6F}" presName="node" presStyleLbl="node1" presStyleIdx="2" presStyleCnt="7">
        <dgm:presLayoutVars>
          <dgm:bulletEnabled val="1"/>
        </dgm:presLayoutVars>
      </dgm:prSet>
      <dgm:spPr/>
    </dgm:pt>
    <dgm:pt modelId="{4E233548-D880-4764-964B-1D989AC454CB}" type="pres">
      <dgm:prSet presAssocID="{13B33474-AAAD-40E2-BAE6-BC7B0CD1B02A}" presName="sibTrans" presStyleCnt="0"/>
      <dgm:spPr/>
    </dgm:pt>
    <dgm:pt modelId="{1983CAE2-4CDE-4902-BE8F-8D3118257C7B}" type="pres">
      <dgm:prSet presAssocID="{F09848A5-B518-4B8C-A458-D6CB1E8A9F6C}" presName="node" presStyleLbl="node1" presStyleIdx="3" presStyleCnt="7">
        <dgm:presLayoutVars>
          <dgm:bulletEnabled val="1"/>
        </dgm:presLayoutVars>
      </dgm:prSet>
      <dgm:spPr/>
    </dgm:pt>
    <dgm:pt modelId="{6BEC14FF-DDF9-4167-B349-65DEC0732C22}" type="pres">
      <dgm:prSet presAssocID="{000C8821-DABA-4A2B-ABAF-17469AA02DF4}" presName="sibTrans" presStyleCnt="0"/>
      <dgm:spPr/>
    </dgm:pt>
    <dgm:pt modelId="{A2DE693C-E773-487E-BC0C-D4DAD8803486}" type="pres">
      <dgm:prSet presAssocID="{6BAA600F-AF1C-4A1B-A4A6-260A505E3ED7}" presName="node" presStyleLbl="node1" presStyleIdx="4" presStyleCnt="7">
        <dgm:presLayoutVars>
          <dgm:bulletEnabled val="1"/>
        </dgm:presLayoutVars>
      </dgm:prSet>
      <dgm:spPr/>
    </dgm:pt>
    <dgm:pt modelId="{671A6734-427F-4597-A3BE-634421A18870}" type="pres">
      <dgm:prSet presAssocID="{77A06214-33A0-4664-9373-D02D00F37563}" presName="sibTrans" presStyleCnt="0"/>
      <dgm:spPr/>
    </dgm:pt>
    <dgm:pt modelId="{B466F898-313A-48E3-95F0-5532E981E254}" type="pres">
      <dgm:prSet presAssocID="{0C551B6E-7A27-412D-987D-FBC33CF8B02E}" presName="node" presStyleLbl="node1" presStyleIdx="5" presStyleCnt="7">
        <dgm:presLayoutVars>
          <dgm:bulletEnabled val="1"/>
        </dgm:presLayoutVars>
      </dgm:prSet>
      <dgm:spPr/>
    </dgm:pt>
    <dgm:pt modelId="{2A4F8C9F-DDDB-4039-8624-2AE83B684F7B}" type="pres">
      <dgm:prSet presAssocID="{E18BFFEE-23C5-489C-82B6-8E45CB92553F}" presName="sibTrans" presStyleCnt="0"/>
      <dgm:spPr/>
    </dgm:pt>
    <dgm:pt modelId="{A84B1206-A2E8-421C-B837-784E457484FF}" type="pres">
      <dgm:prSet presAssocID="{BFD5C6BE-CE97-4294-811E-6792644DAAEE}" presName="node" presStyleLbl="node1" presStyleIdx="6" presStyleCnt="7">
        <dgm:presLayoutVars>
          <dgm:bulletEnabled val="1"/>
        </dgm:presLayoutVars>
      </dgm:prSet>
      <dgm:spPr/>
    </dgm:pt>
  </dgm:ptLst>
  <dgm:cxnLst>
    <dgm:cxn modelId="{0190B203-2F12-4AFB-8631-F2ED088354B0}" type="presOf" srcId="{0C551B6E-7A27-412D-987D-FBC33CF8B02E}" destId="{B466F898-313A-48E3-95F0-5532E981E254}" srcOrd="0" destOrd="0" presId="urn:microsoft.com/office/officeart/2005/8/layout/default"/>
    <dgm:cxn modelId="{26003E06-9FA3-42A5-9C43-96CB48F7D23D}" type="presOf" srcId="{6C5F97F9-5006-48B3-A04A-221E9752BCFA}" destId="{B61861B6-5F8D-4163-B28C-868EF5D8042E}" srcOrd="0" destOrd="0" presId="urn:microsoft.com/office/officeart/2005/8/layout/default"/>
    <dgm:cxn modelId="{0247F30A-AEA4-49CB-8A05-E84EFCA232C8}" srcId="{3430AB90-55AC-433D-B9C8-FF803595CA96}" destId="{13286DE7-88B3-4C33-8B0E-27DCEF759E26}" srcOrd="0" destOrd="0" parTransId="{3E33B35E-852D-4680-91AA-DEEC4021D653}" sibTransId="{A4907C33-1418-469D-8FA4-4BDD2344FAEB}"/>
    <dgm:cxn modelId="{D05FF41C-4DE9-40B8-A25D-9CE702315EFE}" type="presOf" srcId="{EE6D1F2B-7D42-4F0A-9895-364F5BFBF143}" destId="{B61861B6-5F8D-4163-B28C-868EF5D8042E}" srcOrd="0" destOrd="2" presId="urn:microsoft.com/office/officeart/2005/8/layout/default"/>
    <dgm:cxn modelId="{88172024-4BB8-49A4-AA65-4E0E2EEB7550}" type="presOf" srcId="{6BAA600F-AF1C-4A1B-A4A6-260A505E3ED7}" destId="{A2DE693C-E773-487E-BC0C-D4DAD8803486}" srcOrd="0" destOrd="0" presId="urn:microsoft.com/office/officeart/2005/8/layout/default"/>
    <dgm:cxn modelId="{C2C9E827-D693-4EB8-AC6C-7283896AA5E0}" srcId="{86FE58BF-D3B7-4C8A-9BDD-815CB310FC6F}" destId="{33F24E1C-60A5-4A37-A716-EC5710D4F0C2}" srcOrd="0" destOrd="0" parTransId="{B0B69D82-24C0-4383-80A9-E212DB19910F}" sibTransId="{60F3CB62-335B-43D2-92B3-16DB290184D4}"/>
    <dgm:cxn modelId="{BBC08329-5B31-48C5-843A-169DC3994FA5}" srcId="{3430AB90-55AC-433D-B9C8-FF803595CA96}" destId="{0C551B6E-7A27-412D-987D-FBC33CF8B02E}" srcOrd="5" destOrd="0" parTransId="{352640C8-FF27-4EF1-9BAB-17414B420191}" sibTransId="{E18BFFEE-23C5-489C-82B6-8E45CB92553F}"/>
    <dgm:cxn modelId="{0C83382E-F795-44D0-9E48-770E1C034279}" srcId="{F09848A5-B518-4B8C-A458-D6CB1E8A9F6C}" destId="{B55F9569-690B-49DA-ABB8-7A3C0F026663}" srcOrd="1" destOrd="0" parTransId="{23DC8534-A4B9-42C0-9E61-C160BA8CE7EF}" sibTransId="{56928EF3-3238-43F4-AC26-2DA332E6D66F}"/>
    <dgm:cxn modelId="{AD83E92E-D406-433E-941B-D58F550BCFDC}" type="presOf" srcId="{88C6418E-C754-4791-B827-F6BAFF8EE6D9}" destId="{F71EA89F-1001-471C-A3DA-A5CA75223F66}" srcOrd="0" destOrd="1" presId="urn:microsoft.com/office/officeart/2005/8/layout/default"/>
    <dgm:cxn modelId="{9E42063C-5BFD-4960-ABB4-35B71ECD60F5}" type="presOf" srcId="{B55F9569-690B-49DA-ABB8-7A3C0F026663}" destId="{1983CAE2-4CDE-4902-BE8F-8D3118257C7B}" srcOrd="0" destOrd="2" presId="urn:microsoft.com/office/officeart/2005/8/layout/default"/>
    <dgm:cxn modelId="{41CDD540-36D7-44CF-BD45-343414E860B5}" srcId="{3430AB90-55AC-433D-B9C8-FF803595CA96}" destId="{6C5F97F9-5006-48B3-A04A-221E9752BCFA}" srcOrd="1" destOrd="0" parTransId="{A8D5438C-6A53-402E-881F-B484E64AFA23}" sibTransId="{F4985921-F56B-4E0B-BC3D-443A888F4253}"/>
    <dgm:cxn modelId="{F3528965-132D-4CA1-9A42-FBF1D99A6DA7}" srcId="{3430AB90-55AC-433D-B9C8-FF803595CA96}" destId="{BFD5C6BE-CE97-4294-811E-6792644DAAEE}" srcOrd="6" destOrd="0" parTransId="{D6DCDF2D-2036-43BE-8D04-02ED3FE906FC}" sibTransId="{A10C36F2-E864-4FDF-8C6F-280423CD0B2B}"/>
    <dgm:cxn modelId="{545AA267-F646-4EFE-BD7D-72C9690AA246}" type="presOf" srcId="{F09848A5-B518-4B8C-A458-D6CB1E8A9F6C}" destId="{1983CAE2-4CDE-4902-BE8F-8D3118257C7B}" srcOrd="0" destOrd="0" presId="urn:microsoft.com/office/officeart/2005/8/layout/default"/>
    <dgm:cxn modelId="{A72C444A-1228-44F6-9EE6-C6DE8E806F77}" type="presOf" srcId="{2A93A6AA-343C-4267-8074-0449AAB10BAD}" destId="{1983CAE2-4CDE-4902-BE8F-8D3118257C7B}" srcOrd="0" destOrd="1" presId="urn:microsoft.com/office/officeart/2005/8/layout/default"/>
    <dgm:cxn modelId="{2C7D066C-C901-4471-B564-100AB387CB6B}" type="presOf" srcId="{C521C9E9-7CCF-4B0B-983E-E105A1B86195}" destId="{1F5A6452-FE15-4F42-A9E7-FC860F25D7A6}" srcOrd="0" destOrd="2" presId="urn:microsoft.com/office/officeart/2005/8/layout/default"/>
    <dgm:cxn modelId="{C6B59A6C-792D-4E87-A812-6A6458DFE1A0}" srcId="{6C5F97F9-5006-48B3-A04A-221E9752BCFA}" destId="{05CE3DF5-D5C6-423A-BA13-1C4AB514E71B}" srcOrd="2" destOrd="0" parTransId="{D7667D9E-7B20-4B21-ADA5-78AD188258F0}" sibTransId="{8975CBF7-05B7-4E36-B7B8-2394CFD1AE2F}"/>
    <dgm:cxn modelId="{28A3E46C-5293-46D9-A64C-5AF5F71BEBEA}" type="presOf" srcId="{05CE3DF5-D5C6-423A-BA13-1C4AB514E71B}" destId="{B61861B6-5F8D-4163-B28C-868EF5D8042E}" srcOrd="0" destOrd="3" presId="urn:microsoft.com/office/officeart/2005/8/layout/default"/>
    <dgm:cxn modelId="{FA820A73-2E8F-4583-9B6D-2C52BCFDF45C}" srcId="{3430AB90-55AC-433D-B9C8-FF803595CA96}" destId="{F09848A5-B518-4B8C-A458-D6CB1E8A9F6C}" srcOrd="3" destOrd="0" parTransId="{BA63B94D-477E-46F4-9609-43FCA8AA5CD7}" sibTransId="{000C8821-DABA-4A2B-ABAF-17469AA02DF4}"/>
    <dgm:cxn modelId="{C3034273-4A7B-4226-A23E-C8063E5775DB}" type="presOf" srcId="{33F24E1C-60A5-4A37-A716-EC5710D4F0C2}" destId="{1F5A6452-FE15-4F42-A9E7-FC860F25D7A6}" srcOrd="0" destOrd="1" presId="urn:microsoft.com/office/officeart/2005/8/layout/default"/>
    <dgm:cxn modelId="{8234B377-054B-47B1-B34C-47C2B96DC6C4}" type="presOf" srcId="{3430AB90-55AC-433D-B9C8-FF803595CA96}" destId="{48EF7E47-24A3-460C-98BD-71D22CFA14D4}" srcOrd="0" destOrd="0" presId="urn:microsoft.com/office/officeart/2005/8/layout/default"/>
    <dgm:cxn modelId="{53FBC188-A667-4F5B-99C8-AB28BE1A5C40}" srcId="{6C5F97F9-5006-48B3-A04A-221E9752BCFA}" destId="{494F52F6-E68B-4943-8764-47A8846ED82B}" srcOrd="0" destOrd="0" parTransId="{4635C80D-EE6C-4DB3-A52C-5F48A9ACDD9A}" sibTransId="{21CEC4BB-67EF-416F-A6E2-2F48A781ADD5}"/>
    <dgm:cxn modelId="{EDE92B90-D59C-462D-A290-A5909FBCAFF2}" srcId="{13286DE7-88B3-4C33-8B0E-27DCEF759E26}" destId="{371A4098-CDE0-4583-B38E-BF2CF00BD644}" srcOrd="1" destOrd="0" parTransId="{C2CC1CEA-CFB0-4381-8A5C-A88542BC804D}" sibTransId="{BD971B78-C415-4767-9EB7-F251B0608B89}"/>
    <dgm:cxn modelId="{FA876890-1927-445E-89FF-3372BB695833}" srcId="{6C5F97F9-5006-48B3-A04A-221E9752BCFA}" destId="{EE6D1F2B-7D42-4F0A-9895-364F5BFBF143}" srcOrd="1" destOrd="0" parTransId="{C47E04AD-AB75-43D0-BD6D-03309F20B412}" sibTransId="{3F902ABB-1E1A-4318-81C7-D66DF2C7F7E5}"/>
    <dgm:cxn modelId="{3B134093-3746-4917-A978-1937E8825C94}" type="presOf" srcId="{13286DE7-88B3-4C33-8B0E-27DCEF759E26}" destId="{F71EA89F-1001-471C-A3DA-A5CA75223F66}" srcOrd="0" destOrd="0" presId="urn:microsoft.com/office/officeart/2005/8/layout/default"/>
    <dgm:cxn modelId="{17EF48AB-F6CF-4D1E-A3DE-7348F52F1F6F}" srcId="{3430AB90-55AC-433D-B9C8-FF803595CA96}" destId="{86FE58BF-D3B7-4C8A-9BDD-815CB310FC6F}" srcOrd="2" destOrd="0" parTransId="{B80D1244-8D73-46FE-9959-A1DBAADA8BCF}" sibTransId="{13B33474-AAAD-40E2-BAE6-BC7B0CD1B02A}"/>
    <dgm:cxn modelId="{504D08B3-1FE1-4434-B8BE-46B8FFC80DCA}" type="presOf" srcId="{494F52F6-E68B-4943-8764-47A8846ED82B}" destId="{B61861B6-5F8D-4163-B28C-868EF5D8042E}" srcOrd="0" destOrd="1" presId="urn:microsoft.com/office/officeart/2005/8/layout/default"/>
    <dgm:cxn modelId="{AA5412B4-91AF-44BD-804E-6235259CAA45}" type="presOf" srcId="{CF4AE337-8AAC-490B-8425-26668B8920B6}" destId="{F71EA89F-1001-471C-A3DA-A5CA75223F66}" srcOrd="0" destOrd="3" presId="urn:microsoft.com/office/officeart/2005/8/layout/default"/>
    <dgm:cxn modelId="{518A75B8-3616-45BC-8426-28E4488938C0}" srcId="{3430AB90-55AC-433D-B9C8-FF803595CA96}" destId="{6BAA600F-AF1C-4A1B-A4A6-260A505E3ED7}" srcOrd="4" destOrd="0" parTransId="{23C225FF-D133-4DD9-B839-F50963143C47}" sibTransId="{77A06214-33A0-4664-9373-D02D00F37563}"/>
    <dgm:cxn modelId="{EFC31BC1-5BAB-46D1-998C-4AA30D02B8FD}" type="presOf" srcId="{371A4098-CDE0-4583-B38E-BF2CF00BD644}" destId="{F71EA89F-1001-471C-A3DA-A5CA75223F66}" srcOrd="0" destOrd="2" presId="urn:microsoft.com/office/officeart/2005/8/layout/default"/>
    <dgm:cxn modelId="{D648EFC7-636D-4C47-A4EC-40C39617DCE5}" srcId="{F09848A5-B518-4B8C-A458-D6CB1E8A9F6C}" destId="{2A93A6AA-343C-4267-8074-0449AAB10BAD}" srcOrd="0" destOrd="0" parTransId="{D5C22C8E-5ED9-4C75-87B6-C588D384F670}" sibTransId="{A7F522E3-E2A7-49E0-8A13-425957A09A50}"/>
    <dgm:cxn modelId="{9F0997CF-FE6D-49BB-B7BD-F1ED26301EAB}" srcId="{13286DE7-88B3-4C33-8B0E-27DCEF759E26}" destId="{CF4AE337-8AAC-490B-8425-26668B8920B6}" srcOrd="2" destOrd="0" parTransId="{9C7F14DB-62EE-430D-9D06-46DFA5ED9E5A}" sibTransId="{D9208419-EF35-44D4-8667-F8704AF356A9}"/>
    <dgm:cxn modelId="{424C6BD7-EB5D-4F44-A21F-DEF16E989174}" type="presOf" srcId="{BFD5C6BE-CE97-4294-811E-6792644DAAEE}" destId="{A84B1206-A2E8-421C-B837-784E457484FF}" srcOrd="0" destOrd="0" presId="urn:microsoft.com/office/officeart/2005/8/layout/default"/>
    <dgm:cxn modelId="{D71C3DDC-6433-49D2-923D-9159091DE44A}" srcId="{86FE58BF-D3B7-4C8A-9BDD-815CB310FC6F}" destId="{C521C9E9-7CCF-4B0B-983E-E105A1B86195}" srcOrd="1" destOrd="0" parTransId="{B182A311-449D-44CD-8B70-824FD6B5BBAD}" sibTransId="{DF27350A-1F62-4D7D-89E5-3579D7D49796}"/>
    <dgm:cxn modelId="{DEE985E7-55F2-4B43-9E06-134BDA701212}" srcId="{13286DE7-88B3-4C33-8B0E-27DCEF759E26}" destId="{88C6418E-C754-4791-B827-F6BAFF8EE6D9}" srcOrd="0" destOrd="0" parTransId="{26C222CA-52B3-49F4-9C71-6B33B67B5437}" sibTransId="{3662E7E6-3BA4-451F-9184-FFF0F9E85130}"/>
    <dgm:cxn modelId="{65E4F4F1-B2D1-49A0-87BA-4E8C31ECF7E9}" type="presOf" srcId="{86FE58BF-D3B7-4C8A-9BDD-815CB310FC6F}" destId="{1F5A6452-FE15-4F42-A9E7-FC860F25D7A6}" srcOrd="0" destOrd="0" presId="urn:microsoft.com/office/officeart/2005/8/layout/default"/>
    <dgm:cxn modelId="{4345E96C-B34A-41DF-BB0B-82108B3B1F5A}" type="presParOf" srcId="{48EF7E47-24A3-460C-98BD-71D22CFA14D4}" destId="{F71EA89F-1001-471C-A3DA-A5CA75223F66}" srcOrd="0" destOrd="0" presId="urn:microsoft.com/office/officeart/2005/8/layout/default"/>
    <dgm:cxn modelId="{9A27934C-E317-4340-A6F4-9B8D291ADD41}" type="presParOf" srcId="{48EF7E47-24A3-460C-98BD-71D22CFA14D4}" destId="{9E10B2D8-4922-41BA-8DE1-3774DA6DE719}" srcOrd="1" destOrd="0" presId="urn:microsoft.com/office/officeart/2005/8/layout/default"/>
    <dgm:cxn modelId="{D4781719-DEC0-4AAB-91F3-772F0F7B2699}" type="presParOf" srcId="{48EF7E47-24A3-460C-98BD-71D22CFA14D4}" destId="{B61861B6-5F8D-4163-B28C-868EF5D8042E}" srcOrd="2" destOrd="0" presId="urn:microsoft.com/office/officeart/2005/8/layout/default"/>
    <dgm:cxn modelId="{C5C0AE95-5781-4910-8674-00B7C48F0190}" type="presParOf" srcId="{48EF7E47-24A3-460C-98BD-71D22CFA14D4}" destId="{3D27FF02-A42C-4B7B-AB62-B1C2F8D6C976}" srcOrd="3" destOrd="0" presId="urn:microsoft.com/office/officeart/2005/8/layout/default"/>
    <dgm:cxn modelId="{DC206F64-1572-425F-A789-8665F6C079A0}" type="presParOf" srcId="{48EF7E47-24A3-460C-98BD-71D22CFA14D4}" destId="{1F5A6452-FE15-4F42-A9E7-FC860F25D7A6}" srcOrd="4" destOrd="0" presId="urn:microsoft.com/office/officeart/2005/8/layout/default"/>
    <dgm:cxn modelId="{51B770CF-3BA8-4442-A410-9FC9D4E61DC3}" type="presParOf" srcId="{48EF7E47-24A3-460C-98BD-71D22CFA14D4}" destId="{4E233548-D880-4764-964B-1D989AC454CB}" srcOrd="5" destOrd="0" presId="urn:microsoft.com/office/officeart/2005/8/layout/default"/>
    <dgm:cxn modelId="{B6DFBD1F-0D0D-475F-8436-FC617A95813E}" type="presParOf" srcId="{48EF7E47-24A3-460C-98BD-71D22CFA14D4}" destId="{1983CAE2-4CDE-4902-BE8F-8D3118257C7B}" srcOrd="6" destOrd="0" presId="urn:microsoft.com/office/officeart/2005/8/layout/default"/>
    <dgm:cxn modelId="{E5E8E75B-6AA4-4838-81CA-96686F766D2F}" type="presParOf" srcId="{48EF7E47-24A3-460C-98BD-71D22CFA14D4}" destId="{6BEC14FF-DDF9-4167-B349-65DEC0732C22}" srcOrd="7" destOrd="0" presId="urn:microsoft.com/office/officeart/2005/8/layout/default"/>
    <dgm:cxn modelId="{2546A986-7BA0-4D77-90AA-1016E31002EC}" type="presParOf" srcId="{48EF7E47-24A3-460C-98BD-71D22CFA14D4}" destId="{A2DE693C-E773-487E-BC0C-D4DAD8803486}" srcOrd="8" destOrd="0" presId="urn:microsoft.com/office/officeart/2005/8/layout/default"/>
    <dgm:cxn modelId="{90D01CF0-C3A8-428C-8DA6-F6B044DB2EA7}" type="presParOf" srcId="{48EF7E47-24A3-460C-98BD-71D22CFA14D4}" destId="{671A6734-427F-4597-A3BE-634421A18870}" srcOrd="9" destOrd="0" presId="urn:microsoft.com/office/officeart/2005/8/layout/default"/>
    <dgm:cxn modelId="{5C903B28-AA37-4DCE-A948-496AC6B5454A}" type="presParOf" srcId="{48EF7E47-24A3-460C-98BD-71D22CFA14D4}" destId="{B466F898-313A-48E3-95F0-5532E981E254}" srcOrd="10" destOrd="0" presId="urn:microsoft.com/office/officeart/2005/8/layout/default"/>
    <dgm:cxn modelId="{B456E765-7612-4ECE-81BB-5FE6FD7BA00D}" type="presParOf" srcId="{48EF7E47-24A3-460C-98BD-71D22CFA14D4}" destId="{2A4F8C9F-DDDB-4039-8624-2AE83B684F7B}" srcOrd="11" destOrd="0" presId="urn:microsoft.com/office/officeart/2005/8/layout/default"/>
    <dgm:cxn modelId="{FE8E71BC-6531-4C8B-8EBE-FABD3048E66A}" type="presParOf" srcId="{48EF7E47-24A3-460C-98BD-71D22CFA14D4}" destId="{A84B1206-A2E8-421C-B837-784E457484FF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BDF59B-3F45-49C2-BF30-9322FCAB22AB}">
      <dsp:nvSpPr>
        <dsp:cNvPr id="0" name=""/>
        <dsp:cNvSpPr/>
      </dsp:nvSpPr>
      <dsp:spPr>
        <a:xfrm>
          <a:off x="898829" y="288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5625DA-77B2-4351-B5E4-DE1E1848FD71}">
      <dsp:nvSpPr>
        <dsp:cNvPr id="0" name=""/>
        <dsp:cNvSpPr/>
      </dsp:nvSpPr>
      <dsp:spPr>
        <a:xfrm>
          <a:off x="111226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637EEF-D835-4A1C-B2D9-AF37A5002739}">
      <dsp:nvSpPr>
        <dsp:cNvPr id="0" name=""/>
        <dsp:cNvSpPr/>
      </dsp:nvSpPr>
      <dsp:spPr>
        <a:xfrm>
          <a:off x="57867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Executive Summary</a:t>
          </a:r>
        </a:p>
      </dsp:txBody>
      <dsp:txXfrm>
        <a:off x="578678" y="1313725"/>
        <a:ext cx="1641796" cy="656718"/>
      </dsp:txXfrm>
    </dsp:sp>
    <dsp:sp modelId="{28518BF3-D021-4170-B843-FDEDF7F14ED6}">
      <dsp:nvSpPr>
        <dsp:cNvPr id="0" name=""/>
        <dsp:cNvSpPr/>
      </dsp:nvSpPr>
      <dsp:spPr>
        <a:xfrm>
          <a:off x="2827940" y="288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403CCD-2396-4EEF-8C1B-20766176CC2B}">
      <dsp:nvSpPr>
        <dsp:cNvPr id="0" name=""/>
        <dsp:cNvSpPr/>
      </dsp:nvSpPr>
      <dsp:spPr>
        <a:xfrm>
          <a:off x="3041374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FD657A-7248-46B2-B800-D8A846B40E71}">
      <dsp:nvSpPr>
        <dsp:cNvPr id="0" name=""/>
        <dsp:cNvSpPr/>
      </dsp:nvSpPr>
      <dsp:spPr>
        <a:xfrm>
          <a:off x="2507790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Introduction</a:t>
          </a:r>
        </a:p>
      </dsp:txBody>
      <dsp:txXfrm>
        <a:off x="2507790" y="1313725"/>
        <a:ext cx="1641796" cy="656718"/>
      </dsp:txXfrm>
    </dsp:sp>
    <dsp:sp modelId="{3EFCB6AB-92AA-4587-908F-CE5F25BAD8B4}">
      <dsp:nvSpPr>
        <dsp:cNvPr id="0" name=""/>
        <dsp:cNvSpPr/>
      </dsp:nvSpPr>
      <dsp:spPr>
        <a:xfrm>
          <a:off x="4757051" y="288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D40787-9FD7-4AFC-AAA0-FAD51AF7CA56}">
      <dsp:nvSpPr>
        <dsp:cNvPr id="0" name=""/>
        <dsp:cNvSpPr/>
      </dsp:nvSpPr>
      <dsp:spPr>
        <a:xfrm>
          <a:off x="4970485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E2E495-704F-460F-9452-D4507833F80B}">
      <dsp:nvSpPr>
        <dsp:cNvPr id="0" name=""/>
        <dsp:cNvSpPr/>
      </dsp:nvSpPr>
      <dsp:spPr>
        <a:xfrm>
          <a:off x="4436901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Methodology</a:t>
          </a:r>
        </a:p>
      </dsp:txBody>
      <dsp:txXfrm>
        <a:off x="4436901" y="1313725"/>
        <a:ext cx="1641796" cy="656718"/>
      </dsp:txXfrm>
    </dsp:sp>
    <dsp:sp modelId="{FCE0FDDF-8685-4F91-989E-0A5AC1B2189B}">
      <dsp:nvSpPr>
        <dsp:cNvPr id="0" name=""/>
        <dsp:cNvSpPr/>
      </dsp:nvSpPr>
      <dsp:spPr>
        <a:xfrm>
          <a:off x="6686163" y="288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FE66A0-AB2B-4F19-BD56-79402A1D14E3}">
      <dsp:nvSpPr>
        <dsp:cNvPr id="0" name=""/>
        <dsp:cNvSpPr/>
      </dsp:nvSpPr>
      <dsp:spPr>
        <a:xfrm>
          <a:off x="6899596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B1AB41-AE06-439A-AD90-5CDB5B71409D}">
      <dsp:nvSpPr>
        <dsp:cNvPr id="0" name=""/>
        <dsp:cNvSpPr/>
      </dsp:nvSpPr>
      <dsp:spPr>
        <a:xfrm>
          <a:off x="6366012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Results</a:t>
          </a:r>
        </a:p>
      </dsp:txBody>
      <dsp:txXfrm>
        <a:off x="6366012" y="1313725"/>
        <a:ext cx="1641796" cy="656718"/>
      </dsp:txXfrm>
    </dsp:sp>
    <dsp:sp modelId="{424B2B2C-4F89-40FE-866B-DDB713F34EDB}">
      <dsp:nvSpPr>
        <dsp:cNvPr id="0" name=""/>
        <dsp:cNvSpPr/>
      </dsp:nvSpPr>
      <dsp:spPr>
        <a:xfrm>
          <a:off x="8615274" y="288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8AB9DB-4CC3-48CA-BBD6-FCAD6F5BFF05}">
      <dsp:nvSpPr>
        <dsp:cNvPr id="0" name=""/>
        <dsp:cNvSpPr/>
      </dsp:nvSpPr>
      <dsp:spPr>
        <a:xfrm>
          <a:off x="8828708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FEA822-1818-4282-96E6-BB9BB32BED91}">
      <dsp:nvSpPr>
        <dsp:cNvPr id="0" name=""/>
        <dsp:cNvSpPr/>
      </dsp:nvSpPr>
      <dsp:spPr>
        <a:xfrm>
          <a:off x="8295124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Discussion</a:t>
          </a:r>
        </a:p>
      </dsp:txBody>
      <dsp:txXfrm>
        <a:off x="8295124" y="1313725"/>
        <a:ext cx="1641796" cy="656718"/>
      </dsp:txXfrm>
    </dsp:sp>
    <dsp:sp modelId="{3B923A0E-2153-4BF1-9A7A-C3639FB94A8F}">
      <dsp:nvSpPr>
        <dsp:cNvPr id="0" name=""/>
        <dsp:cNvSpPr/>
      </dsp:nvSpPr>
      <dsp:spPr>
        <a:xfrm>
          <a:off x="3792496" y="2380893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016144-DAAE-4AC7-B428-C04FC4969018}">
      <dsp:nvSpPr>
        <dsp:cNvPr id="0" name=""/>
        <dsp:cNvSpPr/>
      </dsp:nvSpPr>
      <dsp:spPr>
        <a:xfrm>
          <a:off x="4005929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01683B-7EEC-4EFA-B369-B7C486B34CE9}">
      <dsp:nvSpPr>
        <dsp:cNvPr id="0" name=""/>
        <dsp:cNvSpPr/>
      </dsp:nvSpPr>
      <dsp:spPr>
        <a:xfrm>
          <a:off x="3472345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Conclusion</a:t>
          </a:r>
        </a:p>
      </dsp:txBody>
      <dsp:txXfrm>
        <a:off x="3472345" y="3694331"/>
        <a:ext cx="1641796" cy="656718"/>
      </dsp:txXfrm>
    </dsp:sp>
    <dsp:sp modelId="{A78FB106-C268-489E-8DE2-CC8F4C4A4BB6}">
      <dsp:nvSpPr>
        <dsp:cNvPr id="0" name=""/>
        <dsp:cNvSpPr/>
      </dsp:nvSpPr>
      <dsp:spPr>
        <a:xfrm>
          <a:off x="5721607" y="2380893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606B38-EA91-4112-A727-F76BF5C3BED3}">
      <dsp:nvSpPr>
        <dsp:cNvPr id="0" name=""/>
        <dsp:cNvSpPr/>
      </dsp:nvSpPr>
      <dsp:spPr>
        <a:xfrm>
          <a:off x="5935041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3F2F98-34BF-4B55-8B4D-18DDA5DDE1F7}">
      <dsp:nvSpPr>
        <dsp:cNvPr id="0" name=""/>
        <dsp:cNvSpPr/>
      </dsp:nvSpPr>
      <dsp:spPr>
        <a:xfrm>
          <a:off x="5401457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Appendix</a:t>
          </a:r>
        </a:p>
      </dsp:txBody>
      <dsp:txXfrm>
        <a:off x="5401457" y="3694331"/>
        <a:ext cx="1641796" cy="656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FE18DC-5874-44EB-897E-DEF302ACD51C}">
      <dsp:nvSpPr>
        <dsp:cNvPr id="0" name=""/>
        <dsp:cNvSpPr/>
      </dsp:nvSpPr>
      <dsp:spPr>
        <a:xfrm>
          <a:off x="4108" y="989848"/>
          <a:ext cx="2470500" cy="7873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This Project explores the dynamics of crowdfunding campaigns, focusing on factors that contribute to their success.</a:t>
          </a:r>
        </a:p>
      </dsp:txBody>
      <dsp:txXfrm>
        <a:off x="4108" y="989848"/>
        <a:ext cx="2470500" cy="787387"/>
      </dsp:txXfrm>
    </dsp:sp>
    <dsp:sp modelId="{63FE679B-AC39-405E-8992-DD18A90C98D2}">
      <dsp:nvSpPr>
        <dsp:cNvPr id="0" name=""/>
        <dsp:cNvSpPr/>
      </dsp:nvSpPr>
      <dsp:spPr>
        <a:xfrm>
          <a:off x="4108" y="1777236"/>
          <a:ext cx="2470500" cy="92232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C925D8-B46B-4304-AD07-914C8273215D}">
      <dsp:nvSpPr>
        <dsp:cNvPr id="0" name=""/>
        <dsp:cNvSpPr/>
      </dsp:nvSpPr>
      <dsp:spPr>
        <a:xfrm>
          <a:off x="2820479" y="989848"/>
          <a:ext cx="2470500" cy="78738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We Analyzed data from companies across different countries, considering variables such as :</a:t>
          </a:r>
        </a:p>
      </dsp:txBody>
      <dsp:txXfrm>
        <a:off x="2820479" y="989848"/>
        <a:ext cx="2470500" cy="787387"/>
      </dsp:txXfrm>
    </dsp:sp>
    <dsp:sp modelId="{7A855B6A-934F-4778-AE74-231DB9C1B171}">
      <dsp:nvSpPr>
        <dsp:cNvPr id="0" name=""/>
        <dsp:cNvSpPr/>
      </dsp:nvSpPr>
      <dsp:spPr>
        <a:xfrm>
          <a:off x="2820479" y="1777236"/>
          <a:ext cx="2470500" cy="92232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Pledged Money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Number of Backers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Duration of the campaign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Ultimate outcome of the pledge.</a:t>
          </a:r>
        </a:p>
      </dsp:txBody>
      <dsp:txXfrm>
        <a:off x="2820479" y="1777236"/>
        <a:ext cx="2470500" cy="922320"/>
      </dsp:txXfrm>
    </dsp:sp>
    <dsp:sp modelId="{66D91A67-1B7A-4A50-81DC-2F0650A39BDE}">
      <dsp:nvSpPr>
        <dsp:cNvPr id="0" name=""/>
        <dsp:cNvSpPr/>
      </dsp:nvSpPr>
      <dsp:spPr>
        <a:xfrm>
          <a:off x="5636849" y="989848"/>
          <a:ext cx="2470500" cy="78738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Through comprehensive data analysis, we identified key insights and patterns that can guide future crowdfunding endeavors.</a:t>
          </a:r>
        </a:p>
      </dsp:txBody>
      <dsp:txXfrm>
        <a:off x="5636849" y="989848"/>
        <a:ext cx="2470500" cy="787387"/>
      </dsp:txXfrm>
    </dsp:sp>
    <dsp:sp modelId="{69EC3B92-9B9C-45C1-841E-900DBBDF03C6}">
      <dsp:nvSpPr>
        <dsp:cNvPr id="0" name=""/>
        <dsp:cNvSpPr/>
      </dsp:nvSpPr>
      <dsp:spPr>
        <a:xfrm>
          <a:off x="5636849" y="1777236"/>
          <a:ext cx="2470500" cy="92232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C1BFF3-A964-42E3-8D37-74683688C655}">
      <dsp:nvSpPr>
        <dsp:cNvPr id="0" name=""/>
        <dsp:cNvSpPr/>
      </dsp:nvSpPr>
      <dsp:spPr>
        <a:xfrm>
          <a:off x="8453219" y="989848"/>
          <a:ext cx="2470500" cy="78738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This analysis also sheds light on the additional data that should be gathered to enhance decision making.</a:t>
          </a:r>
        </a:p>
      </dsp:txBody>
      <dsp:txXfrm>
        <a:off x="8453219" y="989848"/>
        <a:ext cx="2470500" cy="787387"/>
      </dsp:txXfrm>
    </dsp:sp>
    <dsp:sp modelId="{B6368B0D-E34E-4068-9E64-89CF2A8979FE}">
      <dsp:nvSpPr>
        <dsp:cNvPr id="0" name=""/>
        <dsp:cNvSpPr/>
      </dsp:nvSpPr>
      <dsp:spPr>
        <a:xfrm>
          <a:off x="8453219" y="1777236"/>
          <a:ext cx="2470500" cy="92232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1EA89F-1001-471C-A3DA-A5CA75223F66}">
      <dsp:nvSpPr>
        <dsp:cNvPr id="0" name=""/>
        <dsp:cNvSpPr/>
      </dsp:nvSpPr>
      <dsp:spPr>
        <a:xfrm>
          <a:off x="3201" y="539123"/>
          <a:ext cx="2539866" cy="15239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Extract Transform Load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Gathering data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Data Wrangling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Loading the data as csv and into SQL database.</a:t>
          </a:r>
        </a:p>
      </dsp:txBody>
      <dsp:txXfrm>
        <a:off x="3201" y="539123"/>
        <a:ext cx="2539866" cy="1523919"/>
      </dsp:txXfrm>
    </dsp:sp>
    <dsp:sp modelId="{B61861B6-5F8D-4163-B28C-868EF5D8042E}">
      <dsp:nvSpPr>
        <dsp:cNvPr id="0" name=""/>
        <dsp:cNvSpPr/>
      </dsp:nvSpPr>
      <dsp:spPr>
        <a:xfrm>
          <a:off x="2797054" y="539123"/>
          <a:ext cx="2539866" cy="1523919"/>
        </a:xfrm>
        <a:prstGeom prst="rect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Exploratory Data Analysis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Data Mining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Descriptive Statistics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Analyzing the dataset</a:t>
          </a:r>
        </a:p>
      </dsp:txBody>
      <dsp:txXfrm>
        <a:off x="2797054" y="539123"/>
        <a:ext cx="2539866" cy="1523919"/>
      </dsp:txXfrm>
    </dsp:sp>
    <dsp:sp modelId="{1F5A6452-FE15-4F42-A9E7-FC860F25D7A6}">
      <dsp:nvSpPr>
        <dsp:cNvPr id="0" name=""/>
        <dsp:cNvSpPr/>
      </dsp:nvSpPr>
      <dsp:spPr>
        <a:xfrm>
          <a:off x="5590907" y="539123"/>
          <a:ext cx="2539866" cy="1523919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Statistical Analysis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Data distribution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Correlations</a:t>
          </a:r>
        </a:p>
      </dsp:txBody>
      <dsp:txXfrm>
        <a:off x="5590907" y="539123"/>
        <a:ext cx="2539866" cy="1523919"/>
      </dsp:txXfrm>
    </dsp:sp>
    <dsp:sp modelId="{1983CAE2-4CDE-4902-BE8F-8D3118257C7B}">
      <dsp:nvSpPr>
        <dsp:cNvPr id="0" name=""/>
        <dsp:cNvSpPr/>
      </dsp:nvSpPr>
      <dsp:spPr>
        <a:xfrm>
          <a:off x="8384760" y="539123"/>
          <a:ext cx="2539866" cy="1523919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Illustrations and Dashboard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Tableau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Matplotlib</a:t>
          </a:r>
        </a:p>
      </dsp:txBody>
      <dsp:txXfrm>
        <a:off x="8384760" y="539123"/>
        <a:ext cx="2539866" cy="1523919"/>
      </dsp:txXfrm>
    </dsp:sp>
    <dsp:sp modelId="{A2DE693C-E773-487E-BC0C-D4DAD8803486}">
      <dsp:nvSpPr>
        <dsp:cNvPr id="0" name=""/>
        <dsp:cNvSpPr/>
      </dsp:nvSpPr>
      <dsp:spPr>
        <a:xfrm>
          <a:off x="1400128" y="2317029"/>
          <a:ext cx="2539866" cy="1523919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Results</a:t>
          </a:r>
        </a:p>
      </dsp:txBody>
      <dsp:txXfrm>
        <a:off x="1400128" y="2317029"/>
        <a:ext cx="2539866" cy="1523919"/>
      </dsp:txXfrm>
    </dsp:sp>
    <dsp:sp modelId="{B466F898-313A-48E3-95F0-5532E981E254}">
      <dsp:nvSpPr>
        <dsp:cNvPr id="0" name=""/>
        <dsp:cNvSpPr/>
      </dsp:nvSpPr>
      <dsp:spPr>
        <a:xfrm>
          <a:off x="4193981" y="2317029"/>
          <a:ext cx="2539866" cy="1523919"/>
        </a:xfrm>
        <a:prstGeom prst="rect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Discussion</a:t>
          </a:r>
        </a:p>
      </dsp:txBody>
      <dsp:txXfrm>
        <a:off x="4193981" y="2317029"/>
        <a:ext cx="2539866" cy="1523919"/>
      </dsp:txXfrm>
    </dsp:sp>
    <dsp:sp modelId="{A84B1206-A2E8-421C-B837-784E457484FF}">
      <dsp:nvSpPr>
        <dsp:cNvPr id="0" name=""/>
        <dsp:cNvSpPr/>
      </dsp:nvSpPr>
      <dsp:spPr>
        <a:xfrm>
          <a:off x="6987834" y="2317029"/>
          <a:ext cx="2539866" cy="1523919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Conclusion and Appendix</a:t>
          </a:r>
        </a:p>
      </dsp:txBody>
      <dsp:txXfrm>
        <a:off x="6987834" y="2317029"/>
        <a:ext cx="2539866" cy="15239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FE30-89E7-142E-D7D5-F7C6B79519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E3A5E-46B1-28F6-EE63-9007B2C64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BFD5E-8DD6-D9D8-DD33-2F0505395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61A5-CAC1-4266-A346-3BCABB9730A7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F002C-D6E8-7BEF-405A-FC5903D37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228AC-C45A-D82E-7B77-6DE5A020F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B399-29B4-4DE1-A9F8-050A4215D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13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372F4-5BD2-E580-08A3-25461E176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4B9803-21C5-F950-9A6C-1DA32E7DF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1C3B5-B199-486A-F9EE-56CD28732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61A5-CAC1-4266-A346-3BCABB9730A7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FDAA8-16E1-419F-DB68-85E37007A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AB3C8-64DC-63AB-1669-27C4762E3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B399-29B4-4DE1-A9F8-050A4215D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70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436AB1-72E2-E2F7-F72C-8D80ABDA1E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C7B34-5071-04F1-07B0-C610D1501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A03CD-CF1C-8B1C-7435-6241F82CF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61A5-CAC1-4266-A346-3BCABB9730A7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170C0-4A6C-5100-599B-4B1E2EBD5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A7617-80D4-7C67-7B76-3C2A07C3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B399-29B4-4DE1-A9F8-050A4215D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82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68137-A7CE-BC10-24EA-9F10884FD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B06AF-2E8B-F0A5-9CEB-2A3647622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0C7B8-FC38-9148-43B1-903310A86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61A5-CAC1-4266-A346-3BCABB9730A7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98B0C-33EA-2947-5075-AB00358D9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3639D-FD89-07B1-A940-5A84EC022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B399-29B4-4DE1-A9F8-050A4215D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9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13057-8F7E-0411-4316-9B12A484E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9A134-5043-FCE0-5F75-B16BEF3DF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7294B-90D7-E4A0-EF72-289365044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61A5-CAC1-4266-A346-3BCABB9730A7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DD5B6-682B-3FA2-2EDF-789D6EE37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69E7F-747A-54A6-3E74-5B6E2341E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B399-29B4-4DE1-A9F8-050A4215D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72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6B92A-1796-549D-5B42-BFA7B4AA0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9BD52-3DBC-95F2-7846-3FC1FA250B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A5056-481E-27AE-909A-30AB0629F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FAD12-B300-21D3-78C7-A056E1515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61A5-CAC1-4266-A346-3BCABB9730A7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E69CB-D92B-F3D4-5F85-37655C844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53FF5-5C26-FBE0-DC7F-B10A2306B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B399-29B4-4DE1-A9F8-050A4215D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43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8457F-323C-76CE-DFD1-E25942071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E9BBD-1D88-3720-6670-48B2AD8FE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6595CD-8B3F-B7E1-2D0D-DA1B655C1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2D80D-0454-8817-0A9C-3E2CB8834D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3C33E5-A127-EA8B-31D5-160ADDB0D1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ABE2E7-C7AD-E9D3-403F-14C394BFA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61A5-CAC1-4266-A346-3BCABB9730A7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8AEE39-4A62-08F0-B97A-821E8600A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18D7D5-20A2-A166-7481-3E765F4DC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B399-29B4-4DE1-A9F8-050A4215D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18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1A175-5340-87D6-3974-E977BD511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0E892F-F0F2-0E2D-51A5-1442557E9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61A5-CAC1-4266-A346-3BCABB9730A7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4896F9-5157-FA7D-393B-4BD23977F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97654B-AF6D-72E4-ACE4-299312DB2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B399-29B4-4DE1-A9F8-050A4215D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5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0B7785-81A5-E09A-AB98-999B49F1B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61A5-CAC1-4266-A346-3BCABB9730A7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FD4301-DFD7-F825-85CC-C98DAE648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981AF-E3C5-5A97-9CD5-AB696C011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B399-29B4-4DE1-A9F8-050A4215D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2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EE419-5CE6-B370-E17F-3B90DE685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38B58-5074-158F-3670-F6BFBFE57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028C3-80CB-F5A9-88A4-C00A65BB3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9D418-3C8B-BD0E-7220-E1A285977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61A5-CAC1-4266-A346-3BCABB9730A7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B9586-9FB7-BF5A-7777-B20264FA2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14506-276D-A755-8154-339046F16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B399-29B4-4DE1-A9F8-050A4215D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70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78031-9796-6E44-7313-E9B46A559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893D4F-6A7D-28BC-2B68-E3F0DF48FB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13A6C-D461-F2BF-52DD-C1F91D294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248F3-6BB9-BC0F-B59E-4E3000B32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61A5-CAC1-4266-A346-3BCABB9730A7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94B5B-DA84-6AF5-E04C-46A8A3A01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62716-9200-E92B-7F53-E750019F4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B399-29B4-4DE1-A9F8-050A4215D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49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D992E5-A1CE-1485-082C-23B83368D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3576C-B54B-7C5A-1717-921589954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C7A92-36E4-5D2A-0455-785E34C8C1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B61A5-CAC1-4266-A346-3BCABB9730A7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78C06-51AA-F668-8464-813CF5FC45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242D3-6A2D-9C67-26A8-170141C595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BB399-29B4-4DE1-A9F8-050A4215D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81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Book1_16877502494710/Dashboard1?:language=en-US&amp;publish=yes&amp;:display_count=n&amp;:origin=viz_share_link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tanding in front of a white wall with black text&#10;&#10;Description automatically generated with low confidence">
            <a:extLst>
              <a:ext uri="{FF2B5EF4-FFF2-40B4-BE49-F238E27FC236}">
                <a16:creationId xmlns:a16="http://schemas.microsoft.com/office/drawing/2014/main" id="{CA05076E-01F1-BD8F-409A-108D074565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232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63CDBF-F5BD-EBC1-6792-33ED693D5E69}"/>
              </a:ext>
            </a:extLst>
          </p:cNvPr>
          <p:cNvSpPr txBox="1"/>
          <p:nvPr/>
        </p:nvSpPr>
        <p:spPr>
          <a:xfrm>
            <a:off x="679459" y="-65088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i="1" dirty="0">
                <a:effectLst/>
                <a:latin typeface="+mj-lt"/>
                <a:ea typeface="+mj-ea"/>
                <a:cs typeface="+mj-cs"/>
              </a:rPr>
              <a:t>Crowdfunding Across Borders</a:t>
            </a:r>
            <a:r>
              <a:rPr lang="en-US" sz="4800" b="1" i="0" dirty="0">
                <a:effectLst/>
                <a:latin typeface="+mj-lt"/>
                <a:ea typeface="+mj-ea"/>
                <a:cs typeface="+mj-cs"/>
              </a:rPr>
              <a:t>:</a:t>
            </a:r>
            <a:endParaRPr lang="en-US" sz="4800" b="1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00BFFF-E5ED-066C-5C2B-D9DAE270841D}"/>
              </a:ext>
            </a:extLst>
          </p:cNvPr>
          <p:cNvSpPr txBox="1"/>
          <p:nvPr/>
        </p:nvSpPr>
        <p:spPr>
          <a:xfrm>
            <a:off x="294468" y="6146581"/>
            <a:ext cx="3766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Hassan Mehmood</a:t>
            </a:r>
          </a:p>
          <a:p>
            <a:r>
              <a:rPr lang="en-US" dirty="0"/>
              <a:t>06/25/2023</a:t>
            </a:r>
          </a:p>
        </p:txBody>
      </p:sp>
    </p:spTree>
    <p:extLst>
      <p:ext uri="{BB962C8B-B14F-4D97-AF65-F5344CB8AC3E}">
        <p14:creationId xmlns:p14="http://schemas.microsoft.com/office/powerpoint/2010/main" val="1973861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6F0960-1404-CCBD-7D63-E0B55A1801E6}"/>
              </a:ext>
            </a:extLst>
          </p:cNvPr>
          <p:cNvSpPr txBox="1"/>
          <p:nvPr/>
        </p:nvSpPr>
        <p:spPr>
          <a:xfrm>
            <a:off x="638882" y="639193"/>
            <a:ext cx="3571810" cy="357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 of all the pledges 36.4% fail,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while 5.7%  were cancelled.</a:t>
            </a:r>
          </a:p>
        </p:txBody>
      </p:sp>
      <p:pic>
        <p:nvPicPr>
          <p:cNvPr id="3" name="Picture 2" descr="A picture containing screenshot, diagram, circle, text&#10;&#10;Description automatically generated">
            <a:extLst>
              <a:ext uri="{FF2B5EF4-FFF2-40B4-BE49-F238E27FC236}">
                <a16:creationId xmlns:a16="http://schemas.microsoft.com/office/drawing/2014/main" id="{978FDE3E-7AA9-B168-65C0-D52031FCB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471" y="640080"/>
            <a:ext cx="5936265" cy="5550408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067C8D62-F71B-7F45-2286-8CD90B8B3039}"/>
              </a:ext>
            </a:extLst>
          </p:cNvPr>
          <p:cNvSpPr/>
          <p:nvPr/>
        </p:nvSpPr>
        <p:spPr>
          <a:xfrm rot="6232183">
            <a:off x="9526945" y="1012732"/>
            <a:ext cx="315624" cy="770538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CF7E4753-938F-5285-96E8-CFB0F990596D}"/>
              </a:ext>
            </a:extLst>
          </p:cNvPr>
          <p:cNvSpPr/>
          <p:nvPr/>
        </p:nvSpPr>
        <p:spPr>
          <a:xfrm rot="9561370">
            <a:off x="10759849" y="3730799"/>
            <a:ext cx="379019" cy="805389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89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box plot&#10;&#10;Description automatically generated with medium confidence">
            <a:extLst>
              <a:ext uri="{FF2B5EF4-FFF2-40B4-BE49-F238E27FC236}">
                <a16:creationId xmlns:a16="http://schemas.microsoft.com/office/drawing/2014/main" id="{09506E79-FB67-B257-DD02-D938A5202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342" y="643466"/>
            <a:ext cx="5502872" cy="2150691"/>
          </a:xfrm>
          <a:prstGeom prst="rect">
            <a:avLst/>
          </a:prstGeom>
        </p:spPr>
      </p:pic>
      <p:pic>
        <p:nvPicPr>
          <p:cNvPr id="7" name="Picture 6" descr="A picture containing text, screenshot, diagram, rectangle&#10;&#10;Description automatically generated">
            <a:extLst>
              <a:ext uri="{FF2B5EF4-FFF2-40B4-BE49-F238E27FC236}">
                <a16:creationId xmlns:a16="http://schemas.microsoft.com/office/drawing/2014/main" id="{DA15A6EE-2DB9-AE14-B081-E5F4570F9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729" y="2651641"/>
            <a:ext cx="5644485" cy="3562892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2CBD4347-98B9-2E6D-7C3B-48BA6B517E60}"/>
              </a:ext>
            </a:extLst>
          </p:cNvPr>
          <p:cNvSpPr/>
          <p:nvPr/>
        </p:nvSpPr>
        <p:spPr>
          <a:xfrm>
            <a:off x="6057195" y="1177105"/>
            <a:ext cx="468738" cy="303020"/>
          </a:xfrm>
          <a:prstGeom prst="wedgeRectCallou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58952">
              <a:spcAft>
                <a:spcPts val="600"/>
              </a:spcAft>
            </a:pPr>
            <a:r>
              <a:rPr lang="en-US" sz="87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</a:t>
            </a:r>
            <a:endParaRPr lang="en-US" sz="1050">
              <a:solidFill>
                <a:schemeClr val="tx1"/>
              </a:solidFill>
            </a:endParaRP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A7609B02-7BB5-58AA-BF46-95C26F8D6AF7}"/>
              </a:ext>
            </a:extLst>
          </p:cNvPr>
          <p:cNvSpPr/>
          <p:nvPr/>
        </p:nvSpPr>
        <p:spPr>
          <a:xfrm flipH="1">
            <a:off x="10268618" y="1072539"/>
            <a:ext cx="569487" cy="512149"/>
          </a:xfrm>
          <a:prstGeom prst="wedgeRectCallou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58952">
              <a:spcAft>
                <a:spcPts val="600"/>
              </a:spcAft>
            </a:pPr>
            <a:r>
              <a:rPr lang="en-US" sz="87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</a:t>
            </a:r>
            <a:endParaRPr lang="en-US" sz="105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BA64A2-F12B-A6CA-E48E-022F5C943511}"/>
              </a:ext>
            </a:extLst>
          </p:cNvPr>
          <p:cNvSpPr txBox="1"/>
          <p:nvPr/>
        </p:nvSpPr>
        <p:spPr>
          <a:xfrm>
            <a:off x="6395473" y="2132562"/>
            <a:ext cx="1707496" cy="55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58952">
              <a:spcAft>
                <a:spcPts val="600"/>
              </a:spcAft>
            </a:pPr>
            <a:r>
              <a:rPr lang="en-US" sz="149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1494" kern="1200" baseline="30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</a:t>
            </a:r>
            <a:r>
              <a:rPr lang="en-US" sz="149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quantile and Median.</a:t>
            </a:r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D395C6-8FD4-C012-94F9-0E23BCE82AE6}"/>
              </a:ext>
            </a:extLst>
          </p:cNvPr>
          <p:cNvCxnSpPr/>
          <p:nvPr/>
        </p:nvCxnSpPr>
        <p:spPr>
          <a:xfrm flipH="1" flipV="1">
            <a:off x="6395473" y="1795033"/>
            <a:ext cx="130460" cy="337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A1CD10-C730-2ABA-08F9-111D3A29F89A}"/>
              </a:ext>
            </a:extLst>
          </p:cNvPr>
          <p:cNvCxnSpPr>
            <a:cxnSpLocks/>
          </p:cNvCxnSpPr>
          <p:nvPr/>
        </p:nvCxnSpPr>
        <p:spPr>
          <a:xfrm flipH="1" flipV="1">
            <a:off x="6525933" y="1705688"/>
            <a:ext cx="404209" cy="754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B82EDAA1-98D2-EF47-3480-0E89A2A34B3E}"/>
              </a:ext>
            </a:extLst>
          </p:cNvPr>
          <p:cNvSpPr/>
          <p:nvPr/>
        </p:nvSpPr>
        <p:spPr>
          <a:xfrm>
            <a:off x="7407575" y="1070103"/>
            <a:ext cx="887161" cy="407584"/>
          </a:xfrm>
          <a:prstGeom prst="wedgeRectCallou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58952">
              <a:spcAft>
                <a:spcPts val="600"/>
              </a:spcAft>
            </a:pPr>
            <a:r>
              <a:rPr lang="en-US" sz="1494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3</a:t>
            </a:r>
            <a:r>
              <a:rPr lang="en-US" sz="1494" kern="1200" baseline="3000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rd</a:t>
            </a:r>
            <a:r>
              <a:rPr lang="en-US" sz="1494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872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quantile</a:t>
            </a:r>
            <a:endParaRPr lang="en-US" sz="1050">
              <a:solidFill>
                <a:sysClr val="windowText" lastClr="0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276167-64E2-F487-0F0A-BFB4C9D4189E}"/>
              </a:ext>
            </a:extLst>
          </p:cNvPr>
          <p:cNvSpPr txBox="1"/>
          <p:nvPr/>
        </p:nvSpPr>
        <p:spPr>
          <a:xfrm>
            <a:off x="1163785" y="1177105"/>
            <a:ext cx="3257806" cy="1548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7173" indent="-237173" defTabSz="75895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9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figure show the distribution of the pledges and important statistical landmarks.</a:t>
            </a:r>
          </a:p>
          <a:p>
            <a:pPr marL="237173" indent="-237173" defTabSz="75895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9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second image shows that the most of pledges are under the amount of 25000$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9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BD824-3C2D-A0F2-7888-2D58AE73B486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This Regression confirms that the amount of pledge is strongly correllated with the number of backers.</a:t>
            </a:r>
          </a:p>
        </p:txBody>
      </p:sp>
      <p:pic>
        <p:nvPicPr>
          <p:cNvPr id="3" name="Picture 2" descr="A picture containing screenshot, text, line, plot&#10;&#10;Description automatically generated">
            <a:extLst>
              <a:ext uri="{FF2B5EF4-FFF2-40B4-BE49-F238E27FC236}">
                <a16:creationId xmlns:a16="http://schemas.microsoft.com/office/drawing/2014/main" id="{D07567A3-0CE4-61C3-EC75-6477CB15C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926401"/>
            <a:ext cx="6903720" cy="500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486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DB3402-9507-A0FB-D39F-0877A92C86E0}"/>
              </a:ext>
            </a:extLst>
          </p:cNvPr>
          <p:cNvSpPr txBox="1"/>
          <p:nvPr/>
        </p:nvSpPr>
        <p:spPr>
          <a:xfrm>
            <a:off x="524671" y="2461768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The optimum  number of days for the campaign are 140 – 150 days.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Following is how the ranges were determined 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Short : 75 days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Medium : 150 days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Long : 225 days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Very Long : 300 days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Extended : 375 days</a:t>
            </a:r>
          </a:p>
        </p:txBody>
      </p:sp>
      <p:pic>
        <p:nvPicPr>
          <p:cNvPr id="3" name="Picture 2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3938DDAD-8EF6-ADDC-5158-4F81A7221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184" y="1073894"/>
            <a:ext cx="6922008" cy="4810796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65397AD1-0317-AA78-97AD-6B52261826F0}"/>
              </a:ext>
            </a:extLst>
          </p:cNvPr>
          <p:cNvSpPr/>
          <p:nvPr/>
        </p:nvSpPr>
        <p:spPr>
          <a:xfrm rot="3785348">
            <a:off x="8885208" y="1431521"/>
            <a:ext cx="103517" cy="533363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15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3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F6389D2-3B5C-A294-3DC0-6D253927B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891" y="643467"/>
            <a:ext cx="4084601" cy="55710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2B8529-9F53-B242-AEFD-107F8148A010}"/>
              </a:ext>
            </a:extLst>
          </p:cNvPr>
          <p:cNvSpPr txBox="1"/>
          <p:nvPr/>
        </p:nvSpPr>
        <p:spPr>
          <a:xfrm>
            <a:off x="1589507" y="4125962"/>
            <a:ext cx="4800227" cy="765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0664">
              <a:spcAft>
                <a:spcPts val="600"/>
              </a:spcAft>
            </a:pPr>
            <a:r>
              <a:rPr lang="en-US" sz="1458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https://public.tableau.com/views/Book1_16877502494710/Dashboard1?:language=en-US&amp;publish=yes&amp;:display_count=n&amp;:origin=viz_share_link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E42F5B-C8CF-C5AD-A59E-4F3FCA97A360}"/>
              </a:ext>
            </a:extLst>
          </p:cNvPr>
          <p:cNvSpPr txBox="1"/>
          <p:nvPr/>
        </p:nvSpPr>
        <p:spPr>
          <a:xfrm>
            <a:off x="2958917" y="1284369"/>
            <a:ext cx="2375586" cy="491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0664">
              <a:spcAft>
                <a:spcPts val="600"/>
              </a:spcAft>
            </a:pPr>
            <a:r>
              <a:rPr lang="en-US" sz="259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Dashboard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668555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F8A3A8-4CC6-7F4C-8321-30F63FFA1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Implications, Discussion and Path forward: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DBF31-D6C6-9EE3-49E5-87B47ACFF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Utilizing Classification Models: Implementing models to predict pledge outcomes enables optimized resource allocation and prioritization of follow-up efforts.</a:t>
            </a:r>
          </a:p>
          <a:p>
            <a:r>
              <a:rPr lang="en-US" dirty="0"/>
              <a:t>Gathering Specific Data: Further data collection is needed to address important questions:</a:t>
            </a:r>
          </a:p>
          <a:p>
            <a:pPr lvl="1"/>
            <a:r>
              <a:rPr lang="en-US" dirty="0"/>
              <a:t>Analyze resource distribution among countries to improve resource allocation.</a:t>
            </a:r>
          </a:p>
          <a:p>
            <a:pPr lvl="1"/>
            <a:r>
              <a:rPr lang="en-US" dirty="0"/>
              <a:t>Investigate patterns among failed pledges to identify underlying factors.</a:t>
            </a:r>
          </a:p>
          <a:p>
            <a:pPr lvl="1"/>
            <a:r>
              <a:rPr lang="en-US" dirty="0"/>
              <a:t>Establish a dedicated database for crowdfunding organizations' data.</a:t>
            </a:r>
          </a:p>
        </p:txBody>
      </p:sp>
    </p:spTree>
    <p:extLst>
      <p:ext uri="{BB962C8B-B14F-4D97-AF65-F5344CB8AC3E}">
        <p14:creationId xmlns:p14="http://schemas.microsoft.com/office/powerpoint/2010/main" val="671242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E61DD9-2DB2-2DCF-53DE-69D9A029E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Appendix	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BEBFF038-B075-5406-93D7-DAF48BEA5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n-US"/>
              <a:t>Data Source : Non-Profit Organization.</a:t>
            </a:r>
          </a:p>
          <a:p>
            <a:r>
              <a:rPr lang="en-US"/>
              <a:t>Methodology:</a:t>
            </a:r>
          </a:p>
          <a:p>
            <a:pPr lvl="1"/>
            <a:r>
              <a:rPr lang="en-US"/>
              <a:t>ETL</a:t>
            </a:r>
          </a:p>
          <a:p>
            <a:pPr lvl="1"/>
            <a:r>
              <a:rPr lang="en-US"/>
              <a:t>EDA</a:t>
            </a:r>
          </a:p>
          <a:p>
            <a:pPr lvl="1"/>
            <a:r>
              <a:rPr lang="en-US"/>
              <a:t>Statistical Analysis</a:t>
            </a:r>
          </a:p>
          <a:p>
            <a:pPr lvl="1"/>
            <a:r>
              <a:rPr lang="en-US"/>
              <a:t>Illustrations</a:t>
            </a:r>
          </a:p>
          <a:p>
            <a:r>
              <a:rPr kumimoji="0" lang="en-US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öhne"/>
                <a:ea typeface="+mn-ea"/>
                <a:cs typeface="+mn-cs"/>
              </a:rPr>
              <a:t>Note: Dataset and methodology details available upon request.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D7B5F-5B43-3507-CDB1-045353E25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OUTLINE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91BD2A7-C618-0437-A9B9-D352EFB2040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5752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58372-6789-FF02-5C24-1751CD59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dirty="0"/>
              <a:t>Executive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/>
              <a:t>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833872-6A46-9599-8344-ED4094A61E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443405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1083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D0F2D-EB3E-5CC7-CF47-E7F95F044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Points Focused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39F5C-F953-A648-D520-EAC76F4B3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/>
              <a:t>The objective of the analysis is to extract valuable insights from the collected data.</a:t>
            </a:r>
          </a:p>
          <a:p>
            <a:r>
              <a:rPr lang="en-US" sz="2200"/>
              <a:t>Identify areas requiring additional data collection and focus.</a:t>
            </a:r>
          </a:p>
          <a:p>
            <a:r>
              <a:rPr lang="en-US" sz="2200"/>
              <a:t>Discover and analyze any discernible patterns or trends present in the data.</a:t>
            </a:r>
          </a:p>
          <a:p>
            <a:r>
              <a:rPr lang="en-US" sz="2200"/>
              <a:t>Establish a starting point for further advancement and development.</a:t>
            </a:r>
          </a:p>
          <a:p>
            <a:r>
              <a:rPr lang="en-US" sz="2200"/>
              <a:t>Determine which areas are yielding the highest returns on the invested efforts.</a:t>
            </a:r>
          </a:p>
        </p:txBody>
      </p:sp>
    </p:spTree>
    <p:extLst>
      <p:ext uri="{BB962C8B-B14F-4D97-AF65-F5344CB8AC3E}">
        <p14:creationId xmlns:p14="http://schemas.microsoft.com/office/powerpoint/2010/main" val="573008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7490E-3CBC-5ADB-72C2-80BE10DAB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dirty="0"/>
              <a:t>Methodology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E1DD81F-BE37-A8C3-6314-6A1F2BD44A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5322351"/>
              </p:ext>
            </p:extLst>
          </p:nvPr>
        </p:nvGraphicFramePr>
        <p:xfrm>
          <a:off x="644056" y="1925311"/>
          <a:ext cx="10927829" cy="4380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2762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089DE6-0A2D-E05A-375D-C25FFBCCC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Key Findings: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30654795-CD8A-C58F-3E4B-378043624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 dirty="0"/>
              <a:t>Majority of pledges belong to the 'theater' category.</a:t>
            </a:r>
          </a:p>
          <a:p>
            <a:r>
              <a:rPr lang="en-US" sz="2200" dirty="0"/>
              <a:t>Philanthropes show less interest in journalism, photography, and food.</a:t>
            </a:r>
          </a:p>
          <a:p>
            <a:r>
              <a:rPr lang="en-US" sz="2200" dirty="0"/>
              <a:t>76.3% of the pledges originate from the United States.</a:t>
            </a:r>
          </a:p>
          <a:p>
            <a:r>
              <a:rPr lang="en-US" sz="2200" dirty="0"/>
              <a:t>The analysis of pledge count and duration indicates that a 5-month campaign is optimal.</a:t>
            </a:r>
          </a:p>
          <a:p>
            <a:r>
              <a:rPr lang="en-US" sz="2200" dirty="0"/>
              <a:t>Out of all pledges, 36.4% resulted in failure, while 56.5% were successful.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36919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19D133-ECED-BB06-25A7-97A4ECB50B9A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 it is evident from the graph, with over 700 pledges US is leading other areas.</a:t>
            </a:r>
          </a:p>
        </p:txBody>
      </p:sp>
      <p:pic>
        <p:nvPicPr>
          <p:cNvPr id="3" name="Picture 2" descr="A picture containing text, screenshot, display, software&#10;&#10;Description automatically generated">
            <a:extLst>
              <a:ext uri="{FF2B5EF4-FFF2-40B4-BE49-F238E27FC236}">
                <a16:creationId xmlns:a16="http://schemas.microsoft.com/office/drawing/2014/main" id="{F6606FF6-DB00-EC9A-0EF2-B8333D6C2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572" y="625683"/>
            <a:ext cx="5524435" cy="545538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69889A9-E63F-4B03-86D6-78435EDA0F33}"/>
              </a:ext>
            </a:extLst>
          </p:cNvPr>
          <p:cNvCxnSpPr/>
          <p:nvPr/>
        </p:nvCxnSpPr>
        <p:spPr>
          <a:xfrm flipH="1">
            <a:off x="7686136" y="1371600"/>
            <a:ext cx="810883" cy="52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311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DC2359-77C3-2A96-3507-61E1F9605F07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This graph illustrates how the number of pledges are distributed over categories.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According this graph ‘Theater’ is the most favored while ‘journalism’ is the least favored category.</a:t>
            </a:r>
          </a:p>
        </p:txBody>
      </p:sp>
      <p:pic>
        <p:nvPicPr>
          <p:cNvPr id="3" name="Picture 2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0827BFBC-45C0-9A34-93F3-81FFE499DA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" r="2" b="2"/>
          <a:stretch/>
        </p:blipFill>
        <p:spPr>
          <a:xfrm>
            <a:off x="6102096" y="783076"/>
            <a:ext cx="5458968" cy="529184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18BE16-422C-3339-FD6D-2E2AC073F374}"/>
              </a:ext>
            </a:extLst>
          </p:cNvPr>
          <p:cNvCxnSpPr/>
          <p:nvPr/>
        </p:nvCxnSpPr>
        <p:spPr>
          <a:xfrm>
            <a:off x="10705381" y="1276709"/>
            <a:ext cx="258793" cy="267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row: Down 9">
            <a:extLst>
              <a:ext uri="{FF2B5EF4-FFF2-40B4-BE49-F238E27FC236}">
                <a16:creationId xmlns:a16="http://schemas.microsoft.com/office/drawing/2014/main" id="{29D84CAD-24C0-2135-9933-D8406F1B7AFD}"/>
              </a:ext>
            </a:extLst>
          </p:cNvPr>
          <p:cNvSpPr/>
          <p:nvPr/>
        </p:nvSpPr>
        <p:spPr>
          <a:xfrm rot="13519412">
            <a:off x="7884542" y="5512396"/>
            <a:ext cx="260345" cy="562527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528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FBEAE6-4EE0-ADEA-AB92-9D564A283BE3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As shown here England follows US in the number of pledges.</a:t>
            </a:r>
            <a:endParaRPr lang="en-US" sz="2200" dirty="0"/>
          </a:p>
        </p:txBody>
      </p:sp>
      <p:pic>
        <p:nvPicPr>
          <p:cNvPr id="3" name="Picture 2" descr="A picture containing screenshot, diagram, circle, colorfulness&#10;&#10;Description automatically generated">
            <a:extLst>
              <a:ext uri="{FF2B5EF4-FFF2-40B4-BE49-F238E27FC236}">
                <a16:creationId xmlns:a16="http://schemas.microsoft.com/office/drawing/2014/main" id="{D76D9FB4-882A-1FD8-1777-AD13476CC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864" y="640080"/>
            <a:ext cx="5201335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309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</TotalTime>
  <Words>583</Words>
  <Application>Microsoft Office PowerPoint</Application>
  <PresentationFormat>Widescreen</PresentationFormat>
  <Paragraphs>86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Söhne</vt:lpstr>
      <vt:lpstr>Office Theme</vt:lpstr>
      <vt:lpstr>PowerPoint Presentation</vt:lpstr>
      <vt:lpstr>OUTLINE</vt:lpstr>
      <vt:lpstr>Executive Summary</vt:lpstr>
      <vt:lpstr>Points Focused</vt:lpstr>
      <vt:lpstr>Methodology</vt:lpstr>
      <vt:lpstr>Key Findings: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Implications, Discussion and Path forward:</vt:lpstr>
      <vt:lpstr>Appendix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Hassan Mehmood</dc:creator>
  <cp:lastModifiedBy>Hassan Mehmood</cp:lastModifiedBy>
  <cp:revision>5</cp:revision>
  <dcterms:created xsi:type="dcterms:W3CDTF">2023-06-26T01:40:35Z</dcterms:created>
  <dcterms:modified xsi:type="dcterms:W3CDTF">2023-06-26T05:50:06Z</dcterms:modified>
</cp:coreProperties>
</file>