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7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>
        <p:scale>
          <a:sx n="57" d="100"/>
          <a:sy n="57" d="100"/>
        </p:scale>
        <p:origin x="178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13E7E-2F26-407A-B388-1364341B97F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975727-CA8F-4230-B734-C6C76BBA3F8B}">
      <dgm:prSet/>
      <dgm:spPr/>
      <dgm:t>
        <a:bodyPr/>
        <a:lstStyle/>
        <a:p>
          <a:pPr>
            <a:defRPr cap="all"/>
          </a:pPr>
          <a:r>
            <a:rPr lang="en-US"/>
            <a:t>Executive Summary</a:t>
          </a:r>
        </a:p>
      </dgm:t>
    </dgm:pt>
    <dgm:pt modelId="{ED8E9C7F-D0AD-4C36-A806-2D953B12E158}" type="parTrans" cxnId="{2124DF85-479A-4501-8297-2B92B1109E86}">
      <dgm:prSet/>
      <dgm:spPr/>
      <dgm:t>
        <a:bodyPr/>
        <a:lstStyle/>
        <a:p>
          <a:endParaRPr lang="en-US"/>
        </a:p>
      </dgm:t>
    </dgm:pt>
    <dgm:pt modelId="{5C170FD6-FDE1-48FC-B6BA-BA79502E8720}" type="sibTrans" cxnId="{2124DF85-479A-4501-8297-2B92B1109E86}">
      <dgm:prSet/>
      <dgm:spPr/>
      <dgm:t>
        <a:bodyPr/>
        <a:lstStyle/>
        <a:p>
          <a:endParaRPr lang="en-US"/>
        </a:p>
      </dgm:t>
    </dgm:pt>
    <dgm:pt modelId="{8C289306-DF01-45E5-B6DC-09D73AE2BE2D}">
      <dgm:prSet/>
      <dgm:spPr/>
      <dgm:t>
        <a:bodyPr/>
        <a:lstStyle/>
        <a:p>
          <a:pPr>
            <a:defRPr cap="all"/>
          </a:pPr>
          <a:r>
            <a:rPr lang="en-US"/>
            <a:t>Introduction</a:t>
          </a:r>
        </a:p>
      </dgm:t>
    </dgm:pt>
    <dgm:pt modelId="{543395E5-0530-485A-AA1E-F2C2A38E063E}" type="parTrans" cxnId="{F92D8206-A2C2-4DDD-BE79-304E7B4B6579}">
      <dgm:prSet/>
      <dgm:spPr/>
      <dgm:t>
        <a:bodyPr/>
        <a:lstStyle/>
        <a:p>
          <a:endParaRPr lang="en-US"/>
        </a:p>
      </dgm:t>
    </dgm:pt>
    <dgm:pt modelId="{1C0ABDF9-9538-4838-8738-F6B3E00A3E70}" type="sibTrans" cxnId="{F92D8206-A2C2-4DDD-BE79-304E7B4B6579}">
      <dgm:prSet/>
      <dgm:spPr/>
      <dgm:t>
        <a:bodyPr/>
        <a:lstStyle/>
        <a:p>
          <a:endParaRPr lang="en-US"/>
        </a:p>
      </dgm:t>
    </dgm:pt>
    <dgm:pt modelId="{21A100ED-74F7-4703-B047-8A0D766FF8FF}">
      <dgm:prSet/>
      <dgm:spPr/>
      <dgm:t>
        <a:bodyPr/>
        <a:lstStyle/>
        <a:p>
          <a:pPr>
            <a:defRPr cap="all"/>
          </a:pPr>
          <a:r>
            <a:rPr lang="en-US"/>
            <a:t>Methodology</a:t>
          </a:r>
        </a:p>
      </dgm:t>
    </dgm:pt>
    <dgm:pt modelId="{FA908DF6-F4D8-4C6D-8D1C-7E4A85837E29}" type="parTrans" cxnId="{D7B4C730-BFC2-432D-AE40-E5BB32309CF5}">
      <dgm:prSet/>
      <dgm:spPr/>
      <dgm:t>
        <a:bodyPr/>
        <a:lstStyle/>
        <a:p>
          <a:endParaRPr lang="en-US"/>
        </a:p>
      </dgm:t>
    </dgm:pt>
    <dgm:pt modelId="{EAD54CF3-8C53-4129-B804-2AAE3FCE2417}" type="sibTrans" cxnId="{D7B4C730-BFC2-432D-AE40-E5BB32309CF5}">
      <dgm:prSet/>
      <dgm:spPr/>
      <dgm:t>
        <a:bodyPr/>
        <a:lstStyle/>
        <a:p>
          <a:endParaRPr lang="en-US"/>
        </a:p>
      </dgm:t>
    </dgm:pt>
    <dgm:pt modelId="{AFDDC582-740D-436A-8913-F88D92B22842}">
      <dgm:prSet/>
      <dgm:spPr/>
      <dgm:t>
        <a:bodyPr/>
        <a:lstStyle/>
        <a:p>
          <a:pPr>
            <a:defRPr cap="all"/>
          </a:pPr>
          <a:r>
            <a:rPr lang="en-US"/>
            <a:t>Findings</a:t>
          </a:r>
        </a:p>
      </dgm:t>
    </dgm:pt>
    <dgm:pt modelId="{3F4F9BF9-1273-4FB2-8278-C1B5117C9736}" type="parTrans" cxnId="{D605C904-66E7-4F6E-9186-ECB176064604}">
      <dgm:prSet/>
      <dgm:spPr/>
      <dgm:t>
        <a:bodyPr/>
        <a:lstStyle/>
        <a:p>
          <a:endParaRPr lang="en-US"/>
        </a:p>
      </dgm:t>
    </dgm:pt>
    <dgm:pt modelId="{95144FE4-C2AE-428C-A10D-8F9E7C5E5CF7}" type="sibTrans" cxnId="{D605C904-66E7-4F6E-9186-ECB176064604}">
      <dgm:prSet/>
      <dgm:spPr/>
      <dgm:t>
        <a:bodyPr/>
        <a:lstStyle/>
        <a:p>
          <a:endParaRPr lang="en-US"/>
        </a:p>
      </dgm:t>
    </dgm:pt>
    <dgm:pt modelId="{6DAAAB1C-07F7-4A93-BF08-BC2AA46FBE51}">
      <dgm:prSet/>
      <dgm:spPr/>
      <dgm:t>
        <a:bodyPr/>
        <a:lstStyle/>
        <a:p>
          <a:pPr>
            <a:defRPr cap="all"/>
          </a:pPr>
          <a:r>
            <a:rPr lang="en-US"/>
            <a:t>Results</a:t>
          </a:r>
        </a:p>
      </dgm:t>
    </dgm:pt>
    <dgm:pt modelId="{1D97E31E-A722-459D-9FD2-76487EFCEA97}" type="parTrans" cxnId="{05C3DF4A-7E08-4093-B47D-1DB454A91C77}">
      <dgm:prSet/>
      <dgm:spPr/>
      <dgm:t>
        <a:bodyPr/>
        <a:lstStyle/>
        <a:p>
          <a:endParaRPr lang="en-US"/>
        </a:p>
      </dgm:t>
    </dgm:pt>
    <dgm:pt modelId="{6466B560-50B3-4747-A29E-CC3E1823C72E}" type="sibTrans" cxnId="{05C3DF4A-7E08-4093-B47D-1DB454A91C77}">
      <dgm:prSet/>
      <dgm:spPr/>
      <dgm:t>
        <a:bodyPr/>
        <a:lstStyle/>
        <a:p>
          <a:endParaRPr lang="en-US"/>
        </a:p>
      </dgm:t>
    </dgm:pt>
    <dgm:pt modelId="{C1B35E33-8A0E-45DA-9210-110E830097C9}">
      <dgm:prSet/>
      <dgm:spPr/>
      <dgm:t>
        <a:bodyPr/>
        <a:lstStyle/>
        <a:p>
          <a:pPr>
            <a:defRPr cap="all"/>
          </a:pPr>
          <a:r>
            <a:rPr lang="en-US"/>
            <a:t>Conclusion and Future Work</a:t>
          </a:r>
        </a:p>
      </dgm:t>
    </dgm:pt>
    <dgm:pt modelId="{78DDB0C9-756A-4458-95BA-9F1BE911D0AD}" type="parTrans" cxnId="{A071F22B-B163-4175-9CFC-C49943FC9E20}">
      <dgm:prSet/>
      <dgm:spPr/>
      <dgm:t>
        <a:bodyPr/>
        <a:lstStyle/>
        <a:p>
          <a:endParaRPr lang="en-US"/>
        </a:p>
      </dgm:t>
    </dgm:pt>
    <dgm:pt modelId="{95955CB6-452F-4B37-BDD9-F0E05C101D0B}" type="sibTrans" cxnId="{A071F22B-B163-4175-9CFC-C49943FC9E20}">
      <dgm:prSet/>
      <dgm:spPr/>
      <dgm:t>
        <a:bodyPr/>
        <a:lstStyle/>
        <a:p>
          <a:endParaRPr lang="en-US"/>
        </a:p>
      </dgm:t>
    </dgm:pt>
    <dgm:pt modelId="{1D3A632D-3065-44B3-A30B-1F4CC92B222A}">
      <dgm:prSet/>
      <dgm:spPr/>
      <dgm:t>
        <a:bodyPr/>
        <a:lstStyle/>
        <a:p>
          <a:pPr>
            <a:defRPr cap="all"/>
          </a:pPr>
          <a:r>
            <a:rPr lang="en-US"/>
            <a:t>Q&amp;A and Appendix</a:t>
          </a:r>
        </a:p>
      </dgm:t>
    </dgm:pt>
    <dgm:pt modelId="{5ED2CE1E-40D1-40F0-AEAD-7BB0210199B0}" type="parTrans" cxnId="{1495DA3E-9DB1-4251-AF04-DBE5B530FD20}">
      <dgm:prSet/>
      <dgm:spPr/>
      <dgm:t>
        <a:bodyPr/>
        <a:lstStyle/>
        <a:p>
          <a:endParaRPr lang="en-US"/>
        </a:p>
      </dgm:t>
    </dgm:pt>
    <dgm:pt modelId="{6B50431A-B81E-414B-9E14-8E8074129D15}" type="sibTrans" cxnId="{1495DA3E-9DB1-4251-AF04-DBE5B530FD20}">
      <dgm:prSet/>
      <dgm:spPr/>
      <dgm:t>
        <a:bodyPr/>
        <a:lstStyle/>
        <a:p>
          <a:endParaRPr lang="en-US"/>
        </a:p>
      </dgm:t>
    </dgm:pt>
    <dgm:pt modelId="{86DBA8E7-1F83-4383-AECB-9DEFD1AC352D}" type="pres">
      <dgm:prSet presAssocID="{A0D13E7E-2F26-407A-B388-1364341B97F2}" presName="root" presStyleCnt="0">
        <dgm:presLayoutVars>
          <dgm:dir/>
          <dgm:resizeHandles val="exact"/>
        </dgm:presLayoutVars>
      </dgm:prSet>
      <dgm:spPr/>
    </dgm:pt>
    <dgm:pt modelId="{E61D2D92-D37F-4B46-9F34-7E399180B6E3}" type="pres">
      <dgm:prSet presAssocID="{AB975727-CA8F-4230-B734-C6C76BBA3F8B}" presName="compNode" presStyleCnt="0"/>
      <dgm:spPr/>
    </dgm:pt>
    <dgm:pt modelId="{C1E699A2-D3A2-47C9-9511-AA9ADA2EFAD3}" type="pres">
      <dgm:prSet presAssocID="{AB975727-CA8F-4230-B734-C6C76BBA3F8B}" presName="iconBgRect" presStyleLbl="bgShp" presStyleIdx="0" presStyleCnt="7"/>
      <dgm:spPr/>
    </dgm:pt>
    <dgm:pt modelId="{DC8D2ECA-2A10-4CF5-8284-F2E2CEBED4C1}" type="pres">
      <dgm:prSet presAssocID="{AB975727-CA8F-4230-B734-C6C76BBA3F8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EBA1FBFD-0A82-4CA6-B08E-D5B5AD06A286}" type="pres">
      <dgm:prSet presAssocID="{AB975727-CA8F-4230-B734-C6C76BBA3F8B}" presName="spaceRect" presStyleCnt="0"/>
      <dgm:spPr/>
    </dgm:pt>
    <dgm:pt modelId="{7C29CCAF-20F9-4D54-9C5F-1377CA68F367}" type="pres">
      <dgm:prSet presAssocID="{AB975727-CA8F-4230-B734-C6C76BBA3F8B}" presName="textRect" presStyleLbl="revTx" presStyleIdx="0" presStyleCnt="7">
        <dgm:presLayoutVars>
          <dgm:chMax val="1"/>
          <dgm:chPref val="1"/>
        </dgm:presLayoutVars>
      </dgm:prSet>
      <dgm:spPr/>
    </dgm:pt>
    <dgm:pt modelId="{9624D99E-95BF-410C-8C0E-614420D03ACB}" type="pres">
      <dgm:prSet presAssocID="{5C170FD6-FDE1-48FC-B6BA-BA79502E8720}" presName="sibTrans" presStyleCnt="0"/>
      <dgm:spPr/>
    </dgm:pt>
    <dgm:pt modelId="{53071FCE-9557-4A55-B698-D92BF91FA672}" type="pres">
      <dgm:prSet presAssocID="{8C289306-DF01-45E5-B6DC-09D73AE2BE2D}" presName="compNode" presStyleCnt="0"/>
      <dgm:spPr/>
    </dgm:pt>
    <dgm:pt modelId="{A92A5D4E-2F53-4278-B9EE-FA4440371968}" type="pres">
      <dgm:prSet presAssocID="{8C289306-DF01-45E5-B6DC-09D73AE2BE2D}" presName="iconBgRect" presStyleLbl="bgShp" presStyleIdx="1" presStyleCnt="7"/>
      <dgm:spPr/>
    </dgm:pt>
    <dgm:pt modelId="{F913C228-824A-4D85-8E7F-FB60F5F5C54C}" type="pres">
      <dgm:prSet presAssocID="{8C289306-DF01-45E5-B6DC-09D73AE2BE2D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D6A6A56-9348-4436-845A-0AA4C0D0CF89}" type="pres">
      <dgm:prSet presAssocID="{8C289306-DF01-45E5-B6DC-09D73AE2BE2D}" presName="spaceRect" presStyleCnt="0"/>
      <dgm:spPr/>
    </dgm:pt>
    <dgm:pt modelId="{048D4B6F-417A-4FC4-B315-E1AB8BB7D907}" type="pres">
      <dgm:prSet presAssocID="{8C289306-DF01-45E5-B6DC-09D73AE2BE2D}" presName="textRect" presStyleLbl="revTx" presStyleIdx="1" presStyleCnt="7">
        <dgm:presLayoutVars>
          <dgm:chMax val="1"/>
          <dgm:chPref val="1"/>
        </dgm:presLayoutVars>
      </dgm:prSet>
      <dgm:spPr/>
    </dgm:pt>
    <dgm:pt modelId="{84CCB082-6151-4C00-9BF8-EAE3013D21AF}" type="pres">
      <dgm:prSet presAssocID="{1C0ABDF9-9538-4838-8738-F6B3E00A3E70}" presName="sibTrans" presStyleCnt="0"/>
      <dgm:spPr/>
    </dgm:pt>
    <dgm:pt modelId="{17D77E4D-3280-4C25-A427-248798A683B7}" type="pres">
      <dgm:prSet presAssocID="{21A100ED-74F7-4703-B047-8A0D766FF8FF}" presName="compNode" presStyleCnt="0"/>
      <dgm:spPr/>
    </dgm:pt>
    <dgm:pt modelId="{C079A719-9821-48C4-993E-6B9EA8DA23A5}" type="pres">
      <dgm:prSet presAssocID="{21A100ED-74F7-4703-B047-8A0D766FF8FF}" presName="iconBgRect" presStyleLbl="bgShp" presStyleIdx="2" presStyleCnt="7"/>
      <dgm:spPr/>
    </dgm:pt>
    <dgm:pt modelId="{ECA2FBE4-296C-4567-8D07-46236CB50295}" type="pres">
      <dgm:prSet presAssocID="{21A100ED-74F7-4703-B047-8A0D766FF8F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9FD2C45F-63AF-4C2E-8590-770A4C2DA4FC}" type="pres">
      <dgm:prSet presAssocID="{21A100ED-74F7-4703-B047-8A0D766FF8FF}" presName="spaceRect" presStyleCnt="0"/>
      <dgm:spPr/>
    </dgm:pt>
    <dgm:pt modelId="{273739FE-BEF9-44CA-BBF5-C72714976903}" type="pres">
      <dgm:prSet presAssocID="{21A100ED-74F7-4703-B047-8A0D766FF8FF}" presName="textRect" presStyleLbl="revTx" presStyleIdx="2" presStyleCnt="7">
        <dgm:presLayoutVars>
          <dgm:chMax val="1"/>
          <dgm:chPref val="1"/>
        </dgm:presLayoutVars>
      </dgm:prSet>
      <dgm:spPr/>
    </dgm:pt>
    <dgm:pt modelId="{54C74784-E70D-4D4B-A3BE-FDA2AFDDF487}" type="pres">
      <dgm:prSet presAssocID="{EAD54CF3-8C53-4129-B804-2AAE3FCE2417}" presName="sibTrans" presStyleCnt="0"/>
      <dgm:spPr/>
    </dgm:pt>
    <dgm:pt modelId="{DF76801A-179B-427B-BF70-E4A8957869FF}" type="pres">
      <dgm:prSet presAssocID="{AFDDC582-740D-436A-8913-F88D92B22842}" presName="compNode" presStyleCnt="0"/>
      <dgm:spPr/>
    </dgm:pt>
    <dgm:pt modelId="{71D6F98B-CCD6-4289-A83B-B19AD3AA7ECF}" type="pres">
      <dgm:prSet presAssocID="{AFDDC582-740D-436A-8913-F88D92B22842}" presName="iconBgRect" presStyleLbl="bgShp" presStyleIdx="3" presStyleCnt="7"/>
      <dgm:spPr/>
    </dgm:pt>
    <dgm:pt modelId="{2D4CC3A7-03A8-4E0C-95B4-A9947F30B9B8}" type="pres">
      <dgm:prSet presAssocID="{AFDDC582-740D-436A-8913-F88D92B2284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E8F0B3AE-CECA-4C8D-9BC0-E5D9F28AC00A}" type="pres">
      <dgm:prSet presAssocID="{AFDDC582-740D-436A-8913-F88D92B22842}" presName="spaceRect" presStyleCnt="0"/>
      <dgm:spPr/>
    </dgm:pt>
    <dgm:pt modelId="{31FCB4CA-D33F-4FBF-83F3-61B6FDEF37A1}" type="pres">
      <dgm:prSet presAssocID="{AFDDC582-740D-436A-8913-F88D92B22842}" presName="textRect" presStyleLbl="revTx" presStyleIdx="3" presStyleCnt="7">
        <dgm:presLayoutVars>
          <dgm:chMax val="1"/>
          <dgm:chPref val="1"/>
        </dgm:presLayoutVars>
      </dgm:prSet>
      <dgm:spPr/>
    </dgm:pt>
    <dgm:pt modelId="{4629201A-3335-4C87-997C-20CBE6A4EF09}" type="pres">
      <dgm:prSet presAssocID="{95144FE4-C2AE-428C-A10D-8F9E7C5E5CF7}" presName="sibTrans" presStyleCnt="0"/>
      <dgm:spPr/>
    </dgm:pt>
    <dgm:pt modelId="{0240D789-D532-42D2-8CB7-B2CA7D20ECB1}" type="pres">
      <dgm:prSet presAssocID="{6DAAAB1C-07F7-4A93-BF08-BC2AA46FBE51}" presName="compNode" presStyleCnt="0"/>
      <dgm:spPr/>
    </dgm:pt>
    <dgm:pt modelId="{67D0B8B2-7478-4C16-9EAB-635AF6E288A3}" type="pres">
      <dgm:prSet presAssocID="{6DAAAB1C-07F7-4A93-BF08-BC2AA46FBE51}" presName="iconBgRect" presStyleLbl="bgShp" presStyleIdx="4" presStyleCnt="7"/>
      <dgm:spPr/>
    </dgm:pt>
    <dgm:pt modelId="{9465C1E7-B602-4542-BCC5-68BFF6B29AEC}" type="pres">
      <dgm:prSet presAssocID="{6DAAAB1C-07F7-4A93-BF08-BC2AA46FBE5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1DFCFA97-DDC7-4E93-BA09-89031459E0D3}" type="pres">
      <dgm:prSet presAssocID="{6DAAAB1C-07F7-4A93-BF08-BC2AA46FBE51}" presName="spaceRect" presStyleCnt="0"/>
      <dgm:spPr/>
    </dgm:pt>
    <dgm:pt modelId="{C5D56485-2DF7-478A-A155-B926C71D55A9}" type="pres">
      <dgm:prSet presAssocID="{6DAAAB1C-07F7-4A93-BF08-BC2AA46FBE51}" presName="textRect" presStyleLbl="revTx" presStyleIdx="4" presStyleCnt="7">
        <dgm:presLayoutVars>
          <dgm:chMax val="1"/>
          <dgm:chPref val="1"/>
        </dgm:presLayoutVars>
      </dgm:prSet>
      <dgm:spPr/>
    </dgm:pt>
    <dgm:pt modelId="{29E53EAC-87AA-407D-ABA0-6DC9E8D09890}" type="pres">
      <dgm:prSet presAssocID="{6466B560-50B3-4747-A29E-CC3E1823C72E}" presName="sibTrans" presStyleCnt="0"/>
      <dgm:spPr/>
    </dgm:pt>
    <dgm:pt modelId="{56DA8E11-AF88-4BB9-827A-E4A5BF47F397}" type="pres">
      <dgm:prSet presAssocID="{C1B35E33-8A0E-45DA-9210-110E830097C9}" presName="compNode" presStyleCnt="0"/>
      <dgm:spPr/>
    </dgm:pt>
    <dgm:pt modelId="{5337D46D-A717-4F65-A6AD-EDFB5725979F}" type="pres">
      <dgm:prSet presAssocID="{C1B35E33-8A0E-45DA-9210-110E830097C9}" presName="iconBgRect" presStyleLbl="bgShp" presStyleIdx="5" presStyleCnt="7"/>
      <dgm:spPr/>
    </dgm:pt>
    <dgm:pt modelId="{F3CD1713-CB32-4099-BC37-DB280ABFAF72}" type="pres">
      <dgm:prSet presAssocID="{C1B35E33-8A0E-45DA-9210-110E830097C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81319B01-4659-4CB7-88F9-8C2DF52C2BCE}" type="pres">
      <dgm:prSet presAssocID="{C1B35E33-8A0E-45DA-9210-110E830097C9}" presName="spaceRect" presStyleCnt="0"/>
      <dgm:spPr/>
    </dgm:pt>
    <dgm:pt modelId="{38CECB16-8489-45E3-BEE6-DE0B312C2291}" type="pres">
      <dgm:prSet presAssocID="{C1B35E33-8A0E-45DA-9210-110E830097C9}" presName="textRect" presStyleLbl="revTx" presStyleIdx="5" presStyleCnt="7">
        <dgm:presLayoutVars>
          <dgm:chMax val="1"/>
          <dgm:chPref val="1"/>
        </dgm:presLayoutVars>
      </dgm:prSet>
      <dgm:spPr/>
    </dgm:pt>
    <dgm:pt modelId="{B3215E2D-7A4A-4E63-9EE1-7ABD2B01FECA}" type="pres">
      <dgm:prSet presAssocID="{95955CB6-452F-4B37-BDD9-F0E05C101D0B}" presName="sibTrans" presStyleCnt="0"/>
      <dgm:spPr/>
    </dgm:pt>
    <dgm:pt modelId="{BC975BC0-825E-453A-9E8D-A8D6ECAC5FBF}" type="pres">
      <dgm:prSet presAssocID="{1D3A632D-3065-44B3-A30B-1F4CC92B222A}" presName="compNode" presStyleCnt="0"/>
      <dgm:spPr/>
    </dgm:pt>
    <dgm:pt modelId="{4408085A-A7EE-4022-BA96-82EBB2A8B428}" type="pres">
      <dgm:prSet presAssocID="{1D3A632D-3065-44B3-A30B-1F4CC92B222A}" presName="iconBgRect" presStyleLbl="bgShp" presStyleIdx="6" presStyleCnt="7"/>
      <dgm:spPr/>
    </dgm:pt>
    <dgm:pt modelId="{F79C3846-D5F5-47BB-8926-0D158CAB01E1}" type="pres">
      <dgm:prSet presAssocID="{1D3A632D-3065-44B3-A30B-1F4CC92B222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306BE7B-17CF-498A-9AAF-5CCB37F7159C}" type="pres">
      <dgm:prSet presAssocID="{1D3A632D-3065-44B3-A30B-1F4CC92B222A}" presName="spaceRect" presStyleCnt="0"/>
      <dgm:spPr/>
    </dgm:pt>
    <dgm:pt modelId="{5674C584-FFEA-4E03-B889-9CE231FDF887}" type="pres">
      <dgm:prSet presAssocID="{1D3A632D-3065-44B3-A30B-1F4CC92B222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605C904-66E7-4F6E-9186-ECB176064604}" srcId="{A0D13E7E-2F26-407A-B388-1364341B97F2}" destId="{AFDDC582-740D-436A-8913-F88D92B22842}" srcOrd="3" destOrd="0" parTransId="{3F4F9BF9-1273-4FB2-8278-C1B5117C9736}" sibTransId="{95144FE4-C2AE-428C-A10D-8F9E7C5E5CF7}"/>
    <dgm:cxn modelId="{F92D8206-A2C2-4DDD-BE79-304E7B4B6579}" srcId="{A0D13E7E-2F26-407A-B388-1364341B97F2}" destId="{8C289306-DF01-45E5-B6DC-09D73AE2BE2D}" srcOrd="1" destOrd="0" parTransId="{543395E5-0530-485A-AA1E-F2C2A38E063E}" sibTransId="{1C0ABDF9-9538-4838-8738-F6B3E00A3E70}"/>
    <dgm:cxn modelId="{51C42817-9170-44DF-AB66-23A17EAED765}" type="presOf" srcId="{21A100ED-74F7-4703-B047-8A0D766FF8FF}" destId="{273739FE-BEF9-44CA-BBF5-C72714976903}" srcOrd="0" destOrd="0" presId="urn:microsoft.com/office/officeart/2018/5/layout/IconCircleLabelList"/>
    <dgm:cxn modelId="{00C5D420-1CCC-4B70-B596-CBBB85C709F3}" type="presOf" srcId="{A0D13E7E-2F26-407A-B388-1364341B97F2}" destId="{86DBA8E7-1F83-4383-AECB-9DEFD1AC352D}" srcOrd="0" destOrd="0" presId="urn:microsoft.com/office/officeart/2018/5/layout/IconCircleLabelList"/>
    <dgm:cxn modelId="{A071F22B-B163-4175-9CFC-C49943FC9E20}" srcId="{A0D13E7E-2F26-407A-B388-1364341B97F2}" destId="{C1B35E33-8A0E-45DA-9210-110E830097C9}" srcOrd="5" destOrd="0" parTransId="{78DDB0C9-756A-4458-95BA-9F1BE911D0AD}" sibTransId="{95955CB6-452F-4B37-BDD9-F0E05C101D0B}"/>
    <dgm:cxn modelId="{D7B4C730-BFC2-432D-AE40-E5BB32309CF5}" srcId="{A0D13E7E-2F26-407A-B388-1364341B97F2}" destId="{21A100ED-74F7-4703-B047-8A0D766FF8FF}" srcOrd="2" destOrd="0" parTransId="{FA908DF6-F4D8-4C6D-8D1C-7E4A85837E29}" sibTransId="{EAD54CF3-8C53-4129-B804-2AAE3FCE2417}"/>
    <dgm:cxn modelId="{1495DA3E-9DB1-4251-AF04-DBE5B530FD20}" srcId="{A0D13E7E-2F26-407A-B388-1364341B97F2}" destId="{1D3A632D-3065-44B3-A30B-1F4CC92B222A}" srcOrd="6" destOrd="0" parTransId="{5ED2CE1E-40D1-40F0-AEAD-7BB0210199B0}" sibTransId="{6B50431A-B81E-414B-9E14-8E8074129D15}"/>
    <dgm:cxn modelId="{674EBC66-A3E3-45E6-B92F-A2CED5C9891F}" type="presOf" srcId="{1D3A632D-3065-44B3-A30B-1F4CC92B222A}" destId="{5674C584-FFEA-4E03-B889-9CE231FDF887}" srcOrd="0" destOrd="0" presId="urn:microsoft.com/office/officeart/2018/5/layout/IconCircleLabelList"/>
    <dgm:cxn modelId="{7FE76947-A33E-473B-B295-8F61D6ECB607}" type="presOf" srcId="{6DAAAB1C-07F7-4A93-BF08-BC2AA46FBE51}" destId="{C5D56485-2DF7-478A-A155-B926C71D55A9}" srcOrd="0" destOrd="0" presId="urn:microsoft.com/office/officeart/2018/5/layout/IconCircleLabelList"/>
    <dgm:cxn modelId="{05C3DF4A-7E08-4093-B47D-1DB454A91C77}" srcId="{A0D13E7E-2F26-407A-B388-1364341B97F2}" destId="{6DAAAB1C-07F7-4A93-BF08-BC2AA46FBE51}" srcOrd="4" destOrd="0" parTransId="{1D97E31E-A722-459D-9FD2-76487EFCEA97}" sibTransId="{6466B560-50B3-4747-A29E-CC3E1823C72E}"/>
    <dgm:cxn modelId="{2124DF85-479A-4501-8297-2B92B1109E86}" srcId="{A0D13E7E-2F26-407A-B388-1364341B97F2}" destId="{AB975727-CA8F-4230-B734-C6C76BBA3F8B}" srcOrd="0" destOrd="0" parTransId="{ED8E9C7F-D0AD-4C36-A806-2D953B12E158}" sibTransId="{5C170FD6-FDE1-48FC-B6BA-BA79502E8720}"/>
    <dgm:cxn modelId="{F45BD7E8-B040-44D2-9A07-5D4E2E4687F1}" type="presOf" srcId="{C1B35E33-8A0E-45DA-9210-110E830097C9}" destId="{38CECB16-8489-45E3-BEE6-DE0B312C2291}" srcOrd="0" destOrd="0" presId="urn:microsoft.com/office/officeart/2018/5/layout/IconCircleLabelList"/>
    <dgm:cxn modelId="{EF4CDDEA-79D2-4A14-A9B4-897F2A1AE012}" type="presOf" srcId="{AFDDC582-740D-436A-8913-F88D92B22842}" destId="{31FCB4CA-D33F-4FBF-83F3-61B6FDEF37A1}" srcOrd="0" destOrd="0" presId="urn:microsoft.com/office/officeart/2018/5/layout/IconCircleLabelList"/>
    <dgm:cxn modelId="{7351E0F4-102B-4579-A7AD-7EED2C27F473}" type="presOf" srcId="{AB975727-CA8F-4230-B734-C6C76BBA3F8B}" destId="{7C29CCAF-20F9-4D54-9C5F-1377CA68F367}" srcOrd="0" destOrd="0" presId="urn:microsoft.com/office/officeart/2018/5/layout/IconCircleLabelList"/>
    <dgm:cxn modelId="{78E103FC-2109-4A0B-8514-697989ABFDE9}" type="presOf" srcId="{8C289306-DF01-45E5-B6DC-09D73AE2BE2D}" destId="{048D4B6F-417A-4FC4-B315-E1AB8BB7D907}" srcOrd="0" destOrd="0" presId="urn:microsoft.com/office/officeart/2018/5/layout/IconCircleLabelList"/>
    <dgm:cxn modelId="{A606748E-DD2E-4592-9957-80D87E53CE2C}" type="presParOf" srcId="{86DBA8E7-1F83-4383-AECB-9DEFD1AC352D}" destId="{E61D2D92-D37F-4B46-9F34-7E399180B6E3}" srcOrd="0" destOrd="0" presId="urn:microsoft.com/office/officeart/2018/5/layout/IconCircleLabelList"/>
    <dgm:cxn modelId="{51435003-E1A1-4205-A598-6E284D0B0DFB}" type="presParOf" srcId="{E61D2D92-D37F-4B46-9F34-7E399180B6E3}" destId="{C1E699A2-D3A2-47C9-9511-AA9ADA2EFAD3}" srcOrd="0" destOrd="0" presId="urn:microsoft.com/office/officeart/2018/5/layout/IconCircleLabelList"/>
    <dgm:cxn modelId="{2708F811-4CBF-4B3C-97C9-F20F21AFD4C6}" type="presParOf" srcId="{E61D2D92-D37F-4B46-9F34-7E399180B6E3}" destId="{DC8D2ECA-2A10-4CF5-8284-F2E2CEBED4C1}" srcOrd="1" destOrd="0" presId="urn:microsoft.com/office/officeart/2018/5/layout/IconCircleLabelList"/>
    <dgm:cxn modelId="{13EB4251-9E2F-4547-8D3A-8A3D771810F2}" type="presParOf" srcId="{E61D2D92-D37F-4B46-9F34-7E399180B6E3}" destId="{EBA1FBFD-0A82-4CA6-B08E-D5B5AD06A286}" srcOrd="2" destOrd="0" presId="urn:microsoft.com/office/officeart/2018/5/layout/IconCircleLabelList"/>
    <dgm:cxn modelId="{340FA678-3B47-4B01-97E5-29E5CFC33147}" type="presParOf" srcId="{E61D2D92-D37F-4B46-9F34-7E399180B6E3}" destId="{7C29CCAF-20F9-4D54-9C5F-1377CA68F367}" srcOrd="3" destOrd="0" presId="urn:microsoft.com/office/officeart/2018/5/layout/IconCircleLabelList"/>
    <dgm:cxn modelId="{B838A88D-D8AA-42B6-A648-5784CDA5AFA9}" type="presParOf" srcId="{86DBA8E7-1F83-4383-AECB-9DEFD1AC352D}" destId="{9624D99E-95BF-410C-8C0E-614420D03ACB}" srcOrd="1" destOrd="0" presId="urn:microsoft.com/office/officeart/2018/5/layout/IconCircleLabelList"/>
    <dgm:cxn modelId="{DCF61BFE-C2C3-4BA7-B298-830777B1A957}" type="presParOf" srcId="{86DBA8E7-1F83-4383-AECB-9DEFD1AC352D}" destId="{53071FCE-9557-4A55-B698-D92BF91FA672}" srcOrd="2" destOrd="0" presId="urn:microsoft.com/office/officeart/2018/5/layout/IconCircleLabelList"/>
    <dgm:cxn modelId="{1274DB9D-66EE-4A05-86E4-DA1FAB1AC714}" type="presParOf" srcId="{53071FCE-9557-4A55-B698-D92BF91FA672}" destId="{A92A5D4E-2F53-4278-B9EE-FA4440371968}" srcOrd="0" destOrd="0" presId="urn:microsoft.com/office/officeart/2018/5/layout/IconCircleLabelList"/>
    <dgm:cxn modelId="{92E70212-A041-45D0-B875-21AE09B95D81}" type="presParOf" srcId="{53071FCE-9557-4A55-B698-D92BF91FA672}" destId="{F913C228-824A-4D85-8E7F-FB60F5F5C54C}" srcOrd="1" destOrd="0" presId="urn:microsoft.com/office/officeart/2018/5/layout/IconCircleLabelList"/>
    <dgm:cxn modelId="{051320FB-99C9-4C34-BF34-3065CEF1FE95}" type="presParOf" srcId="{53071FCE-9557-4A55-B698-D92BF91FA672}" destId="{6D6A6A56-9348-4436-845A-0AA4C0D0CF89}" srcOrd="2" destOrd="0" presId="urn:microsoft.com/office/officeart/2018/5/layout/IconCircleLabelList"/>
    <dgm:cxn modelId="{EAC18C92-F11F-4CB5-AAAF-2A1DFE8120A8}" type="presParOf" srcId="{53071FCE-9557-4A55-B698-D92BF91FA672}" destId="{048D4B6F-417A-4FC4-B315-E1AB8BB7D907}" srcOrd="3" destOrd="0" presId="urn:microsoft.com/office/officeart/2018/5/layout/IconCircleLabelList"/>
    <dgm:cxn modelId="{830E7783-4323-42F9-B072-AB7A19D9A586}" type="presParOf" srcId="{86DBA8E7-1F83-4383-AECB-9DEFD1AC352D}" destId="{84CCB082-6151-4C00-9BF8-EAE3013D21AF}" srcOrd="3" destOrd="0" presId="urn:microsoft.com/office/officeart/2018/5/layout/IconCircleLabelList"/>
    <dgm:cxn modelId="{EC0ABB9A-95F8-4E19-BA30-78EA3324FD73}" type="presParOf" srcId="{86DBA8E7-1F83-4383-AECB-9DEFD1AC352D}" destId="{17D77E4D-3280-4C25-A427-248798A683B7}" srcOrd="4" destOrd="0" presId="urn:microsoft.com/office/officeart/2018/5/layout/IconCircleLabelList"/>
    <dgm:cxn modelId="{5DC68F56-4227-4E37-9292-DF5ABF4BFB6C}" type="presParOf" srcId="{17D77E4D-3280-4C25-A427-248798A683B7}" destId="{C079A719-9821-48C4-993E-6B9EA8DA23A5}" srcOrd="0" destOrd="0" presId="urn:microsoft.com/office/officeart/2018/5/layout/IconCircleLabelList"/>
    <dgm:cxn modelId="{A2EE263E-9903-4ACE-8A0E-649C1CD77F38}" type="presParOf" srcId="{17D77E4D-3280-4C25-A427-248798A683B7}" destId="{ECA2FBE4-296C-4567-8D07-46236CB50295}" srcOrd="1" destOrd="0" presId="urn:microsoft.com/office/officeart/2018/5/layout/IconCircleLabelList"/>
    <dgm:cxn modelId="{55C91FAA-F64E-4233-AFBC-4D23506B93C4}" type="presParOf" srcId="{17D77E4D-3280-4C25-A427-248798A683B7}" destId="{9FD2C45F-63AF-4C2E-8590-770A4C2DA4FC}" srcOrd="2" destOrd="0" presId="urn:microsoft.com/office/officeart/2018/5/layout/IconCircleLabelList"/>
    <dgm:cxn modelId="{7004B1B7-4540-42D6-93E7-2C4734204157}" type="presParOf" srcId="{17D77E4D-3280-4C25-A427-248798A683B7}" destId="{273739FE-BEF9-44CA-BBF5-C72714976903}" srcOrd="3" destOrd="0" presId="urn:microsoft.com/office/officeart/2018/5/layout/IconCircleLabelList"/>
    <dgm:cxn modelId="{42358F59-6573-45F4-98A3-1D29E8611AD1}" type="presParOf" srcId="{86DBA8E7-1F83-4383-AECB-9DEFD1AC352D}" destId="{54C74784-E70D-4D4B-A3BE-FDA2AFDDF487}" srcOrd="5" destOrd="0" presId="urn:microsoft.com/office/officeart/2018/5/layout/IconCircleLabelList"/>
    <dgm:cxn modelId="{26E06359-7E69-47C1-8643-94AC88221754}" type="presParOf" srcId="{86DBA8E7-1F83-4383-AECB-9DEFD1AC352D}" destId="{DF76801A-179B-427B-BF70-E4A8957869FF}" srcOrd="6" destOrd="0" presId="urn:microsoft.com/office/officeart/2018/5/layout/IconCircleLabelList"/>
    <dgm:cxn modelId="{171DCAE4-1B4C-4A61-BE89-2DFB8126AE41}" type="presParOf" srcId="{DF76801A-179B-427B-BF70-E4A8957869FF}" destId="{71D6F98B-CCD6-4289-A83B-B19AD3AA7ECF}" srcOrd="0" destOrd="0" presId="urn:microsoft.com/office/officeart/2018/5/layout/IconCircleLabelList"/>
    <dgm:cxn modelId="{09C052B8-8F4B-42E9-8218-C7DFE64E6ABD}" type="presParOf" srcId="{DF76801A-179B-427B-BF70-E4A8957869FF}" destId="{2D4CC3A7-03A8-4E0C-95B4-A9947F30B9B8}" srcOrd="1" destOrd="0" presId="urn:microsoft.com/office/officeart/2018/5/layout/IconCircleLabelList"/>
    <dgm:cxn modelId="{1320339A-60DE-4FE0-AF49-6D295BFECD68}" type="presParOf" srcId="{DF76801A-179B-427B-BF70-E4A8957869FF}" destId="{E8F0B3AE-CECA-4C8D-9BC0-E5D9F28AC00A}" srcOrd="2" destOrd="0" presId="urn:microsoft.com/office/officeart/2018/5/layout/IconCircleLabelList"/>
    <dgm:cxn modelId="{7A5F278F-F70C-44EB-9AA8-1E6300D9EF2B}" type="presParOf" srcId="{DF76801A-179B-427B-BF70-E4A8957869FF}" destId="{31FCB4CA-D33F-4FBF-83F3-61B6FDEF37A1}" srcOrd="3" destOrd="0" presId="urn:microsoft.com/office/officeart/2018/5/layout/IconCircleLabelList"/>
    <dgm:cxn modelId="{56BBBE25-FAFE-4D26-874B-79AA0BCFB5EC}" type="presParOf" srcId="{86DBA8E7-1F83-4383-AECB-9DEFD1AC352D}" destId="{4629201A-3335-4C87-997C-20CBE6A4EF09}" srcOrd="7" destOrd="0" presId="urn:microsoft.com/office/officeart/2018/5/layout/IconCircleLabelList"/>
    <dgm:cxn modelId="{DEE5CCAF-E596-412E-8E17-54C5EA84C834}" type="presParOf" srcId="{86DBA8E7-1F83-4383-AECB-9DEFD1AC352D}" destId="{0240D789-D532-42D2-8CB7-B2CA7D20ECB1}" srcOrd="8" destOrd="0" presId="urn:microsoft.com/office/officeart/2018/5/layout/IconCircleLabelList"/>
    <dgm:cxn modelId="{ACAC2CEE-8643-4F3B-ADFC-B4D77D779BAD}" type="presParOf" srcId="{0240D789-D532-42D2-8CB7-B2CA7D20ECB1}" destId="{67D0B8B2-7478-4C16-9EAB-635AF6E288A3}" srcOrd="0" destOrd="0" presId="urn:microsoft.com/office/officeart/2018/5/layout/IconCircleLabelList"/>
    <dgm:cxn modelId="{5B2F0328-18B6-4301-80CD-B10617484959}" type="presParOf" srcId="{0240D789-D532-42D2-8CB7-B2CA7D20ECB1}" destId="{9465C1E7-B602-4542-BCC5-68BFF6B29AEC}" srcOrd="1" destOrd="0" presId="urn:microsoft.com/office/officeart/2018/5/layout/IconCircleLabelList"/>
    <dgm:cxn modelId="{CA3B2FA7-100A-48EF-8C83-C7F92ED75ECD}" type="presParOf" srcId="{0240D789-D532-42D2-8CB7-B2CA7D20ECB1}" destId="{1DFCFA97-DDC7-4E93-BA09-89031459E0D3}" srcOrd="2" destOrd="0" presId="urn:microsoft.com/office/officeart/2018/5/layout/IconCircleLabelList"/>
    <dgm:cxn modelId="{F851B90F-8E3D-4BA3-95B7-32C1466807B0}" type="presParOf" srcId="{0240D789-D532-42D2-8CB7-B2CA7D20ECB1}" destId="{C5D56485-2DF7-478A-A155-B926C71D55A9}" srcOrd="3" destOrd="0" presId="urn:microsoft.com/office/officeart/2018/5/layout/IconCircleLabelList"/>
    <dgm:cxn modelId="{0154CA27-2785-47D6-85EC-A4D98EAD279B}" type="presParOf" srcId="{86DBA8E7-1F83-4383-AECB-9DEFD1AC352D}" destId="{29E53EAC-87AA-407D-ABA0-6DC9E8D09890}" srcOrd="9" destOrd="0" presId="urn:microsoft.com/office/officeart/2018/5/layout/IconCircleLabelList"/>
    <dgm:cxn modelId="{E0D4A4A4-BAF6-42FD-8FBF-D861E855824E}" type="presParOf" srcId="{86DBA8E7-1F83-4383-AECB-9DEFD1AC352D}" destId="{56DA8E11-AF88-4BB9-827A-E4A5BF47F397}" srcOrd="10" destOrd="0" presId="urn:microsoft.com/office/officeart/2018/5/layout/IconCircleLabelList"/>
    <dgm:cxn modelId="{DCDF0AC5-9AE1-4B07-A2EA-FD75610EA02B}" type="presParOf" srcId="{56DA8E11-AF88-4BB9-827A-E4A5BF47F397}" destId="{5337D46D-A717-4F65-A6AD-EDFB5725979F}" srcOrd="0" destOrd="0" presId="urn:microsoft.com/office/officeart/2018/5/layout/IconCircleLabelList"/>
    <dgm:cxn modelId="{ADBEC82C-7B4C-4579-B291-3F220693440B}" type="presParOf" srcId="{56DA8E11-AF88-4BB9-827A-E4A5BF47F397}" destId="{F3CD1713-CB32-4099-BC37-DB280ABFAF72}" srcOrd="1" destOrd="0" presId="urn:microsoft.com/office/officeart/2018/5/layout/IconCircleLabelList"/>
    <dgm:cxn modelId="{4385D7E5-6547-4A73-A88F-5D9B07022543}" type="presParOf" srcId="{56DA8E11-AF88-4BB9-827A-E4A5BF47F397}" destId="{81319B01-4659-4CB7-88F9-8C2DF52C2BCE}" srcOrd="2" destOrd="0" presId="urn:microsoft.com/office/officeart/2018/5/layout/IconCircleLabelList"/>
    <dgm:cxn modelId="{99779856-A3E8-42A7-8265-21FC100AA2AF}" type="presParOf" srcId="{56DA8E11-AF88-4BB9-827A-E4A5BF47F397}" destId="{38CECB16-8489-45E3-BEE6-DE0B312C2291}" srcOrd="3" destOrd="0" presId="urn:microsoft.com/office/officeart/2018/5/layout/IconCircleLabelList"/>
    <dgm:cxn modelId="{4C13A09E-1530-4B09-8639-CE921A0DE523}" type="presParOf" srcId="{86DBA8E7-1F83-4383-AECB-9DEFD1AC352D}" destId="{B3215E2D-7A4A-4E63-9EE1-7ABD2B01FECA}" srcOrd="11" destOrd="0" presId="urn:microsoft.com/office/officeart/2018/5/layout/IconCircleLabelList"/>
    <dgm:cxn modelId="{38833985-A1D7-47BB-A2F0-2D69D1E61EAE}" type="presParOf" srcId="{86DBA8E7-1F83-4383-AECB-9DEFD1AC352D}" destId="{BC975BC0-825E-453A-9E8D-A8D6ECAC5FBF}" srcOrd="12" destOrd="0" presId="urn:microsoft.com/office/officeart/2018/5/layout/IconCircleLabelList"/>
    <dgm:cxn modelId="{0A18FE41-E20B-40A9-A7D8-2BA5A5594B09}" type="presParOf" srcId="{BC975BC0-825E-453A-9E8D-A8D6ECAC5FBF}" destId="{4408085A-A7EE-4022-BA96-82EBB2A8B428}" srcOrd="0" destOrd="0" presId="urn:microsoft.com/office/officeart/2018/5/layout/IconCircleLabelList"/>
    <dgm:cxn modelId="{0A7A509F-D88A-412E-AA3E-F89F9CCA4A73}" type="presParOf" srcId="{BC975BC0-825E-453A-9E8D-A8D6ECAC5FBF}" destId="{F79C3846-D5F5-47BB-8926-0D158CAB01E1}" srcOrd="1" destOrd="0" presId="urn:microsoft.com/office/officeart/2018/5/layout/IconCircleLabelList"/>
    <dgm:cxn modelId="{E1344815-765B-4D0D-A1D5-1113C7DE9BF1}" type="presParOf" srcId="{BC975BC0-825E-453A-9E8D-A8D6ECAC5FBF}" destId="{D306BE7B-17CF-498A-9AAF-5CCB37F7159C}" srcOrd="2" destOrd="0" presId="urn:microsoft.com/office/officeart/2018/5/layout/IconCircleLabelList"/>
    <dgm:cxn modelId="{983ECBB2-DC6E-429A-A719-AB3189CCD93F}" type="presParOf" srcId="{BC975BC0-825E-453A-9E8D-A8D6ECAC5FBF}" destId="{5674C584-FFEA-4E03-B889-9CE231FDF8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588976-D204-4090-A302-489FFC73C0A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D10F94-7774-453E-8223-84650E0E58AE}">
      <dgm:prSet/>
      <dgm:spPr/>
      <dgm:t>
        <a:bodyPr/>
        <a:lstStyle/>
        <a:p>
          <a:r>
            <a:rPr lang="en-US"/>
            <a:t>Importing data </a:t>
          </a:r>
        </a:p>
      </dgm:t>
    </dgm:pt>
    <dgm:pt modelId="{C51BB983-D2F8-4E0E-877C-0E5A9935574F}" type="parTrans" cxnId="{3C2AF1B1-ED70-40DB-94B9-85E9922541C2}">
      <dgm:prSet/>
      <dgm:spPr/>
      <dgm:t>
        <a:bodyPr/>
        <a:lstStyle/>
        <a:p>
          <a:endParaRPr lang="en-US"/>
        </a:p>
      </dgm:t>
    </dgm:pt>
    <dgm:pt modelId="{15DE12C1-ED89-4DAC-8B39-3AC8EE880FCA}" type="sibTrans" cxnId="{3C2AF1B1-ED70-40DB-94B9-85E9922541C2}">
      <dgm:prSet/>
      <dgm:spPr/>
      <dgm:t>
        <a:bodyPr/>
        <a:lstStyle/>
        <a:p>
          <a:endParaRPr lang="en-US"/>
        </a:p>
      </dgm:t>
    </dgm:pt>
    <dgm:pt modelId="{566796B6-4FA5-4D6D-9ACE-BAD2A2CFA1BC}">
      <dgm:prSet/>
      <dgm:spPr/>
      <dgm:t>
        <a:bodyPr/>
        <a:lstStyle/>
        <a:p>
          <a:r>
            <a:rPr lang="en-US"/>
            <a:t>EDA </a:t>
          </a:r>
        </a:p>
      </dgm:t>
    </dgm:pt>
    <dgm:pt modelId="{087DAA31-A167-4C49-A7FE-9047EAE21B1D}" type="parTrans" cxnId="{C8731843-C0F7-4E63-BECE-09F187DDE6AF}">
      <dgm:prSet/>
      <dgm:spPr/>
      <dgm:t>
        <a:bodyPr/>
        <a:lstStyle/>
        <a:p>
          <a:endParaRPr lang="en-US"/>
        </a:p>
      </dgm:t>
    </dgm:pt>
    <dgm:pt modelId="{6CC85250-EDAF-45C2-899F-C0308B4273E1}" type="sibTrans" cxnId="{C8731843-C0F7-4E63-BECE-09F187DDE6AF}">
      <dgm:prSet/>
      <dgm:spPr/>
      <dgm:t>
        <a:bodyPr/>
        <a:lstStyle/>
        <a:p>
          <a:endParaRPr lang="en-US"/>
        </a:p>
      </dgm:t>
    </dgm:pt>
    <dgm:pt modelId="{1AD160A6-00EE-497D-8034-B952B15DE529}">
      <dgm:prSet/>
      <dgm:spPr/>
      <dgm:t>
        <a:bodyPr/>
        <a:lstStyle/>
        <a:p>
          <a:r>
            <a:rPr lang="en-US"/>
            <a:t>Statistical Analysis </a:t>
          </a:r>
        </a:p>
      </dgm:t>
    </dgm:pt>
    <dgm:pt modelId="{15CA4721-EB9D-46F2-A5B3-CB3DAFC09014}" type="parTrans" cxnId="{5FB29981-9B73-45B9-B44D-8B0CD7F22932}">
      <dgm:prSet/>
      <dgm:spPr/>
      <dgm:t>
        <a:bodyPr/>
        <a:lstStyle/>
        <a:p>
          <a:endParaRPr lang="en-US"/>
        </a:p>
      </dgm:t>
    </dgm:pt>
    <dgm:pt modelId="{792F29DA-EF02-4DDD-9DC8-686960CA0F54}" type="sibTrans" cxnId="{5FB29981-9B73-45B9-B44D-8B0CD7F22932}">
      <dgm:prSet/>
      <dgm:spPr/>
      <dgm:t>
        <a:bodyPr/>
        <a:lstStyle/>
        <a:p>
          <a:endParaRPr lang="en-US"/>
        </a:p>
      </dgm:t>
    </dgm:pt>
    <dgm:pt modelId="{8B092C11-973A-45DE-B4D9-691D761BF8F6}">
      <dgm:prSet/>
      <dgm:spPr/>
      <dgm:t>
        <a:bodyPr/>
        <a:lstStyle/>
        <a:p>
          <a:r>
            <a:rPr lang="en-US"/>
            <a:t>Illustrations and Findings </a:t>
          </a:r>
        </a:p>
      </dgm:t>
    </dgm:pt>
    <dgm:pt modelId="{0393DB6A-A0E5-4811-827A-B91AC591677B}" type="parTrans" cxnId="{0F15B6C0-F683-48D4-BDDD-40F7896BD95B}">
      <dgm:prSet/>
      <dgm:spPr/>
      <dgm:t>
        <a:bodyPr/>
        <a:lstStyle/>
        <a:p>
          <a:endParaRPr lang="en-US"/>
        </a:p>
      </dgm:t>
    </dgm:pt>
    <dgm:pt modelId="{B7C52DF6-D6FD-4959-9EF7-708AF39166CA}" type="sibTrans" cxnId="{0F15B6C0-F683-48D4-BDDD-40F7896BD95B}">
      <dgm:prSet/>
      <dgm:spPr/>
      <dgm:t>
        <a:bodyPr/>
        <a:lstStyle/>
        <a:p>
          <a:endParaRPr lang="en-US"/>
        </a:p>
      </dgm:t>
    </dgm:pt>
    <dgm:pt modelId="{88E6D31B-CE6D-4022-B52B-78F25F4586F2}">
      <dgm:prSet/>
      <dgm:spPr/>
      <dgm:t>
        <a:bodyPr/>
        <a:lstStyle/>
        <a:p>
          <a:r>
            <a:rPr lang="en-US"/>
            <a:t>Model Selection </a:t>
          </a:r>
        </a:p>
      </dgm:t>
    </dgm:pt>
    <dgm:pt modelId="{9563FC7F-59A0-4943-8FC4-8656E7DF2027}" type="parTrans" cxnId="{4BAFBD9A-9AB3-45AD-AB0C-7CEE260B3DFE}">
      <dgm:prSet/>
      <dgm:spPr/>
      <dgm:t>
        <a:bodyPr/>
        <a:lstStyle/>
        <a:p>
          <a:endParaRPr lang="en-US"/>
        </a:p>
      </dgm:t>
    </dgm:pt>
    <dgm:pt modelId="{7AEA4DC1-881C-4FF8-8337-64016A778E1F}" type="sibTrans" cxnId="{4BAFBD9A-9AB3-45AD-AB0C-7CEE260B3DFE}">
      <dgm:prSet/>
      <dgm:spPr/>
      <dgm:t>
        <a:bodyPr/>
        <a:lstStyle/>
        <a:p>
          <a:endParaRPr lang="en-US"/>
        </a:p>
      </dgm:t>
    </dgm:pt>
    <dgm:pt modelId="{D5218D58-8776-4E47-BFE9-D915A47235DE}">
      <dgm:prSet/>
      <dgm:spPr/>
      <dgm:t>
        <a:bodyPr/>
        <a:lstStyle/>
        <a:p>
          <a:r>
            <a:rPr lang="en-US"/>
            <a:t>Hopefully front End by the end of it </a:t>
          </a:r>
        </a:p>
      </dgm:t>
    </dgm:pt>
    <dgm:pt modelId="{2F4914D9-FB9A-4715-B57F-71D3B809F548}" type="parTrans" cxnId="{17D379E1-93C3-4FAA-B623-B25E76D97884}">
      <dgm:prSet/>
      <dgm:spPr/>
      <dgm:t>
        <a:bodyPr/>
        <a:lstStyle/>
        <a:p>
          <a:endParaRPr lang="en-US"/>
        </a:p>
      </dgm:t>
    </dgm:pt>
    <dgm:pt modelId="{83A9BD58-275B-4694-B783-3C6A42928477}" type="sibTrans" cxnId="{17D379E1-93C3-4FAA-B623-B25E76D97884}">
      <dgm:prSet/>
      <dgm:spPr/>
      <dgm:t>
        <a:bodyPr/>
        <a:lstStyle/>
        <a:p>
          <a:endParaRPr lang="en-US"/>
        </a:p>
      </dgm:t>
    </dgm:pt>
    <dgm:pt modelId="{A7B77A5A-5BA7-46C7-A169-B45A75457930}">
      <dgm:prSet/>
      <dgm:spPr/>
      <dgm:t>
        <a:bodyPr/>
        <a:lstStyle/>
        <a:p>
          <a:r>
            <a:rPr lang="en-US"/>
            <a:t>Resutls </a:t>
          </a:r>
        </a:p>
      </dgm:t>
    </dgm:pt>
    <dgm:pt modelId="{AFCFBC1E-C63F-4779-AB2C-9FD0A26CC473}" type="parTrans" cxnId="{1F60D56F-A39D-4703-9839-125FDAAC4ADE}">
      <dgm:prSet/>
      <dgm:spPr/>
      <dgm:t>
        <a:bodyPr/>
        <a:lstStyle/>
        <a:p>
          <a:endParaRPr lang="en-US"/>
        </a:p>
      </dgm:t>
    </dgm:pt>
    <dgm:pt modelId="{23FFFABE-50D2-4C34-8D75-6171952E0A8F}" type="sibTrans" cxnId="{1F60D56F-A39D-4703-9839-125FDAAC4ADE}">
      <dgm:prSet/>
      <dgm:spPr/>
      <dgm:t>
        <a:bodyPr/>
        <a:lstStyle/>
        <a:p>
          <a:endParaRPr lang="en-US"/>
        </a:p>
      </dgm:t>
    </dgm:pt>
    <dgm:pt modelId="{D8FDB92B-025A-45E5-BB3F-EDFAD815AC93}">
      <dgm:prSet/>
      <dgm:spPr/>
      <dgm:t>
        <a:bodyPr/>
        <a:lstStyle/>
        <a:p>
          <a:r>
            <a:rPr lang="en-US"/>
            <a:t>Q&amp;A </a:t>
          </a:r>
        </a:p>
      </dgm:t>
    </dgm:pt>
    <dgm:pt modelId="{214839B5-9DF1-490F-B409-E6DC04790CC3}" type="parTrans" cxnId="{68F397C9-5F0C-492B-896C-7507193B353F}">
      <dgm:prSet/>
      <dgm:spPr/>
      <dgm:t>
        <a:bodyPr/>
        <a:lstStyle/>
        <a:p>
          <a:endParaRPr lang="en-US"/>
        </a:p>
      </dgm:t>
    </dgm:pt>
    <dgm:pt modelId="{8A431889-5C76-4F19-831B-1CA077EB5125}" type="sibTrans" cxnId="{68F397C9-5F0C-492B-896C-7507193B353F}">
      <dgm:prSet/>
      <dgm:spPr/>
      <dgm:t>
        <a:bodyPr/>
        <a:lstStyle/>
        <a:p>
          <a:endParaRPr lang="en-US"/>
        </a:p>
      </dgm:t>
    </dgm:pt>
    <dgm:pt modelId="{20B350F8-6951-4480-B730-F3B509EC8750}">
      <dgm:prSet/>
      <dgm:spPr/>
      <dgm:t>
        <a:bodyPr/>
        <a:lstStyle/>
        <a:p>
          <a:r>
            <a:rPr lang="en-US"/>
            <a:t>Conclusion and Appendix</a:t>
          </a:r>
        </a:p>
      </dgm:t>
    </dgm:pt>
    <dgm:pt modelId="{C8D1E298-6FEE-464F-8442-845FA246FC12}" type="parTrans" cxnId="{40936C85-13DE-46DA-B69B-855821D25B59}">
      <dgm:prSet/>
      <dgm:spPr/>
      <dgm:t>
        <a:bodyPr/>
        <a:lstStyle/>
        <a:p>
          <a:endParaRPr lang="en-US"/>
        </a:p>
      </dgm:t>
    </dgm:pt>
    <dgm:pt modelId="{00A0C390-6F37-4B4C-9FEB-28A32BAE6734}" type="sibTrans" cxnId="{40936C85-13DE-46DA-B69B-855821D25B59}">
      <dgm:prSet/>
      <dgm:spPr/>
      <dgm:t>
        <a:bodyPr/>
        <a:lstStyle/>
        <a:p>
          <a:endParaRPr lang="en-US"/>
        </a:p>
      </dgm:t>
    </dgm:pt>
    <dgm:pt modelId="{D38A5F84-75EE-47DC-841B-D603BC966326}" type="pres">
      <dgm:prSet presAssocID="{D0588976-D204-4090-A302-489FFC73C0A5}" presName="Name0" presStyleCnt="0">
        <dgm:presLayoutVars>
          <dgm:dir/>
          <dgm:resizeHandles val="exact"/>
        </dgm:presLayoutVars>
      </dgm:prSet>
      <dgm:spPr/>
    </dgm:pt>
    <dgm:pt modelId="{56988082-8174-4BDD-888F-36E6B43847DE}" type="pres">
      <dgm:prSet presAssocID="{8FD10F94-7774-453E-8223-84650E0E58AE}" presName="node" presStyleLbl="node1" presStyleIdx="0" presStyleCnt="9">
        <dgm:presLayoutVars>
          <dgm:bulletEnabled val="1"/>
        </dgm:presLayoutVars>
      </dgm:prSet>
      <dgm:spPr/>
    </dgm:pt>
    <dgm:pt modelId="{34FD6C95-BE09-4134-92F5-7EECBB96BB6F}" type="pres">
      <dgm:prSet presAssocID="{15DE12C1-ED89-4DAC-8B39-3AC8EE880FCA}" presName="sibTrans" presStyleLbl="sibTrans1D1" presStyleIdx="0" presStyleCnt="8"/>
      <dgm:spPr/>
    </dgm:pt>
    <dgm:pt modelId="{626E14BC-5B40-421E-B8BF-2BF9575E0250}" type="pres">
      <dgm:prSet presAssocID="{15DE12C1-ED89-4DAC-8B39-3AC8EE880FCA}" presName="connectorText" presStyleLbl="sibTrans1D1" presStyleIdx="0" presStyleCnt="8"/>
      <dgm:spPr/>
    </dgm:pt>
    <dgm:pt modelId="{032525F8-2F71-4941-B37F-CA76FC42B4AB}" type="pres">
      <dgm:prSet presAssocID="{566796B6-4FA5-4D6D-9ACE-BAD2A2CFA1BC}" presName="node" presStyleLbl="node1" presStyleIdx="1" presStyleCnt="9">
        <dgm:presLayoutVars>
          <dgm:bulletEnabled val="1"/>
        </dgm:presLayoutVars>
      </dgm:prSet>
      <dgm:spPr/>
    </dgm:pt>
    <dgm:pt modelId="{F731B403-CF0F-4659-9AF5-7D51D4B7117C}" type="pres">
      <dgm:prSet presAssocID="{6CC85250-EDAF-45C2-899F-C0308B4273E1}" presName="sibTrans" presStyleLbl="sibTrans1D1" presStyleIdx="1" presStyleCnt="8"/>
      <dgm:spPr/>
    </dgm:pt>
    <dgm:pt modelId="{0AA25283-DFDE-40A5-B6E9-F8749725C78A}" type="pres">
      <dgm:prSet presAssocID="{6CC85250-EDAF-45C2-899F-C0308B4273E1}" presName="connectorText" presStyleLbl="sibTrans1D1" presStyleIdx="1" presStyleCnt="8"/>
      <dgm:spPr/>
    </dgm:pt>
    <dgm:pt modelId="{83AF577D-30B5-4E1E-BCFA-70E06FD8F142}" type="pres">
      <dgm:prSet presAssocID="{1AD160A6-00EE-497D-8034-B952B15DE529}" presName="node" presStyleLbl="node1" presStyleIdx="2" presStyleCnt="9">
        <dgm:presLayoutVars>
          <dgm:bulletEnabled val="1"/>
        </dgm:presLayoutVars>
      </dgm:prSet>
      <dgm:spPr/>
    </dgm:pt>
    <dgm:pt modelId="{C481E286-26AF-4356-80ED-53E884704116}" type="pres">
      <dgm:prSet presAssocID="{792F29DA-EF02-4DDD-9DC8-686960CA0F54}" presName="sibTrans" presStyleLbl="sibTrans1D1" presStyleIdx="2" presStyleCnt="8"/>
      <dgm:spPr/>
    </dgm:pt>
    <dgm:pt modelId="{E351C52B-DF19-43C7-8C90-E112A035D537}" type="pres">
      <dgm:prSet presAssocID="{792F29DA-EF02-4DDD-9DC8-686960CA0F54}" presName="connectorText" presStyleLbl="sibTrans1D1" presStyleIdx="2" presStyleCnt="8"/>
      <dgm:spPr/>
    </dgm:pt>
    <dgm:pt modelId="{F7CD10E0-DFA4-45AF-8C4B-4DF63F8E02B0}" type="pres">
      <dgm:prSet presAssocID="{8B092C11-973A-45DE-B4D9-691D761BF8F6}" presName="node" presStyleLbl="node1" presStyleIdx="3" presStyleCnt="9">
        <dgm:presLayoutVars>
          <dgm:bulletEnabled val="1"/>
        </dgm:presLayoutVars>
      </dgm:prSet>
      <dgm:spPr/>
    </dgm:pt>
    <dgm:pt modelId="{3EC42E40-4A5E-48EE-B014-35828ACAAF8F}" type="pres">
      <dgm:prSet presAssocID="{B7C52DF6-D6FD-4959-9EF7-708AF39166CA}" presName="sibTrans" presStyleLbl="sibTrans1D1" presStyleIdx="3" presStyleCnt="8"/>
      <dgm:spPr/>
    </dgm:pt>
    <dgm:pt modelId="{923CF3B0-1610-4489-B894-FB8D94D66E2B}" type="pres">
      <dgm:prSet presAssocID="{B7C52DF6-D6FD-4959-9EF7-708AF39166CA}" presName="connectorText" presStyleLbl="sibTrans1D1" presStyleIdx="3" presStyleCnt="8"/>
      <dgm:spPr/>
    </dgm:pt>
    <dgm:pt modelId="{8FF2787B-92DF-45CD-816B-9FE2795393C7}" type="pres">
      <dgm:prSet presAssocID="{88E6D31B-CE6D-4022-B52B-78F25F4586F2}" presName="node" presStyleLbl="node1" presStyleIdx="4" presStyleCnt="9">
        <dgm:presLayoutVars>
          <dgm:bulletEnabled val="1"/>
        </dgm:presLayoutVars>
      </dgm:prSet>
      <dgm:spPr/>
    </dgm:pt>
    <dgm:pt modelId="{F95686B4-412A-492E-A68A-8DCACEFB38DB}" type="pres">
      <dgm:prSet presAssocID="{7AEA4DC1-881C-4FF8-8337-64016A778E1F}" presName="sibTrans" presStyleLbl="sibTrans1D1" presStyleIdx="4" presStyleCnt="8"/>
      <dgm:spPr/>
    </dgm:pt>
    <dgm:pt modelId="{DAEED772-B6B2-4490-B932-97B694D3C39D}" type="pres">
      <dgm:prSet presAssocID="{7AEA4DC1-881C-4FF8-8337-64016A778E1F}" presName="connectorText" presStyleLbl="sibTrans1D1" presStyleIdx="4" presStyleCnt="8"/>
      <dgm:spPr/>
    </dgm:pt>
    <dgm:pt modelId="{6F099778-7883-4A6D-B20C-359D3642C12A}" type="pres">
      <dgm:prSet presAssocID="{D5218D58-8776-4E47-BFE9-D915A47235DE}" presName="node" presStyleLbl="node1" presStyleIdx="5" presStyleCnt="9">
        <dgm:presLayoutVars>
          <dgm:bulletEnabled val="1"/>
        </dgm:presLayoutVars>
      </dgm:prSet>
      <dgm:spPr/>
    </dgm:pt>
    <dgm:pt modelId="{855E88B8-3506-41AB-9676-A8205F1875E1}" type="pres">
      <dgm:prSet presAssocID="{83A9BD58-275B-4694-B783-3C6A42928477}" presName="sibTrans" presStyleLbl="sibTrans1D1" presStyleIdx="5" presStyleCnt="8"/>
      <dgm:spPr/>
    </dgm:pt>
    <dgm:pt modelId="{40DB9C3A-F6BA-4952-B211-C5712967C6FE}" type="pres">
      <dgm:prSet presAssocID="{83A9BD58-275B-4694-B783-3C6A42928477}" presName="connectorText" presStyleLbl="sibTrans1D1" presStyleIdx="5" presStyleCnt="8"/>
      <dgm:spPr/>
    </dgm:pt>
    <dgm:pt modelId="{357E9DAC-DF78-4D1B-B5F8-94FB5DD8B667}" type="pres">
      <dgm:prSet presAssocID="{A7B77A5A-5BA7-46C7-A169-B45A75457930}" presName="node" presStyleLbl="node1" presStyleIdx="6" presStyleCnt="9">
        <dgm:presLayoutVars>
          <dgm:bulletEnabled val="1"/>
        </dgm:presLayoutVars>
      </dgm:prSet>
      <dgm:spPr/>
    </dgm:pt>
    <dgm:pt modelId="{728464A8-B936-4324-8804-A986F3367EEC}" type="pres">
      <dgm:prSet presAssocID="{23FFFABE-50D2-4C34-8D75-6171952E0A8F}" presName="sibTrans" presStyleLbl="sibTrans1D1" presStyleIdx="6" presStyleCnt="8"/>
      <dgm:spPr/>
    </dgm:pt>
    <dgm:pt modelId="{8C4FBCAA-978E-4CF5-809A-BFACD9CBDE36}" type="pres">
      <dgm:prSet presAssocID="{23FFFABE-50D2-4C34-8D75-6171952E0A8F}" presName="connectorText" presStyleLbl="sibTrans1D1" presStyleIdx="6" presStyleCnt="8"/>
      <dgm:spPr/>
    </dgm:pt>
    <dgm:pt modelId="{D5CA8910-0D3F-4234-A43D-A7912145EF41}" type="pres">
      <dgm:prSet presAssocID="{D8FDB92B-025A-45E5-BB3F-EDFAD815AC93}" presName="node" presStyleLbl="node1" presStyleIdx="7" presStyleCnt="9">
        <dgm:presLayoutVars>
          <dgm:bulletEnabled val="1"/>
        </dgm:presLayoutVars>
      </dgm:prSet>
      <dgm:spPr/>
    </dgm:pt>
    <dgm:pt modelId="{3563F655-8516-4A93-8905-C023F95046A4}" type="pres">
      <dgm:prSet presAssocID="{8A431889-5C76-4F19-831B-1CA077EB5125}" presName="sibTrans" presStyleLbl="sibTrans1D1" presStyleIdx="7" presStyleCnt="8"/>
      <dgm:spPr/>
    </dgm:pt>
    <dgm:pt modelId="{28BD8CCE-4CF5-495E-BB2E-560A3339AB92}" type="pres">
      <dgm:prSet presAssocID="{8A431889-5C76-4F19-831B-1CA077EB5125}" presName="connectorText" presStyleLbl="sibTrans1D1" presStyleIdx="7" presStyleCnt="8"/>
      <dgm:spPr/>
    </dgm:pt>
    <dgm:pt modelId="{A0F2F803-5AF5-4D73-A4D1-B11682CAD49C}" type="pres">
      <dgm:prSet presAssocID="{20B350F8-6951-4480-B730-F3B509EC8750}" presName="node" presStyleLbl="node1" presStyleIdx="8" presStyleCnt="9">
        <dgm:presLayoutVars>
          <dgm:bulletEnabled val="1"/>
        </dgm:presLayoutVars>
      </dgm:prSet>
      <dgm:spPr/>
    </dgm:pt>
  </dgm:ptLst>
  <dgm:cxnLst>
    <dgm:cxn modelId="{2268EE03-FBE4-4C9E-A7E8-BE0BBE49FCEA}" type="presOf" srcId="{8B092C11-973A-45DE-B4D9-691D761BF8F6}" destId="{F7CD10E0-DFA4-45AF-8C4B-4DF63F8E02B0}" srcOrd="0" destOrd="0" presId="urn:microsoft.com/office/officeart/2016/7/layout/RepeatingBendingProcessNew"/>
    <dgm:cxn modelId="{DFA8D308-1197-4EA8-880D-1A75E44C8359}" type="presOf" srcId="{88E6D31B-CE6D-4022-B52B-78F25F4586F2}" destId="{8FF2787B-92DF-45CD-816B-9FE2795393C7}" srcOrd="0" destOrd="0" presId="urn:microsoft.com/office/officeart/2016/7/layout/RepeatingBendingProcessNew"/>
    <dgm:cxn modelId="{ABCFD00B-CC65-4D1C-8287-F626A140C5B5}" type="presOf" srcId="{D5218D58-8776-4E47-BFE9-D915A47235DE}" destId="{6F099778-7883-4A6D-B20C-359D3642C12A}" srcOrd="0" destOrd="0" presId="urn:microsoft.com/office/officeart/2016/7/layout/RepeatingBendingProcessNew"/>
    <dgm:cxn modelId="{A03E4A33-34FB-4CC5-A044-7FDF11EA4CE9}" type="presOf" srcId="{A7B77A5A-5BA7-46C7-A169-B45A75457930}" destId="{357E9DAC-DF78-4D1B-B5F8-94FB5DD8B667}" srcOrd="0" destOrd="0" presId="urn:microsoft.com/office/officeart/2016/7/layout/RepeatingBendingProcessNew"/>
    <dgm:cxn modelId="{063BDE5D-AB27-4E13-BD9F-0D0E1E7E3977}" type="presOf" srcId="{B7C52DF6-D6FD-4959-9EF7-708AF39166CA}" destId="{923CF3B0-1610-4489-B894-FB8D94D66E2B}" srcOrd="1" destOrd="0" presId="urn:microsoft.com/office/officeart/2016/7/layout/RepeatingBendingProcessNew"/>
    <dgm:cxn modelId="{C8731843-C0F7-4E63-BECE-09F187DDE6AF}" srcId="{D0588976-D204-4090-A302-489FFC73C0A5}" destId="{566796B6-4FA5-4D6D-9ACE-BAD2A2CFA1BC}" srcOrd="1" destOrd="0" parTransId="{087DAA31-A167-4C49-A7FE-9047EAE21B1D}" sibTransId="{6CC85250-EDAF-45C2-899F-C0308B4273E1}"/>
    <dgm:cxn modelId="{814DC763-738C-42DB-97F7-61F959727B08}" type="presOf" srcId="{6CC85250-EDAF-45C2-899F-C0308B4273E1}" destId="{0AA25283-DFDE-40A5-B6E9-F8749725C78A}" srcOrd="1" destOrd="0" presId="urn:microsoft.com/office/officeart/2016/7/layout/RepeatingBendingProcessNew"/>
    <dgm:cxn modelId="{3A7B424B-1682-4B89-AF21-C8E2B5CF7A54}" type="presOf" srcId="{20B350F8-6951-4480-B730-F3B509EC8750}" destId="{A0F2F803-5AF5-4D73-A4D1-B11682CAD49C}" srcOrd="0" destOrd="0" presId="urn:microsoft.com/office/officeart/2016/7/layout/RepeatingBendingProcessNew"/>
    <dgm:cxn modelId="{A4E3B74C-ECAC-4FFB-9E69-FF0F2EBE40F6}" type="presOf" srcId="{7AEA4DC1-881C-4FF8-8337-64016A778E1F}" destId="{F95686B4-412A-492E-A68A-8DCACEFB38DB}" srcOrd="0" destOrd="0" presId="urn:microsoft.com/office/officeart/2016/7/layout/RepeatingBendingProcessNew"/>
    <dgm:cxn modelId="{1F60D56F-A39D-4703-9839-125FDAAC4ADE}" srcId="{D0588976-D204-4090-A302-489FFC73C0A5}" destId="{A7B77A5A-5BA7-46C7-A169-B45A75457930}" srcOrd="6" destOrd="0" parTransId="{AFCFBC1E-C63F-4779-AB2C-9FD0A26CC473}" sibTransId="{23FFFABE-50D2-4C34-8D75-6171952E0A8F}"/>
    <dgm:cxn modelId="{D8279052-1D10-4BC9-901D-EDA926CF36ED}" type="presOf" srcId="{792F29DA-EF02-4DDD-9DC8-686960CA0F54}" destId="{C481E286-26AF-4356-80ED-53E884704116}" srcOrd="0" destOrd="0" presId="urn:microsoft.com/office/officeart/2016/7/layout/RepeatingBendingProcessNew"/>
    <dgm:cxn modelId="{B73CF452-2714-4E8C-B01F-754D4FAEE802}" type="presOf" srcId="{D0588976-D204-4090-A302-489FFC73C0A5}" destId="{D38A5F84-75EE-47DC-841B-D603BC966326}" srcOrd="0" destOrd="0" presId="urn:microsoft.com/office/officeart/2016/7/layout/RepeatingBendingProcessNew"/>
    <dgm:cxn modelId="{2EF9FA53-E1EB-404F-A551-D1F512DCD102}" type="presOf" srcId="{23FFFABE-50D2-4C34-8D75-6171952E0A8F}" destId="{8C4FBCAA-978E-4CF5-809A-BFACD9CBDE36}" srcOrd="1" destOrd="0" presId="urn:microsoft.com/office/officeart/2016/7/layout/RepeatingBendingProcessNew"/>
    <dgm:cxn modelId="{33464080-8361-44A7-8A18-52889482E161}" type="presOf" srcId="{15DE12C1-ED89-4DAC-8B39-3AC8EE880FCA}" destId="{34FD6C95-BE09-4134-92F5-7EECBB96BB6F}" srcOrd="0" destOrd="0" presId="urn:microsoft.com/office/officeart/2016/7/layout/RepeatingBendingProcessNew"/>
    <dgm:cxn modelId="{5FB29981-9B73-45B9-B44D-8B0CD7F22932}" srcId="{D0588976-D204-4090-A302-489FFC73C0A5}" destId="{1AD160A6-00EE-497D-8034-B952B15DE529}" srcOrd="2" destOrd="0" parTransId="{15CA4721-EB9D-46F2-A5B3-CB3DAFC09014}" sibTransId="{792F29DA-EF02-4DDD-9DC8-686960CA0F54}"/>
    <dgm:cxn modelId="{40936C85-13DE-46DA-B69B-855821D25B59}" srcId="{D0588976-D204-4090-A302-489FFC73C0A5}" destId="{20B350F8-6951-4480-B730-F3B509EC8750}" srcOrd="8" destOrd="0" parTransId="{C8D1E298-6FEE-464F-8442-845FA246FC12}" sibTransId="{00A0C390-6F37-4B4C-9FEB-28A32BAE6734}"/>
    <dgm:cxn modelId="{D3CBC193-2DA3-433E-B785-22663F60F6D0}" type="presOf" srcId="{8A431889-5C76-4F19-831B-1CA077EB5125}" destId="{28BD8CCE-4CF5-495E-BB2E-560A3339AB92}" srcOrd="1" destOrd="0" presId="urn:microsoft.com/office/officeart/2016/7/layout/RepeatingBendingProcessNew"/>
    <dgm:cxn modelId="{A995DA94-55DD-4098-B4C5-239F65C84B0E}" type="presOf" srcId="{23FFFABE-50D2-4C34-8D75-6171952E0A8F}" destId="{728464A8-B936-4324-8804-A986F3367EEC}" srcOrd="0" destOrd="0" presId="urn:microsoft.com/office/officeart/2016/7/layout/RepeatingBendingProcessNew"/>
    <dgm:cxn modelId="{4BAFBD9A-9AB3-45AD-AB0C-7CEE260B3DFE}" srcId="{D0588976-D204-4090-A302-489FFC73C0A5}" destId="{88E6D31B-CE6D-4022-B52B-78F25F4586F2}" srcOrd="4" destOrd="0" parTransId="{9563FC7F-59A0-4943-8FC4-8656E7DF2027}" sibTransId="{7AEA4DC1-881C-4FF8-8337-64016A778E1F}"/>
    <dgm:cxn modelId="{0696519D-B493-40FB-8EA7-07D9EECB9FFB}" type="presOf" srcId="{7AEA4DC1-881C-4FF8-8337-64016A778E1F}" destId="{DAEED772-B6B2-4490-B932-97B694D3C39D}" srcOrd="1" destOrd="0" presId="urn:microsoft.com/office/officeart/2016/7/layout/RepeatingBendingProcessNew"/>
    <dgm:cxn modelId="{01546C9F-AAE4-48E4-BFE1-01C2C1F9A539}" type="presOf" srcId="{8FD10F94-7774-453E-8223-84650E0E58AE}" destId="{56988082-8174-4BDD-888F-36E6B43847DE}" srcOrd="0" destOrd="0" presId="urn:microsoft.com/office/officeart/2016/7/layout/RepeatingBendingProcessNew"/>
    <dgm:cxn modelId="{83BBAC9F-6A83-4418-93BF-AFA74D3299EB}" type="presOf" srcId="{8A431889-5C76-4F19-831B-1CA077EB5125}" destId="{3563F655-8516-4A93-8905-C023F95046A4}" srcOrd="0" destOrd="0" presId="urn:microsoft.com/office/officeart/2016/7/layout/RepeatingBendingProcessNew"/>
    <dgm:cxn modelId="{5C64D6A1-C7DE-479D-A62A-E0F6167031A0}" type="presOf" srcId="{566796B6-4FA5-4D6D-9ACE-BAD2A2CFA1BC}" destId="{032525F8-2F71-4941-B37F-CA76FC42B4AB}" srcOrd="0" destOrd="0" presId="urn:microsoft.com/office/officeart/2016/7/layout/RepeatingBendingProcessNew"/>
    <dgm:cxn modelId="{03F9FDAC-7A6B-473A-9364-19C90B60D94C}" type="presOf" srcId="{83A9BD58-275B-4694-B783-3C6A42928477}" destId="{40DB9C3A-F6BA-4952-B211-C5712967C6FE}" srcOrd="1" destOrd="0" presId="urn:microsoft.com/office/officeart/2016/7/layout/RepeatingBendingProcessNew"/>
    <dgm:cxn modelId="{3C2AF1B1-ED70-40DB-94B9-85E9922541C2}" srcId="{D0588976-D204-4090-A302-489FFC73C0A5}" destId="{8FD10F94-7774-453E-8223-84650E0E58AE}" srcOrd="0" destOrd="0" parTransId="{C51BB983-D2F8-4E0E-877C-0E5A9935574F}" sibTransId="{15DE12C1-ED89-4DAC-8B39-3AC8EE880FCA}"/>
    <dgm:cxn modelId="{141138BF-FF63-48B4-AA87-FBC0D94D2392}" type="presOf" srcId="{1AD160A6-00EE-497D-8034-B952B15DE529}" destId="{83AF577D-30B5-4E1E-BCFA-70E06FD8F142}" srcOrd="0" destOrd="0" presId="urn:microsoft.com/office/officeart/2016/7/layout/RepeatingBendingProcessNew"/>
    <dgm:cxn modelId="{0F15B6C0-F683-48D4-BDDD-40F7896BD95B}" srcId="{D0588976-D204-4090-A302-489FFC73C0A5}" destId="{8B092C11-973A-45DE-B4D9-691D761BF8F6}" srcOrd="3" destOrd="0" parTransId="{0393DB6A-A0E5-4811-827A-B91AC591677B}" sibTransId="{B7C52DF6-D6FD-4959-9EF7-708AF39166CA}"/>
    <dgm:cxn modelId="{68F397C9-5F0C-492B-896C-7507193B353F}" srcId="{D0588976-D204-4090-A302-489FFC73C0A5}" destId="{D8FDB92B-025A-45E5-BB3F-EDFAD815AC93}" srcOrd="7" destOrd="0" parTransId="{214839B5-9DF1-490F-B409-E6DC04790CC3}" sibTransId="{8A431889-5C76-4F19-831B-1CA077EB5125}"/>
    <dgm:cxn modelId="{D36DAAD2-8E5A-4D08-AE3C-4F3ECAF5FB93}" type="presOf" srcId="{15DE12C1-ED89-4DAC-8B39-3AC8EE880FCA}" destId="{626E14BC-5B40-421E-B8BF-2BF9575E0250}" srcOrd="1" destOrd="0" presId="urn:microsoft.com/office/officeart/2016/7/layout/RepeatingBendingProcessNew"/>
    <dgm:cxn modelId="{039470D6-C154-4BFE-A8C4-2641821C4415}" type="presOf" srcId="{792F29DA-EF02-4DDD-9DC8-686960CA0F54}" destId="{E351C52B-DF19-43C7-8C90-E112A035D537}" srcOrd="1" destOrd="0" presId="urn:microsoft.com/office/officeart/2016/7/layout/RepeatingBendingProcessNew"/>
    <dgm:cxn modelId="{DED5FDD9-3B9D-4302-9483-FEFA43DB235F}" type="presOf" srcId="{B7C52DF6-D6FD-4959-9EF7-708AF39166CA}" destId="{3EC42E40-4A5E-48EE-B014-35828ACAAF8F}" srcOrd="0" destOrd="0" presId="urn:microsoft.com/office/officeart/2016/7/layout/RepeatingBendingProcessNew"/>
    <dgm:cxn modelId="{17D379E1-93C3-4FAA-B623-B25E76D97884}" srcId="{D0588976-D204-4090-A302-489FFC73C0A5}" destId="{D5218D58-8776-4E47-BFE9-D915A47235DE}" srcOrd="5" destOrd="0" parTransId="{2F4914D9-FB9A-4715-B57F-71D3B809F548}" sibTransId="{83A9BD58-275B-4694-B783-3C6A42928477}"/>
    <dgm:cxn modelId="{ACB4AEEA-527C-41ED-A999-87753AE926CF}" type="presOf" srcId="{6CC85250-EDAF-45C2-899F-C0308B4273E1}" destId="{F731B403-CF0F-4659-9AF5-7D51D4B7117C}" srcOrd="0" destOrd="0" presId="urn:microsoft.com/office/officeart/2016/7/layout/RepeatingBendingProcessNew"/>
    <dgm:cxn modelId="{E2DDACF0-73EA-4876-9D45-A45995431FDC}" type="presOf" srcId="{83A9BD58-275B-4694-B783-3C6A42928477}" destId="{855E88B8-3506-41AB-9676-A8205F1875E1}" srcOrd="0" destOrd="0" presId="urn:microsoft.com/office/officeart/2016/7/layout/RepeatingBendingProcessNew"/>
    <dgm:cxn modelId="{BAFD23F5-ADBC-4787-86B9-47B8E18AD37A}" type="presOf" srcId="{D8FDB92B-025A-45E5-BB3F-EDFAD815AC93}" destId="{D5CA8910-0D3F-4234-A43D-A7912145EF41}" srcOrd="0" destOrd="0" presId="urn:microsoft.com/office/officeart/2016/7/layout/RepeatingBendingProcessNew"/>
    <dgm:cxn modelId="{D6D5D854-34B9-4F8E-B66A-A3D7A8D2C718}" type="presParOf" srcId="{D38A5F84-75EE-47DC-841B-D603BC966326}" destId="{56988082-8174-4BDD-888F-36E6B43847DE}" srcOrd="0" destOrd="0" presId="urn:microsoft.com/office/officeart/2016/7/layout/RepeatingBendingProcessNew"/>
    <dgm:cxn modelId="{6D079E8E-4558-431E-B03A-5C75C93EA106}" type="presParOf" srcId="{D38A5F84-75EE-47DC-841B-D603BC966326}" destId="{34FD6C95-BE09-4134-92F5-7EECBB96BB6F}" srcOrd="1" destOrd="0" presId="urn:microsoft.com/office/officeart/2016/7/layout/RepeatingBendingProcessNew"/>
    <dgm:cxn modelId="{62681A1A-6516-4C2D-B2DD-A45523053EB5}" type="presParOf" srcId="{34FD6C95-BE09-4134-92F5-7EECBB96BB6F}" destId="{626E14BC-5B40-421E-B8BF-2BF9575E0250}" srcOrd="0" destOrd="0" presId="urn:microsoft.com/office/officeart/2016/7/layout/RepeatingBendingProcessNew"/>
    <dgm:cxn modelId="{45D8A960-2B06-45D2-9A7C-BD00686AB863}" type="presParOf" srcId="{D38A5F84-75EE-47DC-841B-D603BC966326}" destId="{032525F8-2F71-4941-B37F-CA76FC42B4AB}" srcOrd="2" destOrd="0" presId="urn:microsoft.com/office/officeart/2016/7/layout/RepeatingBendingProcessNew"/>
    <dgm:cxn modelId="{49C01920-2E4B-4957-B7B1-7E4353984E43}" type="presParOf" srcId="{D38A5F84-75EE-47DC-841B-D603BC966326}" destId="{F731B403-CF0F-4659-9AF5-7D51D4B7117C}" srcOrd="3" destOrd="0" presId="urn:microsoft.com/office/officeart/2016/7/layout/RepeatingBendingProcessNew"/>
    <dgm:cxn modelId="{8A5F746A-339E-4EB3-848B-1332B62A3633}" type="presParOf" srcId="{F731B403-CF0F-4659-9AF5-7D51D4B7117C}" destId="{0AA25283-DFDE-40A5-B6E9-F8749725C78A}" srcOrd="0" destOrd="0" presId="urn:microsoft.com/office/officeart/2016/7/layout/RepeatingBendingProcessNew"/>
    <dgm:cxn modelId="{04D08730-A944-4128-8801-C0CBDF9F3BFA}" type="presParOf" srcId="{D38A5F84-75EE-47DC-841B-D603BC966326}" destId="{83AF577D-30B5-4E1E-BCFA-70E06FD8F142}" srcOrd="4" destOrd="0" presId="urn:microsoft.com/office/officeart/2016/7/layout/RepeatingBendingProcessNew"/>
    <dgm:cxn modelId="{19218EBE-4E70-4521-8A9B-EF75B559E760}" type="presParOf" srcId="{D38A5F84-75EE-47DC-841B-D603BC966326}" destId="{C481E286-26AF-4356-80ED-53E884704116}" srcOrd="5" destOrd="0" presId="urn:microsoft.com/office/officeart/2016/7/layout/RepeatingBendingProcessNew"/>
    <dgm:cxn modelId="{07578AE7-F4B2-482C-8A3E-AD2B21EB3130}" type="presParOf" srcId="{C481E286-26AF-4356-80ED-53E884704116}" destId="{E351C52B-DF19-43C7-8C90-E112A035D537}" srcOrd="0" destOrd="0" presId="urn:microsoft.com/office/officeart/2016/7/layout/RepeatingBendingProcessNew"/>
    <dgm:cxn modelId="{79BEC446-F9E3-4137-9423-B2EAE0C1560B}" type="presParOf" srcId="{D38A5F84-75EE-47DC-841B-D603BC966326}" destId="{F7CD10E0-DFA4-45AF-8C4B-4DF63F8E02B0}" srcOrd="6" destOrd="0" presId="urn:microsoft.com/office/officeart/2016/7/layout/RepeatingBendingProcessNew"/>
    <dgm:cxn modelId="{54FF34B5-11BD-417D-BDAB-629825438D74}" type="presParOf" srcId="{D38A5F84-75EE-47DC-841B-D603BC966326}" destId="{3EC42E40-4A5E-48EE-B014-35828ACAAF8F}" srcOrd="7" destOrd="0" presId="urn:microsoft.com/office/officeart/2016/7/layout/RepeatingBendingProcessNew"/>
    <dgm:cxn modelId="{C236D56F-22BE-455A-93CA-BBA1EBD5CA7F}" type="presParOf" srcId="{3EC42E40-4A5E-48EE-B014-35828ACAAF8F}" destId="{923CF3B0-1610-4489-B894-FB8D94D66E2B}" srcOrd="0" destOrd="0" presId="urn:microsoft.com/office/officeart/2016/7/layout/RepeatingBendingProcessNew"/>
    <dgm:cxn modelId="{30B9AC51-225A-4AC7-B453-197595BDF5C2}" type="presParOf" srcId="{D38A5F84-75EE-47DC-841B-D603BC966326}" destId="{8FF2787B-92DF-45CD-816B-9FE2795393C7}" srcOrd="8" destOrd="0" presId="urn:microsoft.com/office/officeart/2016/7/layout/RepeatingBendingProcessNew"/>
    <dgm:cxn modelId="{4919AAFF-EB40-4287-AC20-86ED06181782}" type="presParOf" srcId="{D38A5F84-75EE-47DC-841B-D603BC966326}" destId="{F95686B4-412A-492E-A68A-8DCACEFB38DB}" srcOrd="9" destOrd="0" presId="urn:microsoft.com/office/officeart/2016/7/layout/RepeatingBendingProcessNew"/>
    <dgm:cxn modelId="{093B9EAF-C6F2-4081-8608-F5F0E3A2F39F}" type="presParOf" srcId="{F95686B4-412A-492E-A68A-8DCACEFB38DB}" destId="{DAEED772-B6B2-4490-B932-97B694D3C39D}" srcOrd="0" destOrd="0" presId="urn:microsoft.com/office/officeart/2016/7/layout/RepeatingBendingProcessNew"/>
    <dgm:cxn modelId="{BD151B9F-BE80-410E-A0CF-0042D9293A35}" type="presParOf" srcId="{D38A5F84-75EE-47DC-841B-D603BC966326}" destId="{6F099778-7883-4A6D-B20C-359D3642C12A}" srcOrd="10" destOrd="0" presId="urn:microsoft.com/office/officeart/2016/7/layout/RepeatingBendingProcessNew"/>
    <dgm:cxn modelId="{F97AF30F-18EC-4915-82E6-210E7D6113F9}" type="presParOf" srcId="{D38A5F84-75EE-47DC-841B-D603BC966326}" destId="{855E88B8-3506-41AB-9676-A8205F1875E1}" srcOrd="11" destOrd="0" presId="urn:microsoft.com/office/officeart/2016/7/layout/RepeatingBendingProcessNew"/>
    <dgm:cxn modelId="{EA4F5697-623D-439F-811F-39639EAB21AD}" type="presParOf" srcId="{855E88B8-3506-41AB-9676-A8205F1875E1}" destId="{40DB9C3A-F6BA-4952-B211-C5712967C6FE}" srcOrd="0" destOrd="0" presId="urn:microsoft.com/office/officeart/2016/7/layout/RepeatingBendingProcessNew"/>
    <dgm:cxn modelId="{40E4377B-67F6-486F-A0A1-E9006393B595}" type="presParOf" srcId="{D38A5F84-75EE-47DC-841B-D603BC966326}" destId="{357E9DAC-DF78-4D1B-B5F8-94FB5DD8B667}" srcOrd="12" destOrd="0" presId="urn:microsoft.com/office/officeart/2016/7/layout/RepeatingBendingProcessNew"/>
    <dgm:cxn modelId="{DB8DE21A-F316-41DF-93BF-4FEE633F98FB}" type="presParOf" srcId="{D38A5F84-75EE-47DC-841B-D603BC966326}" destId="{728464A8-B936-4324-8804-A986F3367EEC}" srcOrd="13" destOrd="0" presId="urn:microsoft.com/office/officeart/2016/7/layout/RepeatingBendingProcessNew"/>
    <dgm:cxn modelId="{CF4B9578-9494-44AC-8663-F1CE7E0BFFE8}" type="presParOf" srcId="{728464A8-B936-4324-8804-A986F3367EEC}" destId="{8C4FBCAA-978E-4CF5-809A-BFACD9CBDE36}" srcOrd="0" destOrd="0" presId="urn:microsoft.com/office/officeart/2016/7/layout/RepeatingBendingProcessNew"/>
    <dgm:cxn modelId="{E99FE0EA-7738-4B1E-8AD2-EE847063E695}" type="presParOf" srcId="{D38A5F84-75EE-47DC-841B-D603BC966326}" destId="{D5CA8910-0D3F-4234-A43D-A7912145EF41}" srcOrd="14" destOrd="0" presId="urn:microsoft.com/office/officeart/2016/7/layout/RepeatingBendingProcessNew"/>
    <dgm:cxn modelId="{950CADDB-E4D2-4C65-A417-096B138B8261}" type="presParOf" srcId="{D38A5F84-75EE-47DC-841B-D603BC966326}" destId="{3563F655-8516-4A93-8905-C023F95046A4}" srcOrd="15" destOrd="0" presId="urn:microsoft.com/office/officeart/2016/7/layout/RepeatingBendingProcessNew"/>
    <dgm:cxn modelId="{7DB15C22-64DA-4D0A-A6CC-947A679FA18D}" type="presParOf" srcId="{3563F655-8516-4A93-8905-C023F95046A4}" destId="{28BD8CCE-4CF5-495E-BB2E-560A3339AB92}" srcOrd="0" destOrd="0" presId="urn:microsoft.com/office/officeart/2016/7/layout/RepeatingBendingProcessNew"/>
    <dgm:cxn modelId="{8542EC82-189C-4A5E-A817-544738AED4D6}" type="presParOf" srcId="{D38A5F84-75EE-47DC-841B-D603BC966326}" destId="{A0F2F803-5AF5-4D73-A4D1-B11682CAD49C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F44801-28D8-44AC-8CF7-C99B6B9F2D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24E131-4548-4C24-8B7D-2471568804EA}">
      <dgm:prSet/>
      <dgm:spPr/>
      <dgm:t>
        <a:bodyPr/>
        <a:lstStyle/>
        <a:p>
          <a:r>
            <a:rPr lang="en-US"/>
            <a:t>This section will have information about our data</a:t>
          </a:r>
        </a:p>
      </dgm:t>
    </dgm:pt>
    <dgm:pt modelId="{20D9189C-9D60-40E8-B6C0-152EE43727CF}" type="parTrans" cxnId="{E338EDB8-EBF4-4B12-9C11-7746FFF519AE}">
      <dgm:prSet/>
      <dgm:spPr/>
      <dgm:t>
        <a:bodyPr/>
        <a:lstStyle/>
        <a:p>
          <a:endParaRPr lang="en-US"/>
        </a:p>
      </dgm:t>
    </dgm:pt>
    <dgm:pt modelId="{FC50936D-E96E-41BE-8407-4AF039218F72}" type="sibTrans" cxnId="{E338EDB8-EBF4-4B12-9C11-7746FFF519AE}">
      <dgm:prSet/>
      <dgm:spPr/>
      <dgm:t>
        <a:bodyPr/>
        <a:lstStyle/>
        <a:p>
          <a:endParaRPr lang="en-US"/>
        </a:p>
      </dgm:t>
    </dgm:pt>
    <dgm:pt modelId="{A15050FF-6382-49F9-8957-FBD2CC7AD6D6}">
      <dgm:prSet/>
      <dgm:spPr/>
      <dgm:t>
        <a:bodyPr/>
        <a:lstStyle/>
        <a:p>
          <a:r>
            <a:rPr lang="en-US"/>
            <a:t>Findings with EDA</a:t>
          </a:r>
        </a:p>
      </dgm:t>
    </dgm:pt>
    <dgm:pt modelId="{D832DF53-A997-43AE-863D-2F8E6CD341B9}" type="parTrans" cxnId="{BF008E56-903C-488C-8305-C708F8DBFF62}">
      <dgm:prSet/>
      <dgm:spPr/>
      <dgm:t>
        <a:bodyPr/>
        <a:lstStyle/>
        <a:p>
          <a:endParaRPr lang="en-US"/>
        </a:p>
      </dgm:t>
    </dgm:pt>
    <dgm:pt modelId="{075BF2C2-E83F-4BCF-8E2D-8D77735A9682}" type="sibTrans" cxnId="{BF008E56-903C-488C-8305-C708F8DBFF62}">
      <dgm:prSet/>
      <dgm:spPr/>
      <dgm:t>
        <a:bodyPr/>
        <a:lstStyle/>
        <a:p>
          <a:endParaRPr lang="en-US"/>
        </a:p>
      </dgm:t>
    </dgm:pt>
    <dgm:pt modelId="{5C4AEB97-FBB1-4B2A-8007-4F33C2676C09}">
      <dgm:prSet/>
      <dgm:spPr/>
      <dgm:t>
        <a:bodyPr/>
        <a:lstStyle/>
        <a:p>
          <a:r>
            <a:rPr lang="en-US"/>
            <a:t>Findings with Statistical Analysis</a:t>
          </a:r>
        </a:p>
      </dgm:t>
    </dgm:pt>
    <dgm:pt modelId="{08617603-C5DC-4CB1-80E8-6535142A0918}" type="parTrans" cxnId="{E62B3003-1622-4508-B7C9-AA30B0897F24}">
      <dgm:prSet/>
      <dgm:spPr/>
      <dgm:t>
        <a:bodyPr/>
        <a:lstStyle/>
        <a:p>
          <a:endParaRPr lang="en-US"/>
        </a:p>
      </dgm:t>
    </dgm:pt>
    <dgm:pt modelId="{747C8DF6-C952-46A8-8274-BF372C6ED4CC}" type="sibTrans" cxnId="{E62B3003-1622-4508-B7C9-AA30B0897F24}">
      <dgm:prSet/>
      <dgm:spPr/>
      <dgm:t>
        <a:bodyPr/>
        <a:lstStyle/>
        <a:p>
          <a:endParaRPr lang="en-US"/>
        </a:p>
      </dgm:t>
    </dgm:pt>
    <dgm:pt modelId="{A123779F-538D-4E21-B57F-75A2E76BDAE2}" type="pres">
      <dgm:prSet presAssocID="{BCF44801-28D8-44AC-8CF7-C99B6B9F2D0A}" presName="outerComposite" presStyleCnt="0">
        <dgm:presLayoutVars>
          <dgm:chMax val="5"/>
          <dgm:dir/>
          <dgm:resizeHandles val="exact"/>
        </dgm:presLayoutVars>
      </dgm:prSet>
      <dgm:spPr/>
    </dgm:pt>
    <dgm:pt modelId="{8725B41C-09DD-49D1-BE41-00C6577C1FFC}" type="pres">
      <dgm:prSet presAssocID="{BCF44801-28D8-44AC-8CF7-C99B6B9F2D0A}" presName="dummyMaxCanvas" presStyleCnt="0">
        <dgm:presLayoutVars/>
      </dgm:prSet>
      <dgm:spPr/>
    </dgm:pt>
    <dgm:pt modelId="{D21C1EFA-BC32-41BB-ADFB-93A359E596F7}" type="pres">
      <dgm:prSet presAssocID="{BCF44801-28D8-44AC-8CF7-C99B6B9F2D0A}" presName="ThreeNodes_1" presStyleLbl="node1" presStyleIdx="0" presStyleCnt="3">
        <dgm:presLayoutVars>
          <dgm:bulletEnabled val="1"/>
        </dgm:presLayoutVars>
      </dgm:prSet>
      <dgm:spPr/>
    </dgm:pt>
    <dgm:pt modelId="{B1300A40-DEE8-4281-AA55-2BAEE08C6EB8}" type="pres">
      <dgm:prSet presAssocID="{BCF44801-28D8-44AC-8CF7-C99B6B9F2D0A}" presName="ThreeNodes_2" presStyleLbl="node1" presStyleIdx="1" presStyleCnt="3">
        <dgm:presLayoutVars>
          <dgm:bulletEnabled val="1"/>
        </dgm:presLayoutVars>
      </dgm:prSet>
      <dgm:spPr/>
    </dgm:pt>
    <dgm:pt modelId="{FC8A8E73-798B-4BF7-83DF-344B6B83F058}" type="pres">
      <dgm:prSet presAssocID="{BCF44801-28D8-44AC-8CF7-C99B6B9F2D0A}" presName="ThreeNodes_3" presStyleLbl="node1" presStyleIdx="2" presStyleCnt="3">
        <dgm:presLayoutVars>
          <dgm:bulletEnabled val="1"/>
        </dgm:presLayoutVars>
      </dgm:prSet>
      <dgm:spPr/>
    </dgm:pt>
    <dgm:pt modelId="{6FB9FFBE-811D-408E-83C4-D9CE369439D7}" type="pres">
      <dgm:prSet presAssocID="{BCF44801-28D8-44AC-8CF7-C99B6B9F2D0A}" presName="ThreeConn_1-2" presStyleLbl="fgAccFollowNode1" presStyleIdx="0" presStyleCnt="2">
        <dgm:presLayoutVars>
          <dgm:bulletEnabled val="1"/>
        </dgm:presLayoutVars>
      </dgm:prSet>
      <dgm:spPr/>
    </dgm:pt>
    <dgm:pt modelId="{D2DF7460-1195-4640-A039-774808688E3F}" type="pres">
      <dgm:prSet presAssocID="{BCF44801-28D8-44AC-8CF7-C99B6B9F2D0A}" presName="ThreeConn_2-3" presStyleLbl="fgAccFollowNode1" presStyleIdx="1" presStyleCnt="2">
        <dgm:presLayoutVars>
          <dgm:bulletEnabled val="1"/>
        </dgm:presLayoutVars>
      </dgm:prSet>
      <dgm:spPr/>
    </dgm:pt>
    <dgm:pt modelId="{53E26378-7207-462C-B5AA-F296034C0CA4}" type="pres">
      <dgm:prSet presAssocID="{BCF44801-28D8-44AC-8CF7-C99B6B9F2D0A}" presName="ThreeNodes_1_text" presStyleLbl="node1" presStyleIdx="2" presStyleCnt="3">
        <dgm:presLayoutVars>
          <dgm:bulletEnabled val="1"/>
        </dgm:presLayoutVars>
      </dgm:prSet>
      <dgm:spPr/>
    </dgm:pt>
    <dgm:pt modelId="{5C4C3030-273F-42A1-B2D6-C40C1F83CE8D}" type="pres">
      <dgm:prSet presAssocID="{BCF44801-28D8-44AC-8CF7-C99B6B9F2D0A}" presName="ThreeNodes_2_text" presStyleLbl="node1" presStyleIdx="2" presStyleCnt="3">
        <dgm:presLayoutVars>
          <dgm:bulletEnabled val="1"/>
        </dgm:presLayoutVars>
      </dgm:prSet>
      <dgm:spPr/>
    </dgm:pt>
    <dgm:pt modelId="{145486C2-E9A2-42A4-9461-1277FFF8E8D2}" type="pres">
      <dgm:prSet presAssocID="{BCF44801-28D8-44AC-8CF7-C99B6B9F2D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62B3003-1622-4508-B7C9-AA30B0897F24}" srcId="{BCF44801-28D8-44AC-8CF7-C99B6B9F2D0A}" destId="{5C4AEB97-FBB1-4B2A-8007-4F33C2676C09}" srcOrd="2" destOrd="0" parTransId="{08617603-C5DC-4CB1-80E8-6535142A0918}" sibTransId="{747C8DF6-C952-46A8-8274-BF372C6ED4CC}"/>
    <dgm:cxn modelId="{E40DDE0F-4FF0-4269-815E-44480C9E98B9}" type="presOf" srcId="{BCF44801-28D8-44AC-8CF7-C99B6B9F2D0A}" destId="{A123779F-538D-4E21-B57F-75A2E76BDAE2}" srcOrd="0" destOrd="0" presId="urn:microsoft.com/office/officeart/2005/8/layout/vProcess5"/>
    <dgm:cxn modelId="{3B742826-6791-40D4-9E69-677B4427BE17}" type="presOf" srcId="{5C4AEB97-FBB1-4B2A-8007-4F33C2676C09}" destId="{145486C2-E9A2-42A4-9461-1277FFF8E8D2}" srcOrd="1" destOrd="0" presId="urn:microsoft.com/office/officeart/2005/8/layout/vProcess5"/>
    <dgm:cxn modelId="{FA5EDB28-D1F4-4A34-A742-7078E273B60A}" type="presOf" srcId="{D024E131-4548-4C24-8B7D-2471568804EA}" destId="{53E26378-7207-462C-B5AA-F296034C0CA4}" srcOrd="1" destOrd="0" presId="urn:microsoft.com/office/officeart/2005/8/layout/vProcess5"/>
    <dgm:cxn modelId="{BF008E56-903C-488C-8305-C708F8DBFF62}" srcId="{BCF44801-28D8-44AC-8CF7-C99B6B9F2D0A}" destId="{A15050FF-6382-49F9-8957-FBD2CC7AD6D6}" srcOrd="1" destOrd="0" parTransId="{D832DF53-A997-43AE-863D-2F8E6CD341B9}" sibTransId="{075BF2C2-E83F-4BCF-8E2D-8D77735A9682}"/>
    <dgm:cxn modelId="{5E76587A-626B-46F1-93EE-5D7B26DA55A3}" type="presOf" srcId="{A15050FF-6382-49F9-8957-FBD2CC7AD6D6}" destId="{5C4C3030-273F-42A1-B2D6-C40C1F83CE8D}" srcOrd="1" destOrd="0" presId="urn:microsoft.com/office/officeart/2005/8/layout/vProcess5"/>
    <dgm:cxn modelId="{E611ED8A-7188-421E-B0D5-E3E0A5BB8FA7}" type="presOf" srcId="{075BF2C2-E83F-4BCF-8E2D-8D77735A9682}" destId="{D2DF7460-1195-4640-A039-774808688E3F}" srcOrd="0" destOrd="0" presId="urn:microsoft.com/office/officeart/2005/8/layout/vProcess5"/>
    <dgm:cxn modelId="{4C1C1AA4-138D-4968-9755-1166CD5F3DDB}" type="presOf" srcId="{A15050FF-6382-49F9-8957-FBD2CC7AD6D6}" destId="{B1300A40-DEE8-4281-AA55-2BAEE08C6EB8}" srcOrd="0" destOrd="0" presId="urn:microsoft.com/office/officeart/2005/8/layout/vProcess5"/>
    <dgm:cxn modelId="{E338EDB8-EBF4-4B12-9C11-7746FFF519AE}" srcId="{BCF44801-28D8-44AC-8CF7-C99B6B9F2D0A}" destId="{D024E131-4548-4C24-8B7D-2471568804EA}" srcOrd="0" destOrd="0" parTransId="{20D9189C-9D60-40E8-B6C0-152EE43727CF}" sibTransId="{FC50936D-E96E-41BE-8407-4AF039218F72}"/>
    <dgm:cxn modelId="{0C1812B9-9A08-4326-83F2-D3BBC70F4ACB}" type="presOf" srcId="{5C4AEB97-FBB1-4B2A-8007-4F33C2676C09}" destId="{FC8A8E73-798B-4BF7-83DF-344B6B83F058}" srcOrd="0" destOrd="0" presId="urn:microsoft.com/office/officeart/2005/8/layout/vProcess5"/>
    <dgm:cxn modelId="{8784F8E8-0646-4437-87E6-B08E3B2F6EE0}" type="presOf" srcId="{D024E131-4548-4C24-8B7D-2471568804EA}" destId="{D21C1EFA-BC32-41BB-ADFB-93A359E596F7}" srcOrd="0" destOrd="0" presId="urn:microsoft.com/office/officeart/2005/8/layout/vProcess5"/>
    <dgm:cxn modelId="{A91F7DFF-3C59-4E9E-AEFF-65F3927716C4}" type="presOf" srcId="{FC50936D-E96E-41BE-8407-4AF039218F72}" destId="{6FB9FFBE-811D-408E-83C4-D9CE369439D7}" srcOrd="0" destOrd="0" presId="urn:microsoft.com/office/officeart/2005/8/layout/vProcess5"/>
    <dgm:cxn modelId="{F8F10E95-CD33-4292-810A-4F6F5E457EA8}" type="presParOf" srcId="{A123779F-538D-4E21-B57F-75A2E76BDAE2}" destId="{8725B41C-09DD-49D1-BE41-00C6577C1FFC}" srcOrd="0" destOrd="0" presId="urn:microsoft.com/office/officeart/2005/8/layout/vProcess5"/>
    <dgm:cxn modelId="{BAB63807-CD35-42FD-AB93-6A37B1F37CA1}" type="presParOf" srcId="{A123779F-538D-4E21-B57F-75A2E76BDAE2}" destId="{D21C1EFA-BC32-41BB-ADFB-93A359E596F7}" srcOrd="1" destOrd="0" presId="urn:microsoft.com/office/officeart/2005/8/layout/vProcess5"/>
    <dgm:cxn modelId="{60A7352A-3040-4A55-8AC7-4EAB4A4EC084}" type="presParOf" srcId="{A123779F-538D-4E21-B57F-75A2E76BDAE2}" destId="{B1300A40-DEE8-4281-AA55-2BAEE08C6EB8}" srcOrd="2" destOrd="0" presId="urn:microsoft.com/office/officeart/2005/8/layout/vProcess5"/>
    <dgm:cxn modelId="{9767EBE7-69DF-4D31-AC84-4B2F42406777}" type="presParOf" srcId="{A123779F-538D-4E21-B57F-75A2E76BDAE2}" destId="{FC8A8E73-798B-4BF7-83DF-344B6B83F058}" srcOrd="3" destOrd="0" presId="urn:microsoft.com/office/officeart/2005/8/layout/vProcess5"/>
    <dgm:cxn modelId="{9BCC46EF-B943-4BCF-85A9-7EF05F7E7BE8}" type="presParOf" srcId="{A123779F-538D-4E21-B57F-75A2E76BDAE2}" destId="{6FB9FFBE-811D-408E-83C4-D9CE369439D7}" srcOrd="4" destOrd="0" presId="urn:microsoft.com/office/officeart/2005/8/layout/vProcess5"/>
    <dgm:cxn modelId="{95B3CCEF-1D6B-4A07-82FB-159312F4B91E}" type="presParOf" srcId="{A123779F-538D-4E21-B57F-75A2E76BDAE2}" destId="{D2DF7460-1195-4640-A039-774808688E3F}" srcOrd="5" destOrd="0" presId="urn:microsoft.com/office/officeart/2005/8/layout/vProcess5"/>
    <dgm:cxn modelId="{01A42F1B-10E7-410F-8CCB-5860DD01AF3C}" type="presParOf" srcId="{A123779F-538D-4E21-B57F-75A2E76BDAE2}" destId="{53E26378-7207-462C-B5AA-F296034C0CA4}" srcOrd="6" destOrd="0" presId="urn:microsoft.com/office/officeart/2005/8/layout/vProcess5"/>
    <dgm:cxn modelId="{C37B723E-4E2F-4A71-99CC-42D1D0E142A6}" type="presParOf" srcId="{A123779F-538D-4E21-B57F-75A2E76BDAE2}" destId="{5C4C3030-273F-42A1-B2D6-C40C1F83CE8D}" srcOrd="7" destOrd="0" presId="urn:microsoft.com/office/officeart/2005/8/layout/vProcess5"/>
    <dgm:cxn modelId="{E1F2059C-2B57-4CD0-B44E-F4F82CB56C07}" type="presParOf" srcId="{A123779F-538D-4E21-B57F-75A2E76BDAE2}" destId="{145486C2-E9A2-42A4-9461-1277FFF8E8D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699A2-D3A2-47C9-9511-AA9ADA2EFAD3}">
      <dsp:nvSpPr>
        <dsp:cNvPr id="0" name=""/>
        <dsp:cNvSpPr/>
      </dsp:nvSpPr>
      <dsp:spPr>
        <a:xfrm>
          <a:off x="321430" y="449760"/>
          <a:ext cx="1000423" cy="10004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D2ECA-2A10-4CF5-8284-F2E2CEBED4C1}">
      <dsp:nvSpPr>
        <dsp:cNvPr id="0" name=""/>
        <dsp:cNvSpPr/>
      </dsp:nvSpPr>
      <dsp:spPr>
        <a:xfrm>
          <a:off x="534635" y="662965"/>
          <a:ext cx="574013" cy="574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9CCAF-20F9-4D54-9C5F-1377CA68F367}">
      <dsp:nvSpPr>
        <dsp:cNvPr id="0" name=""/>
        <dsp:cNvSpPr/>
      </dsp:nvSpPr>
      <dsp:spPr>
        <a:xfrm>
          <a:off x="1623" y="1761791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Executive Summary</a:t>
          </a:r>
        </a:p>
      </dsp:txBody>
      <dsp:txXfrm>
        <a:off x="1623" y="1761791"/>
        <a:ext cx="1640039" cy="656015"/>
      </dsp:txXfrm>
    </dsp:sp>
    <dsp:sp modelId="{A92A5D4E-2F53-4278-B9EE-FA4440371968}">
      <dsp:nvSpPr>
        <dsp:cNvPr id="0" name=""/>
        <dsp:cNvSpPr/>
      </dsp:nvSpPr>
      <dsp:spPr>
        <a:xfrm>
          <a:off x="2248476" y="449760"/>
          <a:ext cx="1000423" cy="10004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3C228-824A-4D85-8E7F-FB60F5F5C54C}">
      <dsp:nvSpPr>
        <dsp:cNvPr id="0" name=""/>
        <dsp:cNvSpPr/>
      </dsp:nvSpPr>
      <dsp:spPr>
        <a:xfrm>
          <a:off x="2461681" y="662965"/>
          <a:ext cx="574013" cy="574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D4B6F-417A-4FC4-B315-E1AB8BB7D907}">
      <dsp:nvSpPr>
        <dsp:cNvPr id="0" name=""/>
        <dsp:cNvSpPr/>
      </dsp:nvSpPr>
      <dsp:spPr>
        <a:xfrm>
          <a:off x="1928669" y="1761791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Introduction</a:t>
          </a:r>
        </a:p>
      </dsp:txBody>
      <dsp:txXfrm>
        <a:off x="1928669" y="1761791"/>
        <a:ext cx="1640039" cy="656015"/>
      </dsp:txXfrm>
    </dsp:sp>
    <dsp:sp modelId="{C079A719-9821-48C4-993E-6B9EA8DA23A5}">
      <dsp:nvSpPr>
        <dsp:cNvPr id="0" name=""/>
        <dsp:cNvSpPr/>
      </dsp:nvSpPr>
      <dsp:spPr>
        <a:xfrm>
          <a:off x="4175522" y="449760"/>
          <a:ext cx="1000423" cy="10004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2FBE4-296C-4567-8D07-46236CB50295}">
      <dsp:nvSpPr>
        <dsp:cNvPr id="0" name=""/>
        <dsp:cNvSpPr/>
      </dsp:nvSpPr>
      <dsp:spPr>
        <a:xfrm>
          <a:off x="4388727" y="662965"/>
          <a:ext cx="574013" cy="574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739FE-BEF9-44CA-BBF5-C72714976903}">
      <dsp:nvSpPr>
        <dsp:cNvPr id="0" name=""/>
        <dsp:cNvSpPr/>
      </dsp:nvSpPr>
      <dsp:spPr>
        <a:xfrm>
          <a:off x="3855714" y="1761791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Methodology</a:t>
          </a:r>
        </a:p>
      </dsp:txBody>
      <dsp:txXfrm>
        <a:off x="3855714" y="1761791"/>
        <a:ext cx="1640039" cy="656015"/>
      </dsp:txXfrm>
    </dsp:sp>
    <dsp:sp modelId="{71D6F98B-CCD6-4289-A83B-B19AD3AA7ECF}">
      <dsp:nvSpPr>
        <dsp:cNvPr id="0" name=""/>
        <dsp:cNvSpPr/>
      </dsp:nvSpPr>
      <dsp:spPr>
        <a:xfrm>
          <a:off x="6102568" y="449760"/>
          <a:ext cx="1000423" cy="10004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CC3A7-03A8-4E0C-95B4-A9947F30B9B8}">
      <dsp:nvSpPr>
        <dsp:cNvPr id="0" name=""/>
        <dsp:cNvSpPr/>
      </dsp:nvSpPr>
      <dsp:spPr>
        <a:xfrm>
          <a:off x="6315773" y="662965"/>
          <a:ext cx="574013" cy="5740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CB4CA-D33F-4FBF-83F3-61B6FDEF37A1}">
      <dsp:nvSpPr>
        <dsp:cNvPr id="0" name=""/>
        <dsp:cNvSpPr/>
      </dsp:nvSpPr>
      <dsp:spPr>
        <a:xfrm>
          <a:off x="5782760" y="1761791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Findings</a:t>
          </a:r>
        </a:p>
      </dsp:txBody>
      <dsp:txXfrm>
        <a:off x="5782760" y="1761791"/>
        <a:ext cx="1640039" cy="656015"/>
      </dsp:txXfrm>
    </dsp:sp>
    <dsp:sp modelId="{67D0B8B2-7478-4C16-9EAB-635AF6E288A3}">
      <dsp:nvSpPr>
        <dsp:cNvPr id="0" name=""/>
        <dsp:cNvSpPr/>
      </dsp:nvSpPr>
      <dsp:spPr>
        <a:xfrm>
          <a:off x="1284953" y="2827816"/>
          <a:ext cx="1000423" cy="10004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5C1E7-B602-4542-BCC5-68BFF6B29AEC}">
      <dsp:nvSpPr>
        <dsp:cNvPr id="0" name=""/>
        <dsp:cNvSpPr/>
      </dsp:nvSpPr>
      <dsp:spPr>
        <a:xfrm>
          <a:off x="1498158" y="3041021"/>
          <a:ext cx="574013" cy="5740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56485-2DF7-478A-A155-B926C71D55A9}">
      <dsp:nvSpPr>
        <dsp:cNvPr id="0" name=""/>
        <dsp:cNvSpPr/>
      </dsp:nvSpPr>
      <dsp:spPr>
        <a:xfrm>
          <a:off x="965146" y="4139848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Results</a:t>
          </a:r>
        </a:p>
      </dsp:txBody>
      <dsp:txXfrm>
        <a:off x="965146" y="4139848"/>
        <a:ext cx="1640039" cy="656015"/>
      </dsp:txXfrm>
    </dsp:sp>
    <dsp:sp modelId="{5337D46D-A717-4F65-A6AD-EDFB5725979F}">
      <dsp:nvSpPr>
        <dsp:cNvPr id="0" name=""/>
        <dsp:cNvSpPr/>
      </dsp:nvSpPr>
      <dsp:spPr>
        <a:xfrm>
          <a:off x="3211999" y="2827816"/>
          <a:ext cx="1000423" cy="10004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D1713-CB32-4099-BC37-DB280ABFAF72}">
      <dsp:nvSpPr>
        <dsp:cNvPr id="0" name=""/>
        <dsp:cNvSpPr/>
      </dsp:nvSpPr>
      <dsp:spPr>
        <a:xfrm>
          <a:off x="3425204" y="3041021"/>
          <a:ext cx="574013" cy="5740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ECB16-8489-45E3-BEE6-DE0B312C2291}">
      <dsp:nvSpPr>
        <dsp:cNvPr id="0" name=""/>
        <dsp:cNvSpPr/>
      </dsp:nvSpPr>
      <dsp:spPr>
        <a:xfrm>
          <a:off x="2892191" y="4139848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Conclusion and Future Work</a:t>
          </a:r>
        </a:p>
      </dsp:txBody>
      <dsp:txXfrm>
        <a:off x="2892191" y="4139848"/>
        <a:ext cx="1640039" cy="656015"/>
      </dsp:txXfrm>
    </dsp:sp>
    <dsp:sp modelId="{4408085A-A7EE-4022-BA96-82EBB2A8B428}">
      <dsp:nvSpPr>
        <dsp:cNvPr id="0" name=""/>
        <dsp:cNvSpPr/>
      </dsp:nvSpPr>
      <dsp:spPr>
        <a:xfrm>
          <a:off x="5139045" y="2827816"/>
          <a:ext cx="1000423" cy="10004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3846-D5F5-47BB-8926-0D158CAB01E1}">
      <dsp:nvSpPr>
        <dsp:cNvPr id="0" name=""/>
        <dsp:cNvSpPr/>
      </dsp:nvSpPr>
      <dsp:spPr>
        <a:xfrm>
          <a:off x="5352250" y="3041021"/>
          <a:ext cx="574013" cy="5740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4C584-FFEA-4E03-B889-9CE231FDF887}">
      <dsp:nvSpPr>
        <dsp:cNvPr id="0" name=""/>
        <dsp:cNvSpPr/>
      </dsp:nvSpPr>
      <dsp:spPr>
        <a:xfrm>
          <a:off x="4819237" y="4139848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Q&amp;A and Appendix</a:t>
          </a:r>
        </a:p>
      </dsp:txBody>
      <dsp:txXfrm>
        <a:off x="4819237" y="4139848"/>
        <a:ext cx="1640039" cy="656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D6C95-BE09-4134-92F5-7EECBB96BB6F}">
      <dsp:nvSpPr>
        <dsp:cNvPr id="0" name=""/>
        <dsp:cNvSpPr/>
      </dsp:nvSpPr>
      <dsp:spPr>
        <a:xfrm>
          <a:off x="2557121" y="489104"/>
          <a:ext cx="378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6284" y="532777"/>
        <a:ext cx="20469" cy="4093"/>
      </dsp:txXfrm>
    </dsp:sp>
    <dsp:sp modelId="{56988082-8174-4BDD-888F-36E6B43847DE}">
      <dsp:nvSpPr>
        <dsp:cNvPr id="0" name=""/>
        <dsp:cNvSpPr/>
      </dsp:nvSpPr>
      <dsp:spPr>
        <a:xfrm>
          <a:off x="778936" y="829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Importing data </a:t>
          </a:r>
        </a:p>
      </dsp:txBody>
      <dsp:txXfrm>
        <a:off x="778936" y="829"/>
        <a:ext cx="1779984" cy="1067990"/>
      </dsp:txXfrm>
    </dsp:sp>
    <dsp:sp modelId="{F731B403-CF0F-4659-9AF5-7D51D4B7117C}">
      <dsp:nvSpPr>
        <dsp:cNvPr id="0" name=""/>
        <dsp:cNvSpPr/>
      </dsp:nvSpPr>
      <dsp:spPr>
        <a:xfrm>
          <a:off x="4746501" y="489104"/>
          <a:ext cx="378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5665" y="532777"/>
        <a:ext cx="20469" cy="4093"/>
      </dsp:txXfrm>
    </dsp:sp>
    <dsp:sp modelId="{032525F8-2F71-4941-B37F-CA76FC42B4AB}">
      <dsp:nvSpPr>
        <dsp:cNvPr id="0" name=""/>
        <dsp:cNvSpPr/>
      </dsp:nvSpPr>
      <dsp:spPr>
        <a:xfrm>
          <a:off x="2968317" y="829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EDA </a:t>
          </a:r>
        </a:p>
      </dsp:txBody>
      <dsp:txXfrm>
        <a:off x="2968317" y="829"/>
        <a:ext cx="1779984" cy="1067990"/>
      </dsp:txXfrm>
    </dsp:sp>
    <dsp:sp modelId="{C481E286-26AF-4356-80ED-53E884704116}">
      <dsp:nvSpPr>
        <dsp:cNvPr id="0" name=""/>
        <dsp:cNvSpPr/>
      </dsp:nvSpPr>
      <dsp:spPr>
        <a:xfrm>
          <a:off x="6935882" y="489104"/>
          <a:ext cx="378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15045" y="532777"/>
        <a:ext cx="20469" cy="4093"/>
      </dsp:txXfrm>
    </dsp:sp>
    <dsp:sp modelId="{83AF577D-30B5-4E1E-BCFA-70E06FD8F142}">
      <dsp:nvSpPr>
        <dsp:cNvPr id="0" name=""/>
        <dsp:cNvSpPr/>
      </dsp:nvSpPr>
      <dsp:spPr>
        <a:xfrm>
          <a:off x="5157698" y="829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Statistical Analysis </a:t>
          </a:r>
        </a:p>
      </dsp:txBody>
      <dsp:txXfrm>
        <a:off x="5157698" y="829"/>
        <a:ext cx="1779984" cy="1067990"/>
      </dsp:txXfrm>
    </dsp:sp>
    <dsp:sp modelId="{3EC42E40-4A5E-48EE-B014-35828ACAAF8F}">
      <dsp:nvSpPr>
        <dsp:cNvPr id="0" name=""/>
        <dsp:cNvSpPr/>
      </dsp:nvSpPr>
      <dsp:spPr>
        <a:xfrm>
          <a:off x="1668928" y="1067020"/>
          <a:ext cx="6568142" cy="378796"/>
        </a:xfrm>
        <a:custGeom>
          <a:avLst/>
          <a:gdLst/>
          <a:ahLst/>
          <a:cxnLst/>
          <a:rect l="0" t="0" r="0" b="0"/>
          <a:pathLst>
            <a:path>
              <a:moveTo>
                <a:pt x="6568142" y="0"/>
              </a:moveTo>
              <a:lnTo>
                <a:pt x="6568142" y="206498"/>
              </a:lnTo>
              <a:lnTo>
                <a:pt x="0" y="206498"/>
              </a:lnTo>
              <a:lnTo>
                <a:pt x="0" y="37879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477" y="1254371"/>
        <a:ext cx="329044" cy="4093"/>
      </dsp:txXfrm>
    </dsp:sp>
    <dsp:sp modelId="{F7CD10E0-DFA4-45AF-8C4B-4DF63F8E02B0}">
      <dsp:nvSpPr>
        <dsp:cNvPr id="0" name=""/>
        <dsp:cNvSpPr/>
      </dsp:nvSpPr>
      <dsp:spPr>
        <a:xfrm>
          <a:off x="7347078" y="829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Illustrations and Findings </a:t>
          </a:r>
        </a:p>
      </dsp:txBody>
      <dsp:txXfrm>
        <a:off x="7347078" y="829"/>
        <a:ext cx="1779984" cy="1067990"/>
      </dsp:txXfrm>
    </dsp:sp>
    <dsp:sp modelId="{F95686B4-412A-492E-A68A-8DCACEFB38DB}">
      <dsp:nvSpPr>
        <dsp:cNvPr id="0" name=""/>
        <dsp:cNvSpPr/>
      </dsp:nvSpPr>
      <dsp:spPr>
        <a:xfrm>
          <a:off x="2557121" y="1966492"/>
          <a:ext cx="378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6284" y="2010165"/>
        <a:ext cx="20469" cy="4093"/>
      </dsp:txXfrm>
    </dsp:sp>
    <dsp:sp modelId="{8FF2787B-92DF-45CD-816B-9FE2795393C7}">
      <dsp:nvSpPr>
        <dsp:cNvPr id="0" name=""/>
        <dsp:cNvSpPr/>
      </dsp:nvSpPr>
      <dsp:spPr>
        <a:xfrm>
          <a:off x="778936" y="1478216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Selection </a:t>
          </a:r>
        </a:p>
      </dsp:txBody>
      <dsp:txXfrm>
        <a:off x="778936" y="1478216"/>
        <a:ext cx="1779984" cy="1067990"/>
      </dsp:txXfrm>
    </dsp:sp>
    <dsp:sp modelId="{855E88B8-3506-41AB-9676-A8205F1875E1}">
      <dsp:nvSpPr>
        <dsp:cNvPr id="0" name=""/>
        <dsp:cNvSpPr/>
      </dsp:nvSpPr>
      <dsp:spPr>
        <a:xfrm>
          <a:off x="4746501" y="1966492"/>
          <a:ext cx="378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5665" y="2010165"/>
        <a:ext cx="20469" cy="4093"/>
      </dsp:txXfrm>
    </dsp:sp>
    <dsp:sp modelId="{6F099778-7883-4A6D-B20C-359D3642C12A}">
      <dsp:nvSpPr>
        <dsp:cNvPr id="0" name=""/>
        <dsp:cNvSpPr/>
      </dsp:nvSpPr>
      <dsp:spPr>
        <a:xfrm>
          <a:off x="2968317" y="1478216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Hopefully front End by the end of it </a:t>
          </a:r>
        </a:p>
      </dsp:txBody>
      <dsp:txXfrm>
        <a:off x="2968317" y="1478216"/>
        <a:ext cx="1779984" cy="1067990"/>
      </dsp:txXfrm>
    </dsp:sp>
    <dsp:sp modelId="{728464A8-B936-4324-8804-A986F3367EEC}">
      <dsp:nvSpPr>
        <dsp:cNvPr id="0" name=""/>
        <dsp:cNvSpPr/>
      </dsp:nvSpPr>
      <dsp:spPr>
        <a:xfrm>
          <a:off x="6935882" y="1966492"/>
          <a:ext cx="3787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87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15045" y="2010165"/>
        <a:ext cx="20469" cy="4093"/>
      </dsp:txXfrm>
    </dsp:sp>
    <dsp:sp modelId="{357E9DAC-DF78-4D1B-B5F8-94FB5DD8B667}">
      <dsp:nvSpPr>
        <dsp:cNvPr id="0" name=""/>
        <dsp:cNvSpPr/>
      </dsp:nvSpPr>
      <dsp:spPr>
        <a:xfrm>
          <a:off x="5157698" y="1478216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Resutls </a:t>
          </a:r>
        </a:p>
      </dsp:txBody>
      <dsp:txXfrm>
        <a:off x="5157698" y="1478216"/>
        <a:ext cx="1779984" cy="1067990"/>
      </dsp:txXfrm>
    </dsp:sp>
    <dsp:sp modelId="{3563F655-8516-4A93-8905-C023F95046A4}">
      <dsp:nvSpPr>
        <dsp:cNvPr id="0" name=""/>
        <dsp:cNvSpPr/>
      </dsp:nvSpPr>
      <dsp:spPr>
        <a:xfrm>
          <a:off x="1668928" y="2544407"/>
          <a:ext cx="6568142" cy="378796"/>
        </a:xfrm>
        <a:custGeom>
          <a:avLst/>
          <a:gdLst/>
          <a:ahLst/>
          <a:cxnLst/>
          <a:rect l="0" t="0" r="0" b="0"/>
          <a:pathLst>
            <a:path>
              <a:moveTo>
                <a:pt x="6568142" y="0"/>
              </a:moveTo>
              <a:lnTo>
                <a:pt x="6568142" y="206498"/>
              </a:lnTo>
              <a:lnTo>
                <a:pt x="0" y="206498"/>
              </a:lnTo>
              <a:lnTo>
                <a:pt x="0" y="37879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88477" y="2731758"/>
        <a:ext cx="329044" cy="4093"/>
      </dsp:txXfrm>
    </dsp:sp>
    <dsp:sp modelId="{D5CA8910-0D3F-4234-A43D-A7912145EF41}">
      <dsp:nvSpPr>
        <dsp:cNvPr id="0" name=""/>
        <dsp:cNvSpPr/>
      </dsp:nvSpPr>
      <dsp:spPr>
        <a:xfrm>
          <a:off x="7347078" y="1478216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Q&amp;A </a:t>
          </a:r>
        </a:p>
      </dsp:txBody>
      <dsp:txXfrm>
        <a:off x="7347078" y="1478216"/>
        <a:ext cx="1779984" cy="1067990"/>
      </dsp:txXfrm>
    </dsp:sp>
    <dsp:sp modelId="{A0F2F803-5AF5-4D73-A4D1-B11682CAD49C}">
      <dsp:nvSpPr>
        <dsp:cNvPr id="0" name=""/>
        <dsp:cNvSpPr/>
      </dsp:nvSpPr>
      <dsp:spPr>
        <a:xfrm>
          <a:off x="778936" y="2955603"/>
          <a:ext cx="1779984" cy="10679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221" tIns="91553" rIns="87221" bIns="9155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Conclusion and Appendix</a:t>
          </a:r>
        </a:p>
      </dsp:txBody>
      <dsp:txXfrm>
        <a:off x="778936" y="2955603"/>
        <a:ext cx="1779984" cy="1067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C1EFA-BC32-41BB-ADFB-93A359E596F7}">
      <dsp:nvSpPr>
        <dsp:cNvPr id="0" name=""/>
        <dsp:cNvSpPr/>
      </dsp:nvSpPr>
      <dsp:spPr>
        <a:xfrm>
          <a:off x="0" y="0"/>
          <a:ext cx="5346046" cy="15440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section will have information about our data</a:t>
          </a:r>
        </a:p>
      </dsp:txBody>
      <dsp:txXfrm>
        <a:off x="45224" y="45224"/>
        <a:ext cx="3679867" cy="1453628"/>
      </dsp:txXfrm>
    </dsp:sp>
    <dsp:sp modelId="{B1300A40-DEE8-4281-AA55-2BAEE08C6EB8}">
      <dsp:nvSpPr>
        <dsp:cNvPr id="0" name=""/>
        <dsp:cNvSpPr/>
      </dsp:nvSpPr>
      <dsp:spPr>
        <a:xfrm>
          <a:off x="471709" y="1801422"/>
          <a:ext cx="5346046" cy="1544076"/>
        </a:xfrm>
        <a:prstGeom prst="roundRect">
          <a:avLst>
            <a:gd name="adj" fmla="val 10000"/>
          </a:avLst>
        </a:prstGeom>
        <a:solidFill>
          <a:schemeClr val="accent2">
            <a:hueOff val="743109"/>
            <a:satOff val="-4879"/>
            <a:lumOff val="-1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Findings with EDA</a:t>
          </a:r>
        </a:p>
      </dsp:txBody>
      <dsp:txXfrm>
        <a:off x="516933" y="1846646"/>
        <a:ext cx="3780238" cy="1453628"/>
      </dsp:txXfrm>
    </dsp:sp>
    <dsp:sp modelId="{FC8A8E73-798B-4BF7-83DF-344B6B83F058}">
      <dsp:nvSpPr>
        <dsp:cNvPr id="0" name=""/>
        <dsp:cNvSpPr/>
      </dsp:nvSpPr>
      <dsp:spPr>
        <a:xfrm>
          <a:off x="943419" y="3602845"/>
          <a:ext cx="5346046" cy="1544076"/>
        </a:xfrm>
        <a:prstGeom prst="roundRect">
          <a:avLst>
            <a:gd name="adj" fmla="val 10000"/>
          </a:avLst>
        </a:prstGeom>
        <a:solidFill>
          <a:schemeClr val="accent2">
            <a:hueOff val="1486218"/>
            <a:satOff val="-9757"/>
            <a:lumOff val="-21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Findings with Statistical Analysis</a:t>
          </a:r>
        </a:p>
      </dsp:txBody>
      <dsp:txXfrm>
        <a:off x="988643" y="3648069"/>
        <a:ext cx="3780238" cy="1453628"/>
      </dsp:txXfrm>
    </dsp:sp>
    <dsp:sp modelId="{6FB9FFBE-811D-408E-83C4-D9CE369439D7}">
      <dsp:nvSpPr>
        <dsp:cNvPr id="0" name=""/>
        <dsp:cNvSpPr/>
      </dsp:nvSpPr>
      <dsp:spPr>
        <a:xfrm>
          <a:off x="4342396" y="1170924"/>
          <a:ext cx="1003649" cy="1003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68217" y="1170924"/>
        <a:ext cx="552007" cy="755246"/>
      </dsp:txXfrm>
    </dsp:sp>
    <dsp:sp modelId="{D2DF7460-1195-4640-A039-774808688E3F}">
      <dsp:nvSpPr>
        <dsp:cNvPr id="0" name=""/>
        <dsp:cNvSpPr/>
      </dsp:nvSpPr>
      <dsp:spPr>
        <a:xfrm>
          <a:off x="4814106" y="2962053"/>
          <a:ext cx="1003649" cy="10036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64280"/>
            <a:satOff val="-8186"/>
            <a:lumOff val="-6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4280"/>
              <a:satOff val="-8186"/>
              <a:lumOff val="-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039927" y="2962053"/>
        <a:ext cx="552007" cy="755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6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0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1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430CCF-3916-7313-2B4D-28BBABC78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014" y="1122363"/>
            <a:ext cx="3316463" cy="3025308"/>
          </a:xfrm>
        </p:spPr>
        <p:txBody>
          <a:bodyPr>
            <a:normAutofit/>
          </a:bodyPr>
          <a:lstStyle/>
          <a:p>
            <a:pPr algn="r"/>
            <a:r>
              <a:rPr lang="en-US" sz="3100"/>
              <a:t>Presentation Template</a:t>
            </a:r>
            <a:endParaRPr lang="en-CA" sz="3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D2230-0590-8226-803C-C3F2715D1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368" y="4386729"/>
            <a:ext cx="3252110" cy="1135529"/>
          </a:xfrm>
        </p:spPr>
        <p:txBody>
          <a:bodyPr>
            <a:normAutofit/>
          </a:bodyPr>
          <a:lstStyle/>
          <a:p>
            <a:pPr algn="r"/>
            <a:endParaRPr lang="en-CA" sz="16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83B6A6D-8AEF-BB24-A87F-9FFE782A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96" r="39"/>
          <a:stretch/>
        </p:blipFill>
        <p:spPr>
          <a:xfrm>
            <a:off x="532755" y="714189"/>
            <a:ext cx="7228091" cy="542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09E1-C3BA-74C2-F09C-407B5C1B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1E7E-B1B0-B0FF-EF0F-C651AEA8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98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3684-EBA0-C9AD-F1FD-7F614962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21D11-E527-2CF2-44E4-E0D32DD4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55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7DE-9CE2-31A5-97A9-709CB42D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WQRK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D665-7CB1-6074-509A-A37B6042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599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0488-958B-C713-63AF-FDCE1F3C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</a:t>
            </a:r>
            <a:r>
              <a:rPr lang="en-US" dirty="0" err="1"/>
              <a:t>Apendix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59B21-0EF8-BA54-C326-67AFF76BF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3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357F4-009D-400E-AB0C-12A2004B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Outline of the whole presentation</a:t>
            </a:r>
            <a:endParaRPr lang="en-CA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DB457-6F38-219C-861B-6321BB3AA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62494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16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7885-FABA-3439-F256-C2ADFB7D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C149F-F6CB-BA13-5ADF-E57FB75A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about the whole project in 3 or 4 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765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2C09-3221-1CCB-D370-CD449417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FOCUSED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AF74-77B7-CED0-5F00-8F7D00BF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aim is with the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124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7CF9-5703-B87E-C17E-5BE1331A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  <a:endParaRPr lang="en-CA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13F793A-1BF1-CC3B-F0A8-105E44A23B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08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24560-EFE3-9E4B-D070-D2C3EE4C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n-US" dirty="0"/>
              <a:t>KEY FINDINGS</a:t>
            </a: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71FC9D-0ED3-DBD1-02F4-9D12E109F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72243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51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2494-A76F-1B41-3C36-45C1E1C4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1060-8223-F39B-D99B-2D79A10F9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89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05E0-F6CA-5106-0733-DE5D92E9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960A-8D50-849C-FDD3-D1DE11A9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50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E816-4917-4263-9074-63F8A00D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F43C-1555-2111-84F0-683DD612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56200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69698"/>
      </a:accent1>
      <a:accent2>
        <a:srgbClr val="BA957F"/>
      </a:accent2>
      <a:accent3>
        <a:srgbClr val="ACA382"/>
      </a:accent3>
      <a:accent4>
        <a:srgbClr val="9EA973"/>
      </a:accent4>
      <a:accent5>
        <a:srgbClr val="91AB82"/>
      </a:accent5>
      <a:accent6>
        <a:srgbClr val="78B07A"/>
      </a:accent6>
      <a:hlink>
        <a:srgbClr val="568E8B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100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Univers Condensed Light</vt:lpstr>
      <vt:lpstr>Walbaum Display Light</vt:lpstr>
      <vt:lpstr>AngleLinesVTI</vt:lpstr>
      <vt:lpstr>Presentation Template</vt:lpstr>
      <vt:lpstr>Outline of the whole presentation</vt:lpstr>
      <vt:lpstr>Executive Summary</vt:lpstr>
      <vt:lpstr>POINTS FOCUSED </vt:lpstr>
      <vt:lpstr>METHODOLOGY</vt:lpstr>
      <vt:lpstr>KEY FINDINGS</vt:lpstr>
      <vt:lpstr>PowerPoint Presentation</vt:lpstr>
      <vt:lpstr>PowerPoint Presentation</vt:lpstr>
      <vt:lpstr>KEY FINDINGS</vt:lpstr>
      <vt:lpstr>KEY FINDINGS</vt:lpstr>
      <vt:lpstr>rESULTS</vt:lpstr>
      <vt:lpstr>CONCLUSION AND FUTURE WQRK</vt:lpstr>
      <vt:lpstr>Q&amp;A and Apendix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Mehmood</dc:creator>
  <cp:lastModifiedBy>Hassan Mehmood</cp:lastModifiedBy>
  <cp:revision>1</cp:revision>
  <dcterms:created xsi:type="dcterms:W3CDTF">2024-11-18T21:04:57Z</dcterms:created>
  <dcterms:modified xsi:type="dcterms:W3CDTF">2024-11-18T21:21:01Z</dcterms:modified>
</cp:coreProperties>
</file>