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e6516a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e6516a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e6516a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e6516a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3900" y="191025"/>
            <a:ext cx="88257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Application to make this model discover a product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750"/>
            <a:ext cx="9533506" cy="5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01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Ask for permission to use the data filled from the user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025"/>
            <a:ext cx="9144000" cy="40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After the approve from the patient the data is send to the server and return the prediction about stroke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900"/>
            <a:ext cx="9144000" cy="39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Ask for permission to use the data filled from the user</vt:lpstr>
      <vt:lpstr>After the approve from the patient the data is send to the server and return the prediction about stroke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Hassan Mehmood</cp:lastModifiedBy>
  <cp:revision>1</cp:revision>
  <dcterms:modified xsi:type="dcterms:W3CDTF">2023-09-26T04:05:30Z</dcterms:modified>
</cp:coreProperties>
</file>