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4AE2AB-35C4-4EF8-BB76-0218A7334A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38DB8A-67CC-49EA-8ECD-947C71949C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EFE430-9810-4B18-AE2C-278813EBCD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F711E5-ECBA-4804-9337-A2DE5A48B9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A62D5A-1AFA-4651-893D-5BF318745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B43015-3480-42B5-A356-6FE7DC1171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09C7AF-0DA6-4B32-9C13-4C04FD2E5C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8F344A-9F2E-4DA3-A1AC-7D0A2E398A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6AEFD1-E349-4E36-A7B6-712ACDD3E6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ADAE9-23E5-481C-8010-161C379423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F0B171-6EEA-466E-9524-2F0E822C50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387ED-ED81-4458-A0A0-A2532AA33E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10FF9A5-06D9-46BA-BFDF-2E5CAF8CAED1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Model selection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4800" y="1500840"/>
            <a:ext cx="9950760" cy="32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LibreOffice/7.5.6.2$Linux_X86_64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2023-09-25T21:27:50Z</dcterms:created>
  <dc:creator/>
  <dc:description/>
  <dc:language>en-CA</dc:language>
  <cp:lastModifiedBy/>
  <dcterms:modified xsi:type="dcterms:W3CDTF">2023-09-25T21:29:10Z</dcterms:modified>
  <cp:revision>1</cp:revision>
  <dc:subject/>
  <dc:title/>
</cp:coreProperties>
</file>