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3e6516a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3e6516a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3e6516a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3e6516a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3900" y="191025"/>
            <a:ext cx="88257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Application to make this model discover a product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7750"/>
            <a:ext cx="9533506" cy="51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Ask for permission to use the data filled from the user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7025"/>
            <a:ext cx="9144000" cy="40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After the </a:t>
            </a:r>
            <a:r>
              <a:rPr lang="pt-BR"/>
              <a:t>approve</a:t>
            </a:r>
            <a:r>
              <a:rPr lang="pt-BR"/>
              <a:t> from the patient the data is send to the server and return the prediction about stroke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5" y="1585550"/>
            <a:ext cx="9350227" cy="35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