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1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6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6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1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5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7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1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5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F4A5-F932-4A98-95FA-D60BB51E69A2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menon1998/bangalore-neighborhoo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442688" y="2092563"/>
            <a:ext cx="3525716" cy="3516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244519" y="123093"/>
            <a:ext cx="3868958" cy="38779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Applied Data Science Capstone-IBM</a:t>
            </a:r>
          </a:p>
          <a:p>
            <a:pPr algn="ctr"/>
            <a:endParaRPr lang="en-IN" dirty="0" smtClean="0"/>
          </a:p>
          <a:p>
            <a:pPr algn="ctr"/>
            <a:r>
              <a:rPr lang="en-IN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Silicon Valley of India </a:t>
            </a:r>
            <a:r>
              <a:rPr lang="en-IN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- Bangalore</a:t>
            </a:r>
            <a:endParaRPr lang="en-IN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IN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r"/>
            <a:r>
              <a:rPr lang="en-IN" dirty="0">
                <a:latin typeface="Segoe UI Emoji" panose="020B0502040204020203" pitchFamily="34" charset="0"/>
                <a:ea typeface="Segoe UI Emoji" panose="020B0502040204020203" pitchFamily="34" charset="0"/>
              </a:rPr>
              <a:t>_</a:t>
            </a:r>
            <a:r>
              <a:rPr lang="en-I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Mehatab</a:t>
            </a:r>
          </a:p>
        </p:txBody>
      </p:sp>
    </p:spTree>
    <p:extLst>
      <p:ext uri="{BB962C8B-B14F-4D97-AF65-F5344CB8AC3E}">
        <p14:creationId xmlns:p14="http://schemas.microsoft.com/office/powerpoint/2010/main" val="10087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Applied Data Science </a:t>
            </a:r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en-IN" sz="27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27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The Silicon Valley of India - Bangalore</a:t>
            </a: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IN" sz="2700" b="1" dirty="0" smtClean="0"/>
              <a:t> </a:t>
            </a:r>
            <a:r>
              <a:rPr lang="en-IN" sz="2700" dirty="0"/>
              <a:t/>
            </a:r>
            <a:br>
              <a:rPr lang="en-IN" sz="2700" dirty="0"/>
            </a:b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noFill/>
          </a:ln>
        </p:spPr>
        <p:txBody>
          <a:bodyPr>
            <a:noAutofit/>
          </a:bodyPr>
          <a:lstStyle/>
          <a:p>
            <a:pPr algn="just"/>
            <a:r>
              <a:rPr lang="en-US" sz="1700" dirty="0" smtClean="0"/>
              <a:t>Bangalore officially known as Bengaluru is the capital and the largest city of the Indian state of Karnataka. It has a population of more than 8 million and a metropolitan population of around 11 million, making it the third most populous city and fifth most populous urban agglomeration in India.</a:t>
            </a:r>
          </a:p>
          <a:p>
            <a:pPr algn="just"/>
            <a:r>
              <a:rPr lang="en-US" sz="1700" dirty="0" smtClean="0"/>
              <a:t>Located in southern India on the Deccan Plateau, at a height of over 900 m (3,000 ft.) above sea level, Bangalore is known for its pleasant climate throughout the year. Its elevation is the highest among the major cities of India.</a:t>
            </a:r>
          </a:p>
          <a:p>
            <a:pPr algn="just"/>
            <a:r>
              <a:rPr lang="en-US" sz="1700" dirty="0"/>
              <a:t>Bangalore is widely regarded as the "Silicon Valley of India" (or "IT capital of India") because of its role as the nation's leading information technology (IT) exporter</a:t>
            </a:r>
            <a:r>
              <a:rPr lang="en-US" sz="1700" dirty="0" smtClean="0"/>
              <a:t>.</a:t>
            </a:r>
          </a:p>
          <a:p>
            <a:pPr algn="just"/>
            <a:r>
              <a:rPr lang="en-US" sz="1700" dirty="0" smtClean="0"/>
              <a:t>Indian </a:t>
            </a:r>
            <a:r>
              <a:rPr lang="en-US" sz="1700" dirty="0"/>
              <a:t>technological </a:t>
            </a:r>
            <a:r>
              <a:rPr lang="en-US" sz="1700" dirty="0" smtClean="0"/>
              <a:t>organizations </a:t>
            </a:r>
            <a:r>
              <a:rPr lang="en-US" sz="1700" dirty="0"/>
              <a:t>are headquartered in the city. </a:t>
            </a:r>
            <a:endParaRPr lang="en-US" sz="1700" dirty="0" smtClean="0"/>
          </a:p>
          <a:p>
            <a:pPr algn="just"/>
            <a:r>
              <a:rPr lang="en-US" sz="1700" dirty="0" smtClean="0"/>
              <a:t>A </a:t>
            </a:r>
            <a:r>
              <a:rPr lang="en-US" sz="1700" dirty="0"/>
              <a:t>demographically diverse city, Bangalore is the second fastest-growing major metropolis in </a:t>
            </a:r>
            <a:r>
              <a:rPr lang="en-US" sz="1700" dirty="0" smtClean="0"/>
              <a:t>India. Recent </a:t>
            </a:r>
            <a:r>
              <a:rPr lang="en-US" sz="1700" dirty="0"/>
              <a:t>estimates of the metro economy of its urban area have ranked Bangalore either the fourth- or fifth-most productive metro area of </a:t>
            </a:r>
            <a:r>
              <a:rPr lang="en-US" sz="1700" dirty="0" smtClean="0"/>
              <a:t>India. </a:t>
            </a:r>
          </a:p>
          <a:p>
            <a:pPr algn="just"/>
            <a:r>
              <a:rPr lang="en-US" sz="1700" dirty="0" smtClean="0"/>
              <a:t>As </a:t>
            </a:r>
            <a:r>
              <a:rPr lang="en-US" sz="1700" dirty="0"/>
              <a:t>of 2017, Bangalore was home to 7,700 millionaires and 8 billionaires with a total wealth of $320 </a:t>
            </a:r>
            <a:r>
              <a:rPr lang="en-US" sz="1700" dirty="0" smtClean="0"/>
              <a:t>billion. It </a:t>
            </a:r>
            <a:r>
              <a:rPr lang="en-US" sz="1700" dirty="0"/>
              <a:t>is home to many educational and research institutions. Numerous state-owned aerospace and </a:t>
            </a:r>
            <a:r>
              <a:rPr lang="en-US" sz="1700" dirty="0" smtClean="0"/>
              <a:t>defense organizations </a:t>
            </a:r>
            <a:r>
              <a:rPr lang="en-US" sz="1700" dirty="0"/>
              <a:t>are located in the city. The city also houses the Kannada film industry. It was ranked the most </a:t>
            </a:r>
            <a:r>
              <a:rPr lang="en-US" sz="1700" dirty="0" smtClean="0"/>
              <a:t>livable </a:t>
            </a:r>
            <a:r>
              <a:rPr lang="en-US" sz="1700" dirty="0"/>
              <a:t>Indian city with a population of over a million under the Ease of Living Index </a:t>
            </a:r>
            <a:r>
              <a:rPr lang="en-US" sz="1700" dirty="0" smtClean="0"/>
              <a:t>2020.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5998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694"/>
            <a:ext cx="10515600" cy="1325563"/>
          </a:xfrm>
          <a:ln w="19050">
            <a:noFill/>
          </a:ln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the issue</a:t>
            </a:r>
            <a:endParaRPr lang="en-IN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4351338"/>
          </a:xfrm>
          <a:ln w="19050"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The city </a:t>
            </a:r>
            <a:r>
              <a:rPr lang="en-US" sz="1600" dirty="0"/>
              <a:t>suffers, however, from some of the perennial problems of many large expanding industrial </a:t>
            </a:r>
            <a:r>
              <a:rPr lang="en-US" sz="1600" dirty="0" smtClean="0"/>
              <a:t>cities like - air </a:t>
            </a:r>
            <a:r>
              <a:rPr lang="en-US" sz="1600" dirty="0"/>
              <a:t>and water pollution, widespread areas of substandard housing, and overcrowding. With its diverse society, comes diverse infrastructure which decides the quality of living. </a:t>
            </a:r>
            <a:endParaRPr lang="en-US" sz="1600" dirty="0" smtClean="0"/>
          </a:p>
          <a:p>
            <a:pPr algn="just"/>
            <a:r>
              <a:rPr lang="en-US" sz="1600" dirty="0" smtClean="0"/>
              <a:t>Infrastructure </a:t>
            </a:r>
            <a:r>
              <a:rPr lang="en-US" sz="1600" dirty="0"/>
              <a:t>in </a:t>
            </a:r>
            <a:r>
              <a:rPr lang="en-US" sz="1600" dirty="0" smtClean="0"/>
              <a:t>Bangalore is very spread out and unique - belonging </a:t>
            </a:r>
            <a:r>
              <a:rPr lang="en-US" sz="1600" dirty="0"/>
              <a:t>to different categories like Drinking Water Plant, Waste </a:t>
            </a:r>
            <a:r>
              <a:rPr lang="en-US" sz="1600" dirty="0" smtClean="0"/>
              <a:t>Water/Sewage</a:t>
            </a:r>
            <a:r>
              <a:rPr lang="en-US" sz="1600" dirty="0"/>
              <a:t>, Hospitals, Schools, Colleges, Railway Network, Electricity Power Plants, Telecommunication Support, Bank, Shopping malls, Supermarket, Gas Station, Hotels, Police Station, Café, medical shops, grocery shops, theatre, etc. </a:t>
            </a:r>
            <a:endParaRPr lang="en-US" sz="1600" dirty="0" smtClean="0"/>
          </a:p>
          <a:p>
            <a:pPr algn="just"/>
            <a:r>
              <a:rPr lang="en-US" sz="1600" dirty="0" smtClean="0"/>
              <a:t>One </a:t>
            </a:r>
            <a:r>
              <a:rPr lang="en-US" sz="1600" dirty="0"/>
              <a:t>of the main problems, when one moves to a new city, </a:t>
            </a:r>
            <a:r>
              <a:rPr lang="en-US" sz="1600" dirty="0" smtClean="0"/>
              <a:t>is finding </a:t>
            </a:r>
            <a:r>
              <a:rPr lang="en-US" sz="1600" dirty="0"/>
              <a:t>a good area to </a:t>
            </a:r>
            <a:r>
              <a:rPr lang="en-US" sz="1600" dirty="0" smtClean="0"/>
              <a:t>live in, settle down </a:t>
            </a:r>
            <a:r>
              <a:rPr lang="en-US" sz="1600" dirty="0"/>
              <a:t>and grow prosperously. </a:t>
            </a: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3888271"/>
            <a:ext cx="4358702" cy="29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464"/>
            <a:ext cx="10515600" cy="1325563"/>
          </a:xfrm>
          <a:ln w="19050">
            <a:noFill/>
          </a:ln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the Business Problem</a:t>
            </a:r>
            <a:endParaRPr lang="en-IN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The questions </a:t>
            </a:r>
            <a:r>
              <a:rPr lang="en-US" sz="1700" dirty="0" smtClean="0"/>
              <a:t>which I </a:t>
            </a:r>
            <a:r>
              <a:rPr lang="en-US" sz="1700" dirty="0"/>
              <a:t>aim to answer </a:t>
            </a:r>
            <a:r>
              <a:rPr lang="en-US" sz="1700" dirty="0" smtClean="0"/>
              <a:t>through </a:t>
            </a:r>
            <a:r>
              <a:rPr lang="en-US" sz="1700" dirty="0"/>
              <a:t>this </a:t>
            </a:r>
            <a:r>
              <a:rPr lang="en-US" sz="1700" dirty="0" smtClean="0"/>
              <a:t>analysis </a:t>
            </a:r>
            <a:r>
              <a:rPr lang="en-US" sz="1700" dirty="0"/>
              <a:t>are the following: </a:t>
            </a:r>
          </a:p>
          <a:p>
            <a:pPr marL="457200" lvl="1" indent="0">
              <a:buNone/>
            </a:pPr>
            <a:r>
              <a:rPr lang="en-US" sz="1700" dirty="0" smtClean="0"/>
              <a:t>1. List </a:t>
            </a:r>
            <a:r>
              <a:rPr lang="en-US" sz="1700" dirty="0"/>
              <a:t>and visualize all major parts of </a:t>
            </a:r>
            <a:r>
              <a:rPr lang="en-US" sz="1700" dirty="0" smtClean="0"/>
              <a:t>Bangalore with </a:t>
            </a:r>
            <a:r>
              <a:rPr lang="en-US" sz="1700" dirty="0"/>
              <a:t>top existing infrastructure</a:t>
            </a:r>
            <a:r>
              <a:rPr lang="en-US" sz="1700" dirty="0" smtClean="0"/>
              <a:t>.</a:t>
            </a: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2. What are the best locations in </a:t>
            </a:r>
            <a:r>
              <a:rPr lang="en-US" sz="1700" dirty="0" smtClean="0"/>
              <a:t>Bangalore </a:t>
            </a:r>
            <a:r>
              <a:rPr lang="en-US" sz="1700" dirty="0"/>
              <a:t>as per </a:t>
            </a:r>
            <a:r>
              <a:rPr lang="en-US" sz="1700" dirty="0" smtClean="0"/>
              <a:t>the existing infrastructure</a:t>
            </a:r>
            <a:r>
              <a:rPr lang="en-US" sz="1700" dirty="0"/>
              <a:t>? </a:t>
            </a:r>
          </a:p>
          <a:p>
            <a:pPr marL="457200" lvl="1" indent="0">
              <a:buNone/>
            </a:pPr>
            <a:r>
              <a:rPr lang="en-US" sz="1700" dirty="0"/>
              <a:t>3. Which areas have the potential for the development of infrastructure of different kinds? </a:t>
            </a:r>
          </a:p>
          <a:p>
            <a:pPr marL="457200" lvl="1" indent="0">
              <a:buNone/>
            </a:pPr>
            <a:r>
              <a:rPr lang="en-US" sz="1700" dirty="0"/>
              <a:t>4. Which all areas lack the </a:t>
            </a:r>
            <a:r>
              <a:rPr lang="en-US" sz="1700" dirty="0" smtClean="0"/>
              <a:t>basic infrastructure </a:t>
            </a:r>
            <a:r>
              <a:rPr lang="en-US" sz="1700" dirty="0"/>
              <a:t>facilities? </a:t>
            </a:r>
          </a:p>
          <a:p>
            <a:pPr marL="457200" lvl="1" indent="0">
              <a:buNone/>
            </a:pPr>
            <a:r>
              <a:rPr lang="en-US" sz="1700" dirty="0"/>
              <a:t>5. What is the best place to stay within </a:t>
            </a:r>
            <a:r>
              <a:rPr lang="en-US" sz="1700" dirty="0" smtClean="0"/>
              <a:t>the </a:t>
            </a:r>
            <a:r>
              <a:rPr lang="en-US" sz="1700" dirty="0"/>
              <a:t>city for all vital infrastructure facilities? </a:t>
            </a:r>
            <a:endParaRPr lang="en-IN" sz="1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6" y="3670745"/>
            <a:ext cx="5210908" cy="31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80"/>
            <a:ext cx="10515600" cy="1314206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Audience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48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The </a:t>
            </a:r>
            <a:r>
              <a:rPr lang="en-US" sz="1600" dirty="0"/>
              <a:t>purpose of this project is to help people in exploring better facilities around their neighborhood. It will help people making a smart and </a:t>
            </a:r>
            <a:r>
              <a:rPr lang="en-US" sz="1600" dirty="0" smtClean="0"/>
              <a:t>informed </a:t>
            </a:r>
            <a:r>
              <a:rPr lang="en-US" sz="1600" dirty="0"/>
              <a:t>decision on selecting </a:t>
            </a:r>
            <a:r>
              <a:rPr lang="en-US" sz="1600" dirty="0" smtClean="0"/>
              <a:t>good </a:t>
            </a:r>
            <a:r>
              <a:rPr lang="en-US" sz="1600" dirty="0"/>
              <a:t>neighborhoods </a:t>
            </a:r>
            <a:r>
              <a:rPr lang="en-US" sz="1600" dirty="0" smtClean="0"/>
              <a:t>in Bangalore, </a:t>
            </a:r>
            <a:r>
              <a:rPr lang="en-US" sz="1600" dirty="0"/>
              <a:t>India. </a:t>
            </a:r>
          </a:p>
          <a:p>
            <a:pPr algn="just"/>
            <a:r>
              <a:rPr lang="en-US" sz="1600" dirty="0" smtClean="0"/>
              <a:t>Lot </a:t>
            </a:r>
            <a:r>
              <a:rPr lang="en-US" sz="1600" dirty="0"/>
              <a:t>of </a:t>
            </a:r>
            <a:r>
              <a:rPr lang="en-US" sz="1600" dirty="0" smtClean="0"/>
              <a:t>people migrate </a:t>
            </a:r>
            <a:r>
              <a:rPr lang="en-US" sz="1600" dirty="0"/>
              <a:t>from various states of India and </a:t>
            </a:r>
            <a:r>
              <a:rPr lang="en-US" sz="1600" dirty="0" smtClean="0"/>
              <a:t>need </a:t>
            </a:r>
            <a:r>
              <a:rPr lang="en-US" sz="1600" dirty="0"/>
              <a:t>lots of research for good housing prices, new business, and reputed </a:t>
            </a:r>
            <a:r>
              <a:rPr lang="en-US" sz="1600" dirty="0" smtClean="0"/>
              <a:t>professional and safe </a:t>
            </a:r>
            <a:r>
              <a:rPr lang="en-US" sz="1600" dirty="0"/>
              <a:t>places for their children. This project is for those people who are looking for better neighborhoods and businesses. </a:t>
            </a:r>
          </a:p>
          <a:p>
            <a:pPr algn="just"/>
            <a:r>
              <a:rPr lang="en-US" sz="1600" dirty="0"/>
              <a:t>It will help people </a:t>
            </a:r>
            <a:r>
              <a:rPr lang="en-US" sz="1600" dirty="0" smtClean="0"/>
              <a:t>get </a:t>
            </a:r>
            <a:r>
              <a:rPr lang="en-US" sz="1600" dirty="0"/>
              <a:t>the awareness of the area and neighborhood before moving to a new city, state, country, or place for their work or to start a new fresh life. 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68" y="3525715"/>
            <a:ext cx="3368464" cy="33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99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lang="en-IN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562"/>
            <a:ext cx="10515600" cy="4761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/>
              <a:t>Bangalore’s </a:t>
            </a:r>
            <a:r>
              <a:rPr lang="en-US" sz="1700" dirty="0"/>
              <a:t>demographics show that it is a large and ethnically diverse metropolis. With its diverse society, comes diverse infrastructure. There are many different kinds of infrastructure in </a:t>
            </a:r>
            <a:r>
              <a:rPr lang="en-US" sz="1700" dirty="0" smtClean="0"/>
              <a:t>the City</a:t>
            </a:r>
            <a:r>
              <a:rPr lang="en-US" sz="1700" dirty="0"/>
              <a:t>, each belonging to different categories like Hospitals, Schools, Colleges, Hotels, etc.</a:t>
            </a:r>
          </a:p>
          <a:p>
            <a:pPr marL="0" indent="0">
              <a:buNone/>
            </a:pPr>
            <a:r>
              <a:rPr lang="en-US" sz="1700" dirty="0"/>
              <a:t>For this project we need the following data:</a:t>
            </a:r>
          </a:p>
          <a:p>
            <a:r>
              <a:rPr lang="en-US" sz="1700" dirty="0" smtClean="0"/>
              <a:t>Geospatial data (Collected from Kaggle datasets)</a:t>
            </a:r>
            <a:endParaRPr lang="en-US" sz="1700" dirty="0"/>
          </a:p>
          <a:p>
            <a:pPr lvl="1"/>
            <a:r>
              <a:rPr lang="en-US" sz="1700" dirty="0" smtClean="0"/>
              <a:t>Data </a:t>
            </a:r>
            <a:r>
              <a:rPr lang="en-US" sz="1700" dirty="0"/>
              <a:t>source: </a:t>
            </a:r>
            <a:r>
              <a:rPr lang="en-US" sz="1700" dirty="0" smtClean="0">
                <a:hlinkClick r:id="rId2"/>
              </a:rPr>
              <a:t>https://www.kaggle.com/rmenon1998/bangalore-neighborhoods</a:t>
            </a:r>
            <a:endParaRPr lang="en-US" sz="1700" dirty="0" smtClean="0"/>
          </a:p>
          <a:p>
            <a:pPr lvl="1"/>
            <a:r>
              <a:rPr lang="en-US" sz="1700" dirty="0" smtClean="0"/>
              <a:t>Description</a:t>
            </a:r>
            <a:r>
              <a:rPr lang="en-US" sz="1700" dirty="0"/>
              <a:t>: Contain a list of </a:t>
            </a:r>
            <a:r>
              <a:rPr lang="en-US" sz="1700" dirty="0" smtClean="0"/>
              <a:t>Neighborhoods, </a:t>
            </a:r>
            <a:r>
              <a:rPr lang="en-US" sz="1700" dirty="0"/>
              <a:t>latitude and longitude coordinates </a:t>
            </a:r>
            <a:r>
              <a:rPr lang="en-US" sz="1700" dirty="0" smtClean="0"/>
              <a:t>of the respective area</a:t>
            </a:r>
            <a:endParaRPr lang="en-US" sz="1700" dirty="0"/>
          </a:p>
          <a:p>
            <a:r>
              <a:rPr lang="en-US" sz="1700" dirty="0" smtClean="0"/>
              <a:t>Different </a:t>
            </a:r>
            <a:r>
              <a:rPr lang="en-US" sz="1700" dirty="0"/>
              <a:t>kinds of infrastructures in each neighborhood </a:t>
            </a:r>
            <a:r>
              <a:rPr lang="en-US" sz="1700" dirty="0" smtClean="0"/>
              <a:t>of </a:t>
            </a:r>
            <a:r>
              <a:rPr lang="en-US" sz="1700" dirty="0"/>
              <a:t>Bangalore</a:t>
            </a:r>
            <a:r>
              <a:rPr lang="en-US" sz="1700" dirty="0" smtClean="0"/>
              <a:t>.</a:t>
            </a:r>
            <a:endParaRPr lang="en-US" sz="1700" dirty="0"/>
          </a:p>
          <a:p>
            <a:pPr lvl="1"/>
            <a:r>
              <a:rPr lang="en-US" sz="1700" dirty="0" smtClean="0"/>
              <a:t>Data </a:t>
            </a:r>
            <a:r>
              <a:rPr lang="en-US" sz="1700" dirty="0"/>
              <a:t>source: Foursquare API</a:t>
            </a:r>
          </a:p>
          <a:p>
            <a:pPr lvl="1"/>
            <a:r>
              <a:rPr lang="en-US" sz="1700" dirty="0" smtClean="0"/>
              <a:t>Description</a:t>
            </a:r>
            <a:r>
              <a:rPr lang="en-US" sz="1700" dirty="0"/>
              <a:t>: By using this API we will get all the venues in each Neighborhood</a:t>
            </a:r>
            <a:r>
              <a:rPr lang="en-US" sz="1700" dirty="0" smtClean="0"/>
              <a:t>. </a:t>
            </a:r>
            <a:r>
              <a:rPr lang="en-US" sz="1700" dirty="0"/>
              <a:t>We can filter </a:t>
            </a:r>
            <a:r>
              <a:rPr lang="en-US" sz="1700" dirty="0" smtClean="0"/>
              <a:t>this data </a:t>
            </a:r>
            <a:r>
              <a:rPr lang="en-US" sz="1700" dirty="0"/>
              <a:t>to get different infrastructures and venues.</a:t>
            </a:r>
          </a:p>
          <a:p>
            <a:r>
              <a:rPr lang="en-US" sz="1700" dirty="0" smtClean="0"/>
              <a:t>We will explore </a:t>
            </a:r>
            <a:r>
              <a:rPr lang="en-US" sz="1700" dirty="0"/>
              <a:t>and </a:t>
            </a:r>
            <a:r>
              <a:rPr lang="en-US" sz="1700" dirty="0" smtClean="0"/>
              <a:t>analyze this data </a:t>
            </a:r>
            <a:r>
              <a:rPr lang="en-US" sz="1700" dirty="0"/>
              <a:t>to answer </a:t>
            </a:r>
            <a:r>
              <a:rPr lang="en-US" sz="1700" dirty="0" smtClean="0"/>
              <a:t>our questions and address the business problem. </a:t>
            </a:r>
            <a:r>
              <a:rPr lang="en-US" sz="1700" dirty="0"/>
              <a:t>This </a:t>
            </a:r>
            <a:r>
              <a:rPr lang="en-US" sz="1700" dirty="0" smtClean="0"/>
              <a:t>study makes </a:t>
            </a:r>
            <a:r>
              <a:rPr lang="en-US" sz="1700" dirty="0"/>
              <a:t>use of many data science </a:t>
            </a:r>
            <a:r>
              <a:rPr lang="en-US" sz="1700" dirty="0" smtClean="0"/>
              <a:t>skills ranging from data sourcing, </a:t>
            </a:r>
            <a:r>
              <a:rPr lang="en-US" sz="1700" dirty="0"/>
              <a:t>working with API (Foursquare), data cleaning, data wrangling and map visualization (Folium) and to machine learning (K-means clustering).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69331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069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7" y="1325563"/>
            <a:ext cx="9020907" cy="5045772"/>
          </a:xfrm>
        </p:spPr>
      </p:pic>
    </p:spTree>
    <p:extLst>
      <p:ext uri="{BB962C8B-B14F-4D97-AF65-F5344CB8AC3E}">
        <p14:creationId xmlns:p14="http://schemas.microsoft.com/office/powerpoint/2010/main" val="145732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822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Emoji</vt:lpstr>
      <vt:lpstr>Segoe UI Semibold</vt:lpstr>
      <vt:lpstr>Office Theme</vt:lpstr>
      <vt:lpstr>PowerPoint Presentation</vt:lpstr>
      <vt:lpstr>  IBM Applied Data Science Capstone The Silicon Valley of India - Bangalore   </vt:lpstr>
      <vt:lpstr>Identifying the issue</vt:lpstr>
      <vt:lpstr>Defining the Business Problem</vt:lpstr>
      <vt:lpstr>Target Audience</vt:lpstr>
      <vt:lpstr>Data Description</vt:lpstr>
      <vt:lpstr>Methodology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Adminservice</dc:creator>
  <cp:lastModifiedBy>Adminservice</cp:lastModifiedBy>
  <cp:revision>29</cp:revision>
  <dcterms:created xsi:type="dcterms:W3CDTF">2021-07-28T09:26:46Z</dcterms:created>
  <dcterms:modified xsi:type="dcterms:W3CDTF">2021-07-30T09:38:17Z</dcterms:modified>
</cp:coreProperties>
</file>