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72" r:id="rId7"/>
    <p:sldId id="261" r:id="rId8"/>
    <p:sldId id="262" r:id="rId9"/>
    <p:sldId id="273" r:id="rId10"/>
    <p:sldId id="264" r:id="rId11"/>
    <p:sldId id="270" r:id="rId12"/>
    <p:sldId id="274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5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8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7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8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6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15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1CF587-7BC3-4A46-82E1-A1AE93B89A1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3443AA-311A-44B5-83BB-4EF2CC21C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A9A4-E09E-4DB5-91C0-3F166EAB0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FOOD 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757FF-89C7-4953-A840-57A5B0A61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SL SG GROUP-4</a:t>
            </a:r>
          </a:p>
        </p:txBody>
      </p:sp>
    </p:spTree>
    <p:extLst>
      <p:ext uri="{BB962C8B-B14F-4D97-AF65-F5344CB8AC3E}">
        <p14:creationId xmlns:p14="http://schemas.microsoft.com/office/powerpoint/2010/main" val="262525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A7A-78D7-4D78-9980-4686DF44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8977-9C30-4F3A-B184-0C0882AB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Fields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Admin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/Remove Recipe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Edit recipe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Enable or disable Items</a:t>
            </a:r>
          </a:p>
        </p:txBody>
      </p:sp>
    </p:spTree>
    <p:extLst>
      <p:ext uri="{BB962C8B-B14F-4D97-AF65-F5344CB8AC3E}">
        <p14:creationId xmlns:p14="http://schemas.microsoft.com/office/powerpoint/2010/main" val="24797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4D1-3387-4A17-9C91-435E567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41EB7-3AC2-40EC-A1B8-ACE0C8AB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4" y="2266623"/>
            <a:ext cx="7454537" cy="400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41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06E-8C8E-40CC-9086-CC4FFDB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Recipe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5E259-46DB-45DC-8943-317656080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09" y="2349927"/>
            <a:ext cx="7806781" cy="4196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34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4B67-46E2-4FDA-9914-1C9E4B57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CC895-B2B2-44F4-B869-F7636A03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39" y="1956405"/>
            <a:ext cx="8076628" cy="46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7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7570-1430-4FDA-975D-FA46D97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2E08-00F4-46E8-AD73-DE551536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use.</a:t>
            </a:r>
          </a:p>
          <a:p>
            <a:r>
              <a:rPr lang="en-IN" dirty="0"/>
              <a:t>Easy to gather information about food items.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04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F7A-32F2-49F3-9CE5-D4C74A58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BEA9-88F5-48F3-950B-24B70C1F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add new Recipes and  add more search filters.</a:t>
            </a:r>
          </a:p>
        </p:txBody>
      </p:sp>
    </p:spTree>
    <p:extLst>
      <p:ext uri="{BB962C8B-B14F-4D97-AF65-F5344CB8AC3E}">
        <p14:creationId xmlns:p14="http://schemas.microsoft.com/office/powerpoint/2010/main" val="82648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22F7-802F-4A89-87CF-447686C7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871F-90BE-446E-B876-1D3CC503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a website where user can register and login into the food recipe website.</a:t>
            </a:r>
          </a:p>
          <a:p>
            <a:r>
              <a:rPr lang="en-IN" dirty="0"/>
              <a:t>User can be able to Search for recipes.</a:t>
            </a:r>
          </a:p>
          <a:p>
            <a:r>
              <a:rPr lang="en-IN" dirty="0"/>
              <a:t>Admin can login and add recipes.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73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3593-414F-4AEF-B1E0-5B1D26B9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15" y="5184648"/>
            <a:ext cx="8761413" cy="70696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Presented by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Group -4</a:t>
            </a:r>
          </a:p>
        </p:txBody>
      </p:sp>
    </p:spTree>
    <p:extLst>
      <p:ext uri="{BB962C8B-B14F-4D97-AF65-F5344CB8AC3E}">
        <p14:creationId xmlns:p14="http://schemas.microsoft.com/office/powerpoint/2010/main" val="25225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E5FA-7E5B-4B9F-AE42-598F9AF1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4554"/>
            <a:ext cx="8761413" cy="706964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D7C2EB-7B15-4639-AF29-0D394FA5B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93783"/>
              </p:ext>
            </p:extLst>
          </p:nvPr>
        </p:nvGraphicFramePr>
        <p:xfrm>
          <a:off x="1255848" y="2245723"/>
          <a:ext cx="10010866" cy="4343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878543038"/>
                    </a:ext>
                  </a:extLst>
                </a:gridCol>
                <a:gridCol w="4537212">
                  <a:extLst>
                    <a:ext uri="{9D8B030D-6E8A-4147-A177-3AD203B41FA5}">
                      <a16:colId xmlns:a16="http://schemas.microsoft.com/office/drawing/2014/main" val="2758025844"/>
                    </a:ext>
                  </a:extLst>
                </a:gridCol>
                <a:gridCol w="2532017">
                  <a:extLst>
                    <a:ext uri="{9D8B030D-6E8A-4147-A177-3AD203B41FA5}">
                      <a16:colId xmlns:a16="http://schemas.microsoft.com/office/drawing/2014/main" val="2734512235"/>
                    </a:ext>
                  </a:extLst>
                </a:gridCol>
              </a:tblGrid>
              <a:tr h="634637">
                <a:tc>
                  <a:txBody>
                    <a:bodyPr/>
                    <a:lstStyle/>
                    <a:p>
                      <a:r>
                        <a:rPr lang="en-IN" dirty="0"/>
                        <a:t>Employee ID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 Name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931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2492692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Patan </a:t>
                      </a:r>
                      <a:r>
                        <a:rPr lang="en-IN" dirty="0" err="1"/>
                        <a:t>Mehataj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Lead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44420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2492241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Kurba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Gorrela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Ravikrishna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Back-End Lead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8061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2491636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Kurma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Narsimlu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76144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2492824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Manoj </a:t>
                      </a:r>
                      <a:r>
                        <a:rPr lang="en-IN" dirty="0" err="1"/>
                        <a:t>Atmaram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Parab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3227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2491958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Monalisa Rout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18892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2491157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Munagapati</a:t>
                      </a:r>
                      <a:r>
                        <a:rPr lang="en-IN" dirty="0"/>
                        <a:t> Chandana </a:t>
                      </a:r>
                      <a:r>
                        <a:rPr lang="en-IN" dirty="0" err="1"/>
                        <a:t>sai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Front-End Lead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86145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2492771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/>
                        <a:t>Nandana</a:t>
                      </a:r>
                      <a:r>
                        <a:rPr lang="en-IN" dirty="0"/>
                        <a:t> B N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1140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2490933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Palachuru</a:t>
                      </a:r>
                      <a:r>
                        <a:rPr lang="en-IN" dirty="0"/>
                        <a:t> Bhanu Prakash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83810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2492640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Pankaj Kishor </a:t>
                      </a:r>
                      <a:r>
                        <a:rPr lang="en-IN" dirty="0" err="1"/>
                        <a:t>Masaye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78283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2492203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Pichika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Bala</a:t>
                      </a:r>
                      <a:r>
                        <a:rPr lang="en-IN" dirty="0"/>
                        <a:t> Veera Ganapathi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3590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A83D-C5C3-4862-8301-1B852E8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3116-7D97-4076-A27A-967199C5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Project Scope</a:t>
            </a:r>
          </a:p>
          <a:p>
            <a:r>
              <a:rPr lang="en-IN" dirty="0"/>
              <a:t>Tools &amp; Technologies</a:t>
            </a:r>
          </a:p>
          <a:p>
            <a:r>
              <a:rPr lang="en-IN" dirty="0"/>
              <a:t>User Module</a:t>
            </a:r>
          </a:p>
          <a:p>
            <a:r>
              <a:rPr lang="en-IN" dirty="0"/>
              <a:t>Admin Module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8220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132D-57D9-4E1F-9F44-C19B35B7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3727-3A26-4993-A4F7-7BF661B7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Cooking client is a food recipe website that has capability to showcase recipes.</a:t>
            </a:r>
          </a:p>
          <a:p>
            <a:r>
              <a:rPr lang="en-IN" dirty="0"/>
              <a:t>It is a one stop place to upload and view some </a:t>
            </a:r>
            <a:r>
              <a:rPr lang="en-IN" dirty="0" err="1"/>
              <a:t>mouthwatering</a:t>
            </a:r>
            <a:r>
              <a:rPr lang="en-IN" dirty="0"/>
              <a:t> recipes.</a:t>
            </a:r>
          </a:p>
          <a:p>
            <a:r>
              <a:rPr lang="en-IN" dirty="0"/>
              <a:t>This website helps genuine </a:t>
            </a:r>
            <a:r>
              <a:rPr lang="en-IN" dirty="0" err="1"/>
              <a:t>foodlovers</a:t>
            </a:r>
            <a:r>
              <a:rPr lang="en-IN" dirty="0"/>
              <a:t> to explore and have wonderful experience with the recipes uploaded.</a:t>
            </a:r>
          </a:p>
        </p:txBody>
      </p:sp>
    </p:spTree>
    <p:extLst>
      <p:ext uri="{BB962C8B-B14F-4D97-AF65-F5344CB8AC3E}">
        <p14:creationId xmlns:p14="http://schemas.microsoft.com/office/powerpoint/2010/main" val="197855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999-F66D-4A87-9C23-29D17D0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4AEB-020C-485A-9275-65F81E31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–End: Angular</a:t>
            </a:r>
          </a:p>
          <a:p>
            <a:r>
              <a:rPr lang="en-IN" dirty="0"/>
              <a:t>Server-side: </a:t>
            </a:r>
            <a:r>
              <a:rPr lang="en-IN" dirty="0" err="1"/>
              <a:t>Sping</a:t>
            </a:r>
            <a:r>
              <a:rPr lang="en-IN" dirty="0"/>
              <a:t> Boot</a:t>
            </a:r>
          </a:p>
          <a:p>
            <a:r>
              <a:rPr lang="en-IN" dirty="0" err="1"/>
              <a:t>Backe-end:MYSQL</a:t>
            </a:r>
            <a:r>
              <a:rPr lang="en-IN" dirty="0"/>
              <a:t>, Hibernate</a:t>
            </a:r>
          </a:p>
          <a:p>
            <a:r>
              <a:rPr lang="en-IN" dirty="0" err="1"/>
              <a:t>Server:TOMCAT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1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AA66-366B-4A13-AD30-8B9D9BC8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5CE2-4127-4F1D-9983-62EC703D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  <a:p>
            <a:r>
              <a:rPr lang="en-IN" dirty="0"/>
              <a:t>Login</a:t>
            </a:r>
          </a:p>
          <a:p>
            <a:r>
              <a:rPr lang="en-IN" dirty="0"/>
              <a:t>Search Recipe</a:t>
            </a:r>
          </a:p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00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6474-BC08-4ACA-8984-810DABC1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BCA-FB27-4D4A-A47D-10343977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Fields Required: </a:t>
            </a:r>
          </a:p>
          <a:p>
            <a:pPr marL="0" indent="0">
              <a:buNone/>
            </a:pPr>
            <a:r>
              <a:rPr lang="en-IN" dirty="0"/>
              <a:t>1.User name</a:t>
            </a:r>
          </a:p>
          <a:p>
            <a:pPr marL="0" indent="0">
              <a:buNone/>
            </a:pPr>
            <a:r>
              <a:rPr lang="en-IN" dirty="0"/>
              <a:t>2.Password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0BBD-AD48-4A5E-B5D6-18FD1ACA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/>
          <a:stretch/>
        </p:blipFill>
        <p:spPr bwMode="auto">
          <a:xfrm>
            <a:off x="3744726" y="2489525"/>
            <a:ext cx="7292320" cy="4368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959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76F-83A1-4827-BE2F-9F3E716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REGISTRATION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9317-34BB-4DF1-A913-8B5C0A62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Fields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7A9AE-E1E9-4D72-B319-5859D845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/>
          <a:stretch/>
        </p:blipFill>
        <p:spPr bwMode="auto">
          <a:xfrm>
            <a:off x="3902237" y="2422212"/>
            <a:ext cx="7832044" cy="42247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773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0254-5CAC-40B8-8FEC-4A918A6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Recipe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0DC1F-846B-47F6-926D-D151B45C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2395728"/>
            <a:ext cx="8301902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252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FOOD RECIPE</vt:lpstr>
      <vt:lpstr>Team Members</vt:lpstr>
      <vt:lpstr>INDEX</vt:lpstr>
      <vt:lpstr>Introduction</vt:lpstr>
      <vt:lpstr>Technologies Used</vt:lpstr>
      <vt:lpstr>User Module</vt:lpstr>
      <vt:lpstr>LOGIN MODULE</vt:lpstr>
      <vt:lpstr>USER REGISTRATION MODULE</vt:lpstr>
      <vt:lpstr>Search Recipe</vt:lpstr>
      <vt:lpstr>Admin Module</vt:lpstr>
      <vt:lpstr>Admin Login</vt:lpstr>
      <vt:lpstr>Add Recipe</vt:lpstr>
      <vt:lpstr>ER-Diagram</vt:lpstr>
      <vt:lpstr>Advantages</vt:lpstr>
      <vt:lpstr>Future Scope</vt:lpstr>
      <vt:lpstr>Conclusion</vt:lpstr>
      <vt:lpstr>Presented by Group 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</dc:title>
  <dc:creator>MEHATAJ PATAN</dc:creator>
  <cp:lastModifiedBy>MEHATAJ PATAN</cp:lastModifiedBy>
  <cp:revision>3</cp:revision>
  <dcterms:created xsi:type="dcterms:W3CDTF">2022-04-19T02:21:50Z</dcterms:created>
  <dcterms:modified xsi:type="dcterms:W3CDTF">2022-04-19T07:40:41Z</dcterms:modified>
</cp:coreProperties>
</file>