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660"/>
  </p:normalViewPr>
  <p:slideViewPr>
    <p:cSldViewPr snapToGrid="0">
      <p:cViewPr varScale="1">
        <p:scale>
          <a:sx n="89" d="100"/>
          <a:sy n="8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5389" y="1078302"/>
            <a:ext cx="7556590" cy="1344068"/>
          </a:xfrm>
        </p:spPr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BREAST CANCER PREDICTION USING ML ALGORITHM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65034" y="4156278"/>
            <a:ext cx="4407949" cy="86142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n.m.mehavarthini(batch – 7229)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464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Preparing the data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preprocessing, a component of data preparation, describes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type of processing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performed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raw data to prepare it for another data processing procedure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SzPct val="91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has traditionally been an important preliminary step for the data mining process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8" b="5376"/>
          <a:stretch/>
        </p:blipFill>
        <p:spPr>
          <a:xfrm>
            <a:off x="2311879" y="3623094"/>
            <a:ext cx="6178884" cy="303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7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921910"/>
            <a:ext cx="8761413" cy="70696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037" y="2199739"/>
            <a:ext cx="9929003" cy="46582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is defined as a graphical representation that contains the information and the data.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 of data visualization is to make it easier to identify patterns, trends and outliers in large data sets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1" t="3744" r="13492" b="6917"/>
          <a:stretch/>
        </p:blipFill>
        <p:spPr>
          <a:xfrm>
            <a:off x="2380741" y="3209027"/>
            <a:ext cx="6828932" cy="346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89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570672"/>
            <a:ext cx="5832442" cy="3449128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Visualising the correlation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2" t="51366" r="30866" b="4941"/>
          <a:stretch/>
        </p:blipFill>
        <p:spPr>
          <a:xfrm>
            <a:off x="1154954" y="3192886"/>
            <a:ext cx="4906582" cy="2215876"/>
          </a:xfrm>
          <a:prstGeom prst="rect">
            <a:avLst/>
          </a:prstGeom>
        </p:spPr>
      </p:pic>
      <p:sp>
        <p:nvSpPr>
          <p:cNvPr id="5" name="AutoShape 2" descr="data:image/png;base64,iVBORw0KGgoAAAANSUhEUgAAAuoAAAJvCAYAAAAtGvTNAAAAOXRFWHRTb2Z0d2FyZQBNYXRwbG90bGliIHZlcnNpb24zLjUuMSwgaHR0cHM6Ly9tYXRwbG90bGliLm9yZy/YYfK9AAAACXBIWXMAAAsTAAALEwEAmpwYAADro0lEQVR4nOzdd3hT1RvA8e/JbBkFyh6yZO9RERmyERDZMhT8iWwEAQEHQxAQZQiijDJE2RtkCCKyQZYMmaLs3VKgFGibeX5/JNSyh5C08H6eJw/Jvefe+749l+TkzcmN0lojhBBCCCGESFgM/g5ACCGEEEIIcScZqAshhBBCCJEAyUBdCCGEEEKIBEgG6kIIIYQQQiRAMlAXQgghhBAiAZKBuhBCCCGEEAmQDNSFEEIIIYT4D5RSk5VS4Uqp/fdYr5RS3yqljiil9iqlSjzMfmWgLoQQQgghxH/zI1DjPutrArm9t7bAuIfZqQzUhRBCCCGE+A+01huAy/dpUheYqj22AimVUhkftF8ZqAshhBBCCPF0ZQZOx3t8xrvsvkxPLRyR4Dgijml/x+Ar9rF9/R2CT60c+9x0La91Mfs7BJ/SUdf9HYLPTJ0e6O8QfKpRntMPbvSMSFI8pb9D8CnDi1n9HYLPJOnwnfJ3DPD0xziWtC+2wzNl5aYJWusJj7CLu/2dHhizDNSFEEIIIYS4D++g/FEG5rc7A7wQ73EW4NyDNpKBuhBCCCGESNzcLn9H8CBLgE5KqdnAy8BVrfX5B20kA3UhhBBCCCH+A6XULKAikEYpdQboB5gBtNahwHKgFnAEiAZaPsx+ZaAuhBBCCCESN+327+G1bvaA9Rp4/1H3K1d9EUIIIYQQIgGSiroQQgghhEjc3P6tqD8tUlEXQgghhBAiAZKKuhBCCCGESNS0n+eoPy1SURdCCCGEECIBkoq6EEIIIYRI3GSOuhBCCCGEEMJXpKIuhBBCCCESt2d0jroM1IUQQgghROLmdvk7gqdCpr4IIYQQQgiRAElFXQghhBBCJG7P6NQXqagLIYQQQgiRAElFXQghhBBCJG5yeUYhhBBCCCGEr0hFXQghhBBCJGpa5qgLIYQQQgghfEUq6kIIIYQQInF7Rueoy0D9ISil+gPXgSBgg9b6Nz/GMsBfMfQZPIINm7cTnColP00PBeBq1DW69/2ScxfCyJQhPV8P/JQUQckBmDh1DguXrcRoMPBptw6Ufbkkdrudzp8MICw8gqYNatO0QW0A+g8ZRZP6r5M/Ty5fp/VQVOqMWBt2jntsSJUO+7r5qMBkmPKWRGsNN6KwLQ5FX4/E8EIerLVaop0ObAvHoK+EgTUJ1kadsc0Y4sdMHoFBUXnlF8RcuMyWFsMp9NlbZKxWArfDyY0TYezsOh5HVDTBL+Wh+JD3cNsdbG8/mhsnwjAHJaHU+A/Y3Owrf2fxQCo4A9Z6HeMeG1Kmw75xIc4dvwJgKlUTa5Wm3PjmfYi5jiFzbqw1/od2ObAtHoe+Eu7p23odsc0Z7q80HopKk4mAZh/GPTYEp8f+22zcVy9jqdoEQ9rMxIz9BPfZo5712fJirdsOXA5iZ49EX7oAAUkIaNad2B8G+iuNh2a0mqk3vw9GiwmD0cjR5dvZMWIhAIXfrUahd6ujnS5OrtnDlsGzyRCSmwqDW+KyO/m10xiiToRhCUpC9bGdWNZ8qJ+zeTCVNBnJe/TElD0HaIgaPgTX6VOk6NsfQ/oMuMMucHVAP/T165gLFiJ51w/RdgdRXwzAde4sKmkygvr24+onPf2dygOptJkJaN4j7rEhdQbsK2fi+GMtAS16YkiVDveVcGKnDYWYGxiy58PaoIPnXJ4+3HsuJyWgRU9iJ/b3XyIP4cTlG3y8fG/c47NR0XQonYuQLKn4Ys0hbE43RoOiV+X8FMqQgj3nrjB4zSHMRgNf1ixC1pRJuBbr4OPlexlTvwRKKT9mIx6VDNQfgdb6s+c5hnq1qvFWwzr0GvjvYGTStLmUDilG6xaNmTRtLt9Pn8uHHVtx9PhJVqxez+LpoYRHXKZ1l0/5efYkNm/bRYG8uRg3fABvtuxM0wa1+eufY7jdOsEO0gH0pfPETujleaAUgd1G4/rrD3TMDRzr5gNgKvUa5lcbYF8+GXPpWsTO+waVMi3mkKrYV83A8mp9HJsW+zGLR5OrTU2u/XMWU/JAAMLX7+PAF7PRLjcF+zQlzwd1ODBoNrnb12Jrq29I+kIacr5blX39Z5Dvw/oc/vYn/ybwkPTlC8RO9v63UorATt/gOrzT8zB5MMYcBXFfjYhrb365BrELv0OlSIO5eGXsa2ZjKVsHx+9L/RH+I9ER54j5zju4UQaSfDoB54HtYLYQO30oAfXb3dLeUq4OsTOGYUiVFvPLr2FfPgVL5Texr1vgh+gfncvmYHGTwTijbRhMRuov7MuptX9iDLCQvXpJ5lT/FLfdSWDqIACKta3FL21HkfyFtBRqUYXfB84kpEs9do1e4udMHk6yTp2x79hO1Of9wGRCWQNI8nZz7Lt2Ej17JkmavkWSZm9zY+J4At9swtX+fTFkyEhgnbpcDx1L0hbvED1zur/TeCj64lliRnbzPFAGkvSdjHP/ViyVG+L6Zy+xaxdgrtQQS+WG2H+eiqVCPWKnfoUhVTrMZWpiX/oDlmqNsa+e599EHkL24KTMaf4KAC635rVJ66mUKx0DfztI25dzUi5HWjYev8g3G/9m0psvMW3nSYa9XpTzUbHM23ua7q/mZcL2Y7xXKsezPUiXOerPF6VUb6XUYaXUb0Be77IflVKNvPc/U0rtUErtV0pNUN6zXyn1klJqr1Jqi1JqmFJqv3f5u0qphUqpX5RS/yilhsY7VjOl1D7vvoZ4lxm9x9vvXdftLjF8pZQ66D3eUy/lhRQrHFctv2ntxi3UrVkVgLo1q7JmwxYA1mzcSs0qFbBYLGTJlIGsWTKx79DfmExGbDY7Lte/P/U7euJUOrVu8bTDf2KMOQqhr4Sjr0aAPSZuuTJbAe154HaByYIyWdFuJypVOlTyVLhP/uWfoB9RYMZgMlQtxokZa+OWha/fh3Z5ngiv7DxCYMbUAGinC2OAGWOgFbfDRdJs6QjIEEzElsSRa3zG7AXRkRfRUZcAsFR9C8faOaD1v41c3r41W9BuFyqlt29PH/ZT1I/HmKsw+lKYJ9+LZ9ER5+5oo90ulNkCZiu4XKjg9KigYNzHD/oh4sfjjLYBYDAZMZhMaA2FWlRl99iluO1OAGIuRQHgdrowBVgwBVpwO1wEZUtH0gypOLc14Z/LKkkSLIWLErv8Z88CpxN94zrWMmWJ/fUXAGJ//QVr2XJx67FaUVYr2unEmDEThjRpcOz9008ZPD5j7iLoSxfQVy5iKvgyzj/WAOD8Yw2mgqUB0C7vuWzxnsupM6CCUuM+dsCfoT+y7acvkSVFEjIFBaKAG3bPa+l1m5O0yawAmAwKm9NNjNOFyaA4HRlN+HUbIVmC/Ri5eFxSUb8LpVRJoClQHM/faBew87Zmo7XWA7ztpwG1gaXAD0BbrfXvSqnbP/cv5t2nDTislPoOcAFDgJLAFeBXpVQ94DSQWWtdyHuMlLfFGAzUB/JprfXt633l0pVI0qbx/OdPmyaYy5FXAQi/eIkihfLFtUufLg3hFyOoXL4MS1euoVmbrrz3diPWbtxKgXy5SZc2tT/CfyzGgqVx7v897rG50puYipQHWzQxU78AwLFpCdbarcFpx7ZoHJZqb2Ffl/ArNzcVGdiC/QNnYUoWcNf12ZpV5Mxiz5uyw98uocTw1rhi7fzRaRyF+r3NwSGJJ9f4jPlfxnlwq+d+ruLoa1dwh5++pY1jyzKsNd8FpwPb0vFYKjfFvmGhH6L9b0xFyuLcu+m+bRzrFmKt3x7tsGObOwpLrf9hXzXbRxE+GcqgeHP5IFJkT8++KasI33OUlDkzkLFUXl7+6E2cNgdbBs0i/M9j7By9hApDWuGKtfNbl1DK9G3G9mHz/Z3CQzFmzIT7aiTJP/oEU85cOP85zLUx32FIlQr35csAuC9fxpAyFQDRs2YQ1K0H2m4n6ssvSNa+Azd++N6fKTw2U7HyOPdsAEAlT4G+dgUAfe0KKlkKABxr5mNt9L7nXJ41EkvtlthXzvBbzI9r5eEL1MibAYAeFfPy/qJdjNx4GLeGH5uUAuC9l3IwaPVBrCYDg14rzIiNf9PxlRf9GbZvuF0PbpMIyUD97soDi7TW0QBKqbt97llJKfURkAQIBg4opTYCybXWN0dxM/EM4G9arbW+6t3nQSAbkBpYp7W+6F0+A3gVGAjk9A7mfwZ+ve34UUAsMEkp9TOw7D/m/ERp9B3LFAqTycjQ/h8D4HA6adetD6OH9GPotxM4HxZOnRpVqVS+tK/DfXgGI6a8JYleMydukWPtPBxr52EuWwfzS9VxrF+AO+wksZP7eTbJmg99/QqgPPPcXU5sq2bAjSg/JXF/GaoVxxYRReTe46Qpk/+O9Xm71EU7XZxesBmAqwdOsu51T66pS+cj9sIVlIJS4zvjdrjY1386toiEmestDEZMuYsTvW4emCyYy75B7OxhdzRzh58idqpnfrbhhbzo65GgwFq3I7hd2FbPgugEnq/RhCn/S0Q/YKDiPn+CmHGfAmDIXsAzAFJgbfYhuJzYl09BX7/qi4gfm3Zr5tbojSUoCTUndiU4bxaUyYA1RVIW1OlPumI5qT62E9PLfsilg6dYWLc/ABlfzsuNsEhQiupjO+F2uNg8cAYxCfVcNhox5c7Nte9G4fzrEMne70zSpm/ds7nz6BGudPZ8N8NcuAjuS5dAKYL69AOXk2uhY9FXrvgq+sdnNGEqWIro5VPv28x97jgx330EgCFnAXTUZUBhbd7Tcy4vnZzgz2WHy836YxfpXDY3APP2nqH7q3mpmjs9v/59gc9XHWB8wxDypgtiatOXAdh55jJpk3oq7R///Ccmo4EPy+chtXeZSPhk6su93TnS9FJKBQBjgUZa68LARCAAeNDkL1u8+y48b5Tuuo3W+gpQFFgHvA9Mum29EygFLADqAb/cI9a2Sqk/lFJ/TJo66wHhPbrUqVJyMcJTrbkYcZnglJ7qRfq0abgQdjGuXVh4BGlvq5rPXriMujWrsGf/IcxmE8MHfMr4KU8+xifJmKsY7vMn7jrIdu7/HVP+l+5YbilfD/uGRVgqNMC+bj7OfZsxl3rNB9E+ntQv5SFj9RK8tmMUpUI7k7ZsQUJGe17QszYuT4ZqJdjx/pi7bpuvaz3+GrmIfN0bcnDYAk4v2MSLrWv4MvzHZnyxCO6wkxAdhUqVDkOKtAS+N5DADsNRQcEEthyASprilm0sZetg37wYS7l62Dcuwnngd8wh1fyUwcMz5imO69yxRxqYWCo3xL56HpYqjbH/Ngfnng2Yy7z+FKN8suxR0ZzdcoisFYtw4/wVjq34A4DwPcfQWhMQfOu0vpAP6rFz1CJe6laf7V8v4PCizRR5L+H+v3VfvIj74kWcfx0CwLZhPabceXBfuYIh2POppyE4GHfknYPvpM3f4ca0KSRt8S43pvxA7G+rSFK/oU/jf1zGfCVwnTkady7ra1dRyT2fGqjkqe56jt88hy3Vm2JfORPnrnWYy73h07gfx6YTEeRLFxQ3yF528BxVcqUDoFru9BwIuzVXrTWTth+n7cs5Gb/1KO1fyUWtfBmZteeUz2P3Ce1+ujc/kYH63W0A6iulApVSyYHb/wffnA8QoZRKBjSCuMH1NaXUzZJw04c41jagglIqjVLKCDQD1iul0gAGrfUCoC9QIv5G3uOm0FovB7rimVZzB631BK11iNY6pPU7zR4inEdTsVxpFq/wXIBm8YrfqFTe84WXSuVKs2L1eux2O2fOXeDUmXMUzp8nbrurUddYv3k7dWpWJdZmQykDSilsdvsTj/FJMhV65ZZpLyo4fdx9Y54SuCPO39q+6Ks4/9kNsdFgtnjmOmvtnc+eMB0YPIcVJTqz8qUubG//HRc3H+CPTmNJX6kIeTq9wZb/DccVc2c/ZW3yKhd+24Pj6g1MgRZwu9FujTHQ4ocsHp2pQGmcBzzTXvTFM0R/25mYcT2IGdcDHXWZmB8+Q9/494XQVLgcziN7PH1rsgLuBN+3N5mKlsP55/2nvdzSvkQlXH/tgtgbnvy0J1fMCbtvA4KTYwlKAoAxwEyW8oW4cuQcx1f+QeayBQBIkSMDRrOJ2MvX4rbL+2Z5Tq7eg+1qNKZAK9qtwe32nNcJlPvKZVwXL2LM8gIAluIlcJ48ge33zQRU97xZDqheA9vvm2/ZLuC1Gti2bUFfv44KCPD0rduNsib88xjAVOxVnHs2xj12HtyOKaSyZ11IZZwHtt3aPqQyrkN/QMzNc9nznIwl4ef7S7xpLwBpk1rZecbzxmv76ctkTZnklvZLD56jfI40BAWYiXW6MSgwKIh1PptTRJ5VMvXlLrTWu5RSc4A9wElg423rI5VSE4F9wAlgR7zVrYCJSqkbeKrh9y1Zaa3PK6U+Bdbiqa4v11ovVkoVBX5QSt18M/XpbZsmBxZ7q/sK6PaoeT6qnv2+YsfuvURGRlGlXnM6tmpB6xaN6d53MAuXrSRj+rSMGNQbgFw5s/Fa5fLUebsdJqOR3h92xGg0xu0r9IeZtHu3KUopypYqyawFS6nfogON69V62mk8PpMFY85C2H7+dx6npUpTDKkzgta4r0Zg/3nyLe1NRcsTO93zVQXH1hUEvNkV7XJiWzja19H/Z0UHv4vBYqbcHM+peHnnEfZ87MnXGGghW+PybGriyfWf8ct5+fuuuO0udnT4zm8xPzSTBWOOQth++fGh25sKl4ubGuPY/gsB9TujXS5sS8Y+vTifBLMFU+6i2BaNj1tkLFAKa53WqKRBBPyvF+7zJ/69/KLZgqlERWInDwDAvmkpAW97pgvEzh7pjwweWtJ0Kak8sh0GowEMiqNLt3Fy9R4MZiOVh7elyW9f4ra7WN3t37+FKcBCvkblWfq25zKqf05cQY0JXXDZnazqdPdPkhKK69+NIqhXH5TZjOv8OaKGfgUGAyn69ieg5uu4w8O4OqDfvxtYrQRUr0HkR90BiJ4/lxT9BqKdnks2JnhmC6Y8RbEt+Pf/nH3NAgJa9MRcqiruyIvETh16a/uQysRO8PwN7BsWE/C/jz3n8vSvfR39I4lxuNh26hJ9qvw7HbFv1QIMW/8XTrfGajTQp0rBW9ovPXSOsfVLAtC8RDZ6LPsTs1HxZc0iPo/fJ57R66grre85w0M8BqVUMq31de/9T4CMWusufg4LAEfEseems+1j+/o7BJ9aOfa56Vpe62L2dwg+paOu+zsEn5k6PdDfIfhUozynH9zoGZGkeEp/h+BThhez+jsEn0nS4bsEcc1H24HVT/WF0Fqwil/ylIr6k/e6t0JuwlONf9e/4QghhBBCPOOe0euoy0D9CdNazwHmPLChEEIIIYQQ9yEDdSGEEEIIkbg9o3PUZaAuhBBCCCESNa2fzavZyOUZhRBCCCGESICkoi6EEEIIIRK3Z/TLpFJRF0IIIYQQIgGSiroQQgghhEjcntEvk0pFXQghhBBCiARIKupCCCGEECJxkznqQgghhBBCCF+RiroQQgghhEjc3HIddSGEEEIIIYSPSEVdCCGEEEIkbjJHXQghhBBCCOErUlEXQgghhBCJm1xHXQghhBBCCOErUlEXQgghhBCJm8xRF0IIIYQQQviKVNSFEEIIIUTiJnPUhRBCCCGEEL4iFXUhhBBCCJG4SUVdCCGEEEII4StSUX+O2Mf29XcIPmPpONDfIfjU4e8/83cIPvNGm37+DsG3HDZ/R+AzS6d/6O8QfKrc0SB/h+AzOfLa/R2CT6ngNP4O4bmjtcvfITwVMlAXQgghhBCJm0x9EUIIIYQQQviKVNSFEEIIIUTiJj94JIQQQgghhPAVqagLIYQQQojETeaoCyGEEEIIIXxFKupCCCGEECJxkznqQgghhBBCCF+RiroQQgghhEjcZI66EEIIIYQQwlekoi6EEEIIIRI3maMuhBBCCCGE8BWpqAshhBBCiMRN5qgLIYQQQgghfEUq6kIIIYQQInGTiroQQgghhBDCV6SiLoQQQgghEje56osQQgghhBDCV6SiLoQQQgghEjeZoy6EEEIIIYTwFamoCyGEEEKIxE3mqAshhBBCCCF8RSrqgFKqItBDa11bKVUHKKC1/sq/USVsKnVGrA07xz02pEqHfd18VGAyTHlLorWGG1HYFoeir0dieCEP1lot0U4HtoVj0FfCwJoEa6PO2GYM8WMm99Zn8Ag2bN5OcKqU/DQ9FICrUdfo3vdLzl0II1OG9Hw98FNSBCUHYOLUOSxcthKjwcCn3TpQ9uWS2O12On8ygLDwCJo2qE3TBrUB6D9kFE3qv07+PLn8lt+9GK1mms/tg9FiwmAycnj5djaOXEilXs3IXaU4LoeTKyfD+bnnBGxR0WQOyU2NQS1x2Z0s7jyGKyfDsAYlod7oTsx5Z6i/07mr57VvAabNX8qCZavQaBq9Xo0Wb9bhryPHGTgilOiYGDJlSMeQPh+SLGkSdu07xMCRoVjMZob17U7WLBmJunadHgOGM35oP5RS/k7nvroN70apKqWIvBRJh6odAPhk7CdkyZkFgGRBybgedZ1ONTpRIKQAnQZ3wmF38FWnrzh/4jxJg5Ly6dhP6dO8jz/TeGj5Nk3CdT0G3G6008WROh+SolZZ0nd9C2uuLByp252YfUcASFIyP5kHdUDbnZz6YBj2k+cxBCUl2+iPOP5OPz9n8pACkxLwdlcMmbIBmthpI8FhJ6BZZzCZwe0idvYY3Cf/xpizANZmncDpIGbyV+iL5yEwKYGtPiVmdMLv32m//8WinUdRCnKnT8nn9UozZs1eNhw+i9loIEtwMj6vV5qgQAu7T15k8LIdmI0GvnqzLFlTJycqxs7Hczcx9p1KCf7/7WOTOeqJj/J4pBy11ktkkP5g+tJ5Yif08twm9kY7bLj++gPH7z8TM/5TYif0wvnPbsyvNgDAXLoWsfO+wb52LuaQqgBYXq2PY9Nif6ZxX/VqVSN0xKBblk2aNpfSIcVYPud7SocU4/vpcwE4evwkK1avZ/H0UEJHDGLg8NG4XC42b9tFgby5WDh1LPMWrwDgr3+O4XbrBDuQc9kczGw2mMk1ezO5Zm9yVihCpuIvcmLjPiZW/4Tva/Ti8vHzvNLxDQBeblOLhe1HsW7oXIq3qAJA2Q/q8fuYJf5M476e177959hJFixbxazQYSyY9A3rt/zByTPn6DdsDF3btmDRD99SpXxpfpi9CIApcxfzzYCP6dKmOXOWeHIcP20ubd5ulChe7FfNW0WfFrcOwr7q+BWdanSiU41ObFqxid9X/A5Ag7YNGNR2ED8O+ZHXW7wOQLMuzZgzeo7P4/4vjjXrzT+1unCkzocAxB4+ycn2g7mx/cAt7dK2qcfJDl9yYdhUUjevCUD6zk0IHzPP5zE/roA32+M6+AfRA9oS/cX7uC+cxlq/FbafZxD9ZSdsy6Zjrd8KAHPVBsRMGIRt8Y9Yynv611qzGfaVCb9/w6KimbX1MDPbv8aCTq/jcmt+2X+S0i9mYP77tZj3fi2ypU7O5I2ePp72+yGGNy1H56pFmbfjHwAmrt9Pq1cLJor/t49Nu5/uzU+euYG6Uiq7UuqQUmossAv4Xin1h1LqgFLq83jtaiil/lJKbQIaxFv+rlJqtPf+j0qpRvHWXff+m1EptUEptUcptV8pVf4+8VxXSg1RSu1USv2mlCqllFqnlDrmrd6jlDIqpYYppXYopfYqpdp5lydTSq1WSu1SSu1TStW9LceJ3rx+VUoFPtE/5CMw5iiEvhKOvhoB9pi45cpsBbTngdsFJgvKZEW7nahU6VDJU+E++Zd/gn4IIcUKx1VUb1q7cQt1a3reaNStWZU1G7YAsGbjVmpWqYDFYiFLpgxkzZKJfYf+xmQyYrPZcblccfsYPXEqnVq38F0ij8ERbQPAYDJiMJtAw/GN+9Euz5PVud1HCcoYDIDL4cIUYMEcaMHtcJEyazqSp0/F6W3StwnNsVNnKFIgD4EBVkwmIyHFCrJ641ZOnD5LSNGCALwSUpRV3txNJiOxNjuxsTZMRhOnzp4n7OJlXipWyJ9pPLT92/ZzLfLaPde/WvtV1i1eB4DT6cQSYMEaaMXlcJExW0bSZEjDvq37fBTt02E7egbbsbN3LNdOF4YAK4ZAK9rpwpI1A+YMqbmxbb8fonwMAUkw5iqE4/eVnscuJ8TcAK1RgUkAUIFJ0Fcvxa1XFgvKYkW7XKg0GVEp0+D6J3H0r8utsTlcOF1uYh1O0iYPpEyujJiMnmFckSxpCIuKBsBkNGBzuIh1uDAZDJy+fI3wqGhCcqT3ZwriMT2rU1/yAi211h2VUsFa68tKKSOwWilVBPgbmAhUBo4Aj/qW+i1gpdb6C+9+k9ynbVJgndb6Y6XUImAQUA0oAEwBlgCtgKta65eUUlZgs1LqV+A0UF9rHaWUSgNsVUrdLFPmBppprdsopeYCDYHpj5jHE2EsWBrn/t/jHpsrvYmpSHmwRRMz9QsAHJuWYK3dGpx2bIvGYan2FvZ1iadyc9OlK5GkTeMZoKZNE8zlyKsAhF+8RJFC+eLapU+XhvCLEVQuX4alK9fQrE1X3nu7EWs3bqVAvtykS5vaL/E/LGVQtFw2iFTZ07Nz6irO7Tl6y/oijV/l0LJtAGwZu4SaX7bCabOztGsolXs3Y8PX8/0R9n/yPPRtrhxZ+XbSDCKvRmG1Wtm4dRcF875IrhxZWbt5O5XLvcyv637nQngEAG3easjnw8ditVr4sldXho/7kc6t3vJzFk9GoZcLcSXiCudOnANg7ui5dBnSBVusjeFdhtO6b2umDpvq5ygfkYac0wagtebyzF+4PGvlPZuGj51H5i/fR8faOd1tBBl7v8eFr/3yEvJYDGkyoK9fJaDFhxiy5MR16h9s80KxzR9PYKdBWBu0BqWIHt4dAPvKuQS81QXtsBH743CsDVpjW5o4+jd9UBLeKZuPGiMWE2AyUjpXBsrkynhLm592HeW1wtkAeK98QQYu2Y7VZOSLhmUYsXIXHasU8UfovvWMTn15VgfqJ7XWW733Gyul2uLJNSOeAbIBOK61/gdAKTUdaPsI+98BTFZKmYGftNZ77tPWDvzivb8PsGmtHUqpfUB27/LqQJF41fsUeAbiZ4DBSqlXATeQGbj5lvh4vOPujLcv3zIYMeUtSfSaf9/rONbOw7F2HuaydTC/VB3H+gW4w04SO9kz79GQNR/6+hVAeea5u5zYVs2AG1F+SeFJ0Dc/OYhHoTCZjAzt/zEADqeTdt36MHpIP4Z+O4HzYeHUqVGVSuVL+zrcB9JuzeRavbEGJaHhhK6kyZOFiL/PAFCmUx3cTjcHFm0GIPzgKabW7w/AC6Xycj08EqUUdUd3wu10sXrQDKIjpG8TghezvcB7zerTpkd/kgQGkOfF7BiNRgZ+1Jkvv5tI6NQ5VCxTCrPZDEC+3DmZOc7zPYM//jxAujTBaK3p/vkwTEYTPTu2JE1wSj9m9Pgq1q3I+sXr4x4fO3iMbnW7AZ5B/KWwSyil+GTsJ7gcLiYOnEhkRKSfon04Rxp+hDP8MsbUKcg5fSC2o2fumPJyU+zB4xyt3xOApKUK4gi7DEqRdfRHaIeT819MxpmQ8zUYMbyQi9i543CfOIz1zXZYqjdGBSbFNn8Czj2bMZUoT0DzrsR82wv3mWNED/P0rzFXIU+lXSkCWn0CLhe2BRPR1yL9m9M9RMXYWffXWX7uVofkARZ6ztnEz38e5/WiOQDPtBaj0UCtItkByJcxFdPavgbAzhPhpE0eCBo+mrsJk8FA9xrFSZ3Mbx/Ci0f0zE198boBoJTKAfQAqmitiwA/AwHeNne++t7JifdvpDwTuywAWusNwKvAWWCaUuqd++zDobW+eSw3YPPuw82/b5QU0FlrXcx7y6G1/hV4G0gLlNRaFwPC4sVvi3cMF/d406WUauud+vPH5D+OPETKj8aYqxju8yfuOsh27v8dU/6X7lhuKV8P+4ZFWCo0wL5uPs59mzGXeu2Jx/Y0pE6VkosRlwG4GHGZ4JQpAEifNg0Xwi7GtQsLjyDtbZXV2QuXUbdmFfbsP4TZbGL4gE8ZP2WW74J/DLaoaE5tOUTOip5qTOGG5clVpThLuoy9a/uyneuxedQiynWtz8aRCziwaDMhLaVvE5KGr1dj3sQRTPl2MCmCkpEtS0ZyZsvCxOGfM3fCCGpVKc8LmTLcso3WmvHT5tLuncaMmzKH999txhvVKjBj4TI/ZfHfGIwGytQow4YlG+66vtkHzZg1ahZvd3ub6V9PZ82iNdR9r66Po3x0znDP+eu6dJWolVsILJrnobZL16kJ4d/OJn2XZoSNnMmVn9aR+t03nmao/5mOjEBHRuA+cRgA565NGLPmwly6Ks49m73LNmLMlveObS01m2FbPgtrrbexL5uOY/sazJUSbv9uPXqBzKmSEpw0ALPRQJUCWdhzyvOp15Ldx9h4+CyDG5a5Y/651pqJ6/fTtmJhQtfto0OlwrxeNDszt/7tjzSePrf76d785FkdqN8UhGfQflUplR6o6V3+F5BDKfWi93Gze2x/AijpvV8XMAMopbIB4VrricD3QIn/GOdKoIO3Qo9SKo9SKimeynq4twJfCcj2qDvWWk/QWodorUPeC3nyX3AzFXrllmkvKvjfOXDGPCVwR5y/tX3RV3H+sxtio8FsAa09cwrN1ice29NQsVxpFq/4DYDFK36jUvlXAKhUrjQrVq/Hbrdz5twFTp05R+H8/75IXo26xvrN26lTsyqxNhtKGVBKYbPb/ZLH/QQGJ8ca5JnNZbKayV6uEJePnCNnhSKU7lCbea1G4Iy9M+7CjcpzZM0eYqOiMQVYwa3RbjfmAIuvU3gsz0PfgmeKD8D5sIus3rCVmlVejVvmdrsZP20ejevc+uZq8S9reLV0CCmSJyMm1obBoFAGRWysjcSoePninDl6hogLEXesq/pmVbav3s71q9exBlrRbo12a6yBCfs5SgVaMSQNjLufrHxxYv8++cDtUjWqQtTaHbiibnjmq7vd4NYYEni+OuoK7isXUekyA2DMVwz3+VO4r17CmLuwZ1neYrgv3jo/31S6Ks792yHmOlisniuUJfDXoIwpkrD39CVi7E601mw7FkbOtEFs/uccP246yDdvVyDQcmetbsme45TPk4mgQAuxDhcGpVBKEetw+iEL8bie1akvAGit/1RK7QYOAMeAzd7lsd7pMD8rpSKATcDdvh01EVislNoOrMZbqQcqAj2VUg7gOnC/ivrDmIRn6soub+X+IlAPmAEsVUr9AezB8wYj4TBZMOYshO3n7+MWWao0xZA6I2iN+2oE9p8n39LeVLQ8sdM9F9VxbF1BwJtd0S4ntoWjfR39A/Xs9xU7du8lMjKKKvWa07FVC1q3aEz3voNZuGwlGdOnZcSg3gDkypmN1yqXp87b7TAZjfT+sCNGozFuX6E/zKTdu01RSlG2VElmLVhK/RYdaFyvlr/Su6dk6VJSe0Q7DAYDyqA4tGwbR9bsof36rzFaTDSb/gkAZ3cfYWXvHwAwBVgo3Kg8s5t7LrW5fdIK6od2weVwsqTzGL/lci/Pa98CdPtsCJFR1zCZTPTu2pYUyZMxbf5SZv/kuapL1fKlqV+zSlz7mFgbi1euZcLw/gD8r3Edun02BLPZxNC+3f2RwkP7ePTHFCldhKDgIKZtn8a0r6fx65xfqVCnQtyXSOOzBlip2qgqvd/29P3CiQvpPaE3TruTIZ0S5mVkbzKnSUm2CZ64ldFI5OL1XF+/i6DXSpOpfztMwSnIPvkzYg8dj7v8ogqwkqphZY61+AyAi5N+Itu4T9EOzyUbEzrb3HEEtvwITGbcEeeJnToS496tWN9sBwYjOOzEzvj23w3MVsylqxLzrefv5Fi9kMA2vcHlJGZywu3fwi+koWrBF2gW+gtGgyJfxlQ0DMlFw9E/Y3e6aT9lDeD5QmmfOqUAiLE7Wbr7GOP+VxmAFq/ko/vsjXGXbHwm6YeZKJH4KP2MJibudGPA289NZ1s6DvR3CD41vORn/g7BZ3rsHODvEHzLkTir1o+jTqkP/R2CTw0xPtO1slvkqPV8VXFNFRLW91OepsAm/RLENR9j5nz+VMc4/srz+XmWEEIIIYQQzya56ou4H6XUNuD2SW4ttNaJ4yKtQgghhBAiQZGB+hOitX7Z3zEIIYQQQjyXntGK+rN+1RchhBBCCCESJamoCyGEEEKIxE1LRV0IIYQQQgjhIzJQF0IIIYQQiVsC+GVSpVQNpdRhpdQRpdQnd1mfQim1VCn1p1LqgFKq5YP2KQN1IYQQQggh/gOllBEYA9QECgDNlFIFbmv2PnBQa10Uz49nfq2Uuu/Pd8scdSGEEEIIkbj5/wc8SwFHtNbHAJRSs4G6wMF4bTSQ3Psr9MmAy8B9fw1MKupCCCGEEEL8N5mB0/Een/Eui280kB84B+wDumh9/2/BSkVdCCGEEEIkbk/5OupKqbZA23iLJmitJ8RvcpfNbi/zvwbsASoDLwKrlFIbtdZR9zquDNSFEEIIIYS4D++gfMJ9mpwBXoj3OAueynl8LYGvtNYaOKKUOg7kA7bfa6cyUBdCCCGEEImb/3+ZdAeQWymVAzgLNAXeuq3NKaAKsFEplR7ICxy7305loC6EEEIIIRI3P//gkdbaqZTqBKwEjMBkrfUBpVR77/pQYCDwo1JqH56pMh9rrSPut18ZqAshhBBCCPEfaa2XA8tvWxYa7/45oPqj7FMG6kIIIYQQIlHTbr9fnvGpkMszCiGEEEIIkQBJRV0IIYQQQiRu/v8y6VMhFXUhhBBCCCESIKmoCyGEEEKIxM3PV315WqSiLoQQQgghRAIkFXUhhBBCCJG4yVVfhBBCCCGEEL4iFfXnyMqxz+a7zbs5/P1n/g7Bp3rsHODvEHxmZMnnq29d/g7Ah1aF7fV3CD6VOdMr/g7BZzItD/J3CD7lWn7Y3yH4zBdN/B2Bl1z1RQghhBBCCOErUlEXQgghhBCJm1TUhRBCCCGEEL4iFXUhhBBCCJG46Wfze3hSURdCCCGEECIBkoq6EEIIIYRI3GSOuhBCCCGEEMJXpKIuhBBCCCESN/llUiGEEEIIIYSvSEVdCCGEEEIkbvrZnKMuA3UhhBBCCJG4ydQXIYQQQgghhK9IRV0IIYQQQiRqWi7PKIQQQgghhPAVqagLIYQQQojETeaoCyGEEEIIIXxFKupCCCGEECJxe0YvzygVdSGEEEIIIRIgqagLIYQQQojETeaoCyGEEEIIIXwlUQ/UlVIplVIdH3PbYkqpWk86JiGEEEII4WNu99O9+Ulin/qSEugIjH2MbYsBIcDyh91AKaUApfUz+o2Fx2FQVF75BTEXLrOlxXAKffYWGauVwO1wcuNEGDu7jscRFU3wS3koPuQ93HYH29uP5saJMMxBSSg1/gM2N/vK31k8kNFqpvncPhgtJgwmI4eXb2fjyIVU6tWM3FWK43I4uXIynJ97TsAWFU3mkNzUGNQSl93J4s5juHIyDGtQEuqN7sScd4b6O5079Bk8gg2btxOcKiU/TQ8F4GrUNbr3/ZJzF8LIlCE9Xw/8lBRByQGYOHUOC5etxGgw8Gm3DpR9uSR2u53OnwwgLDyCpg1q07RBbQD6DxlFk/qvkz9PLr/ldz9Gq5m3buvbzSMXUq57I3JVK4F2a6IvRbGi+3iuh0eSOSQ31bx9u7TzGCK9fVtndCfmJcC+je9ZP48fpFmz+vTs4ant3LgezfudP2Xv3oOkSRPMgnnfkyJlEJ/1G8qSJSsBWLhgMu93+pTz58P8GfZDSZUxNa1GdCZF2pS43ZoNs1ax+od/X96qt6lD497v0LV4S65fuUauknlpPqgtDruDiR98Q/jJCwQGJaHd6A/55p1Bfszk4ZisZt6b0xeT1YTBaOTAiu2sHbmAwBRJaTy6MymzpCXyzEXmvP8tsVHRZC2Zh9qDWuKyO5j3wRgunwwjICgJjUd3Zuo7Q/ydzn2lyBhMoxEdSJY2Jdqt2TFrDVt++IUM+bNS94tWWJJYiTwTwdyuY7BdjyFryTzUHfQeTruDOR+Mjsu16egP+PGdhP96K26VqCvqwFfAi0qpPUqpYUqpnkqpHUqpvUqpzwGUUvWVUr8pj4xKqb+VUlmBAUAT77ZNlFL9lVI9bu5YKbVfKZXdezuklBoL7AJeuNtx7sa77V9KqUne/c1QSlVVSm1WSv2jlCrlbZdUKTXZu8/dSqm68bbfqJTa5b2V8S6vqJRap5Sa793/DO+bCJ/L1aYm1/45G/c4fP0+fqv4Easrf8K1Y+fJ80EdAHK3r8XWVt9wYPAccr5bFYB8H9bn8Lc/+SPsR+ayOZjZbDCTa/Zmcs3e5KxQhEzFX+TExn1MrP4J39foxeXj53ml4xsAvNymFgvbj2Ld0LkUb1EFgLIf1OP3MUv8mcY91atVjdARt744T5o2l9IhxVg+53tKhxTj++lzATh6/CQrVq9n8fRQQkcMYuDw0bhcLjZv20WBvLlYOHUs8xavAOCvf47hdusEO0gHT9/ObjaYH2v25seavclRoQgZi7/I9vE/82ONXkyp1Zujq3dTpkt9AF5qU4vF7UexIV7flvmgHlsTaN/G96yfxw9y4vhpKldpRImS1fhi8DeEjvUM0Jo2qcfUafMoV74OPT7sAEDt16uxe/e+RDFIB3A7XcwdNIW+VbsyuP6nVGpRg4y5sgCeQXyB8kW4dOZiXPvqbeowtsMwFg2bScXm1QF4o3Mjlo9Z6Jf4H5XT5uDHt75gbM1ejK3Vi9wVipCleC7Kd6jDsd8PMKpSd479foDyHT2vQWXa1GJ2h2/4bdhcXmrueQ2q0Lk+G8Ys9mcaD8XtdLNi0AxGVe1JaP3PKN2iGmlzZab+V21YOWQW39X4hIMrd1C+rac4Uq5NLWZ2+IZfh83hZW+ulTrXZ92Yn/yYhQ+49dO9+UliH6h/AhzVWhcDVgG5gVJ4quUllVKvaq0XAReA94GJQD+t9SngM2CO1rqY1nrOA46TF5iqtS7uvX/Hce6zbS5gFFAEyAe8BZQDegC9vG16A2u01i8BlYBhSqmkQDhQTWtdAmgCfBtvv8WBrkABICdQ9gE5PHGBGYPJULUYJ2asjVsWvn4f2uX5wOHKziMEZkwNgHa6MAaYMQZacTtcJM2WjoAMwURs+cvXYT82R7QNAIPJiMFsAg3HN+6Py/fc7qMEZQwGwOVwYQqwYA604Ha4SJk1HcnTp+L0toSZb0ixwnHV8pvWbtxC3ZqeJ/m6NauyZsMWANZs3ErNKhWwWCxkyZSBrFkyse/Q35hMRmw2Oy6XK24foydOpVPrFr5L5DHF71ujt2/t12Pi1puTWNHa80Ttjte3Lm/fJkvAfXu7Z/k8fpAtW/8gMvIqAFu37SJz5owAOBxOAgMDsFotuN1ujEYjH3RuzfCvx/kz3Edy9WIkpw4cB8B2I5bzR8+SKoOnH5v0fZf5X05D8+9gw+V0YgmwYgm04nK6SJs1PSkzpObvbQf9Ev/jsHvPZaPJiMFkBK3JV60Eu+dvBGD3/I3kr1YSAJfThTnAgjnQitvpJFXWdARlSMWJRHAuX7sYybkDJwCw34jl4tGzBGVIRZqcGePiP7JpHwVrvgR4cjUFmOP6NjhrOoIyBCeKXMWdEvvUl/iqe2+7vY+T4RlQbwA6A/uBrVrrWY+x75Na660PcZy7Oa613geglDoArNZaa6XUPiB7vH3WiVfRDwCyAueA0UqpYoALyBNvv9u11me8+93j3demx8jtsRUZ2IL9A2dhShZw1/XZmlXkzGLP4O7wt0soMbw1rlg7f3QaR6F+b3NwyDxfhvufKYOi5bJBpMqenp1TV3Fuz9Fb1hdp/CqHlm0DYMvYJdT8shVOm52lXUOp3LsZG76e74+wH9ulK5GkTeN5oU+bJpjL3gFO+MVLFCmUL65d+nRpCL8YQeXyZVi6cg3N2nTlvbcbsXbjVgrky026tKn9Ev+jUAbFO96+3T11Fee9fVu+55sUbFAO27VoZjcdDMDWsUt4zdu3y7qGUql3MzYlor593s7je3mvZVN+WekpMsyavYjpU8fQvHkjevUaTIf2/2PajPnExMT6OcrHkzpLWrIWyM6xPf9QtGoIkWGXOXPo5C1tlo9dRIsv2+GItfN9t295s/f/+Onrx3l59B9lULRf9gXB2dKzfdoqzuw5StK0Kbh+MRKA6xcjSZomBQAbxy6hzpetccbaWdBtHK/1fovVXyeu1yCAlFnSkLFAds7sOUrY32fIX60kh1btpFCt0qTwFsY2jF1CPW+u87qNo2bvt/ktEeb6yJ7RWcnP0kBdAV9qrcffZV1mwA2kV0oZ7jHH3MmtnzDEH33eeMjj3I0t3n13vMdu/v37K6Ch1vpw/A2VUv2BMKCoN7b4rxrx9+vCx32ZoVpxbBFRRO49Tpoy+e9Yn7dLXbTTxekFmwG4euAk617vB0Dq0vmIvXAFpaDU+M64HS729Z+OLSLKlyk8Mu3WTK7VG2tQEhpO6EqaPFmI+PsMAGU61cHtdHNgkSff8IOnmFq/PwAvlMrL9fBIlFLUHd0Jt9PF6kEziE7g+d5L/KrcTQqFyWRkaP+PAXA4nbTr1ofRQ/ox9NsJnA8Lp06NqlQqX9rX4T4U7dZM8fZt/Xh9u3HYPDYOm8fLHd+gxP+qsXnkQsIPnmK6t2+zePsWpagzuhMup4u1Cbxv5TyGihXK0LJlMypU9Exnioq6Rp167wCQMmUKevboSKPGrQkdN5RUqVIycuR4tm7b6c+QH5o1SQAdx/VgzoAfcTtdvN6pISNbDLyj3emDJ/iyvudD3dyl8hMZdhmlFO1Gd8PlcDH3iylERVz1dfiPRLs142r1IiAoCc3GdyNdniz3bHvh4Ekm1ve8BmUrlY9rYVdQSvHm6M64HU5++WIGNxL4uWxJYuWtcd34ecA0bNdjWPjRBGr3e4dKHzTgr9924nI4ATh/8CTjvblmL5WPqLAroKDJaM/r7fIvpif4XMW/EvvUl2vAzc/rVwLvKaWSASilMiul0imlTMAPeKacHAI+vMu2ACeAEt5tSwA57nHMux7nP+axEuh8c565Uqq4d3kK4Lz3jUULwPioO1ZKtVVK/aGU+uPX6CP/Mcx/pX4pDxmrl+C1HaMoFdqZtGULEjLa8yWtrI3Lk6FaCXa8P+au2+brWo+/Ri4iX/eGHBy2gNMLNvFi6xpPLLanzRYVzakth8hZsQgAhRuWJ1eV4izpcvfvNJftXI/NoxZRrmt9No5cwIFFmwlp+ZovQ34sqVOl5GLEZQAuRlwmOKWnMpU+bRouhP071zUsPIK0t1XNZy9cRt2aVdiz/xBms4nhAz5l/JSEX6272bc5vH1706HFv5PH+7FyfK90rsfvoxZRtmt9No1cwMFFmymZCPoWnp/zuEP7//HHjl/5Y8evZMyYnsKF8zM+dBgNGr7H5ctX7mjft3c3vvzqW5o2qceuXfto3eZDBg38xA+RPzqjyUiH0B5s/Wkju1ZuI222DKTJko5+K4bz1aaxpMqQmr7LhhKUNuUt29Xu1Ihl387njS6NWTxyDlt+2kCVdxPPRdFio6I5vvUQuSsU4cbFqyTz5pcsbUpu3OXNRoVO9Vj37SIqdmnA2pHz+fOnzZR+N2GfywaTkbdCu/HnT5s5uHIHABFHz/HjO18x9o3e/Lnkdy6fDL9ju4qd6rH220VU7tKQ1SMXsOenTZR5N/G83j4SmaOe8GitLwGblVL7gWrATGCLd1rJfDwD8V7ARq31RjyD9NZKqfzAWqDAzS+TAguAYO80kg7A3/c45q/3OM5/MRAwA3u9udwsf4wF/qeU2opn2suNe2x/T1rrCVrrEK11SPUkT+4LfQcGz2FFic6sfKkL29t/x8XNB/ij01jSVypCnk5vsOV/w3HF2O/YLmuTV7nw2x4cV29gCrSA2412a4yBlicW29MQGJwca1ASwHO1gezlCnH5yDlyVihC6Q61mddqBM7YO/Mt3Kg8R9bsITYqGlOAFdwa7XZjDkjY+QJULFeaxSt+A2Dxit+oVP4VACqVK82K1eux2+2cOXeBU2fOUTj/v7OyrkZdY/3m7dSpWZVYmw2lDCilsNnv/PskBLf3bTZv36bKnj6uTa5qJbh89Pwt2xVqVJ5ja/Zg8/atTgR9+zyex+NCpxDyUnVCXqqOyWRk3pyJvNuyC//8c+yOtrly5SBjpvRs2LiVJEkCcbvdaK0JCLD6IfJH978hHTl/5Ayrvl8GwNnDp/gwpBWflOvIJ+U6cuXCJQbW/ogo79QQgDKNKrJ37U6io25gCbR4z2ONJTBh55wkODkB8c7lF8sW5OLR8/z12y6KNyoPQPFG5flr1a5btivW6FX+Xrub2KhozPHyNSfwfBsMaUv4kbNs/v7fK/kkTR0EgFKKSp3qs33Gb7dsU7zRqxxeu4fYuL51e3NN+P9vxb8S/dQXrfVbty0addvjAfHaXsPzhc6bbi+RVb/HYQrddsxRdznO3WI7EX9brfW7d1untY4B2t1l+3/wfAn1pk+9y9cB6+K16/SgWHyl6OB3MVjMlJvzKQCXdx5hz8eTATAGWsjWuDybmnguD/XP+OW8/H1X3HYXOzp857eYH0aydCmpPaIdBoMBZVAcWraNI2v20H791xgtJppN91Tczu4+wsrePwBgCrBQuFF5Zjf3XFli+6QV1A/tgsvhZEnnu3/a4C89+33Fjt17iYyMokq95nRs1YLWLRrTve9gFi5bScb0aRkxqDcAuXJm47XK5anzdjtMRiO9P+yI0fjvhz2hP8yk3btNUUpRtlRJZi1YSv0WHWhcL2FW6JKlS0mtEe1Q3r49vGwbR9fsoW7oBwTnzIh2a6LORvBrrx/itjEFWCjUqDxzvX37x6QV1PP27dIE1rfxPevn8YP06d2N1KlT8d13nu8bOJ1OSr/y73k5cMDH9P3Mk+fsOT+xcP5kOnduRf/Ph/sl3keRKyQfZRpW4Myhk3y2fBgAi4bOZN+63ffcxhJgoUzDinFTY1ZNWkaHcT1wOZxM+OAbX4T92JKnS0mDr9vH/b898PM2/l6zm9O7/qHJmM6UaFyRq+cimNPx32swmAMsFG9YniktPK9BWyatoOm4rrgcTuZ9MNpfqTxQtpC8FG9YnguHTtFpuefc/XXoXFLnyEDpFtUAOLByBzvnrY/bxhxgoUTD8vzgzXXTpOW8Na4rLoeLOR8k7Nfbx6X9eK3zp0ndvJKBePYtzPDWc9PZh62J+sOiR9Zj54AHN3pGjCz5mb9D8CnXg5s8M/qeX/vgRs+QdzO94u8QfCYTCbti/aS57vJdnmfVFydm+uXy0Le7/mnDp/pHT/blAr/kmegr6gmBUio1sPouq6p4p+cIIYQQQoinxY/zyJ8mGag/Ad7BeDF/xyGEEEII8Vx6Rgfqz9f8ACGEEEIIIRIJqagLIYQQQojE7Rn9wSOpqAshhBBCCJEASUVdCCGEEEIkbjJHXQghhBBCCOErUlEXQgghhBCJmpaKuhBCCCGEEMJXpKIuhBBCCCESN6moCyGEEEIIIXxFKupCCCGEECJxc8t11IUQQgghhBA+IhV1IYQQQgiRuMkcdSGEEEIIIYSvSEVdCCGEEEIkblJRF0IIIYQQQviKVNSFEEIIIUSiprVU1IUQQgghhBA+IhV1IYQQQgiRuMkcdSGEEEIIIYSvSEVdCCGEEEIkblJRF0IIIYQQQviKVNSfI691Mfs7BJ95o00/f4fgUyNLfubvEHym284B/g7Btxw2f0fgM3tKX/d3CD7VNzjS3yH4TJqaqfwdgk8ZXnnF3yE8d/QzWlGXgboQQgghhEjcntGBukx9EUIIIYQQIgGSiroQQgghhEjc3P4O4OmQiroQQgghhBAJkFTUhRBCCCFEovasfplUKupCCCGEEEIkQFJRF0IIIYQQiZtU1IUQQgghhBC+IhV1IYQQQgiRuMlVX4QQQgghhBC+IhV1IYQQQgiRqMlVX4QQQgghhBA+IxV1IYQQQgiRuMkcdSGEEEIIIYSvSEVdCCGEEEIkajJHXQghhBBCCOEzUlEXQgghhBCJm8xRF0IIIYQQQviKVNSFEEIIIUSipqWiLoQQQgghhPAVqagLIYQQQojE7RmtqMtAXTwWFZwBa72OcY8NKdNh37gQ545fATCVqom1SlNufPM+xFzHkDk31hr/Q7sc2BaPQ18JB2sSrPU6Ypsz3F9p3FefwSPYsHk7walS8tP0UACuRl2je98vOXchjEwZ0vP1wE9JEZQcgIlT57Bw2UqMBgOfdutA2ZdLYrfb6fzJAMLCI2jaoDZNG9QGoP+QUTSp/zr58+TyW373YrSaeWtuH4wWEwaTkcPLt7N55ELKdW9Ermol0G5N9KUoVnQfz/XwSDKH5KbaoJa47E6Wdh5D5MkwrEFJqDO6E/PeGervdO7qee1bgGnzl7Jg2So0mkavV6PFm3X468hxBo4IJTomhkwZ0jGkz4ckS5qEXfsOMXBkKBazmWF9u5M1S0airl2nx4DhjB/aD6WUv9O5r9QZ0/D+yC6kTJsSt1uzeuavrPhhGaVrlaFRt6ZkzpWF3nV6cmzfUQDyhuSj1aD2OO0ORnX+mrCTF0gSlJSuo3sw+J3P/ZzNg2VeNh33jRhwu9AuFxeavw9A8ib1SN6kLtrlImbTNiJHTcRatCDBvbqg7Q4ien2B8/Q5VLKkpB3Sl/D3P/FzJg+m0mTC2rRb3GNDqnTYV89BBaXGlK8kuJy4L4dhWzAGYqMxZM2LtW4btNOBbc4o9OULEJAEa9Nu2H78wo+ZPJxp6/eyaNtfKAW5MwTzedOKTF6zh4VbD5EqWSAAnWuVonz+rOw+foHBCzZiNhn5qnkVsqZJQVSMjY+n/sbYtrUS/P/bxyVTXxI4pVR7pdQ7T2hfvZ7Efp5l+vIFYid/5rn90A/tsOE6vBMAlTwYY46CuK9GxLU3v1yD2IXfYV83H3PxygBYytbB8ftSv8T/MOrVqkboiEG3LJs0bS6lQ4qxfM73lA4pxvfT5wJw9PhJVqxez+LpoYSOGMTA4aNxuVxs3raLAnlzsXDqWOYtXgHAX/8cw+3WCXYg57I5mN1sMD/W7M2PNXuTo0IRMhZ/ke3jf+bHGr2YUqs3R1fvpkyX+gC81KYWi9uPYsPQuRRvUQWAMh/UY+uYJf5M476e177959hJFixbxazQYSyY9A3rt/zByTPn6DdsDF3btmDRD99SpXxpfpi9CIApcxfzzYCP6dKmOXOWeHIcP20ubd5ulChe7F0uF9MG/cCHVTrTp95HVH+nJplzZ+H036f4ut1XHNp28Jb2tdvUZUT7IcwaOp3qLWoC0PCDxiwaM98f4T+WsHbdOd+sfdwg3RpSlMCKZTjXpC3n32xN1NR5AAS1aMTFHp8TOfp7kjd6A4CUbZpz9fuZfov9UeiIc8SO7um5jfkY7bDjOrgd95E/ifn2Q2K+64E74hzmCp7nKXO5N4idORz7r7Mwv1wdAEulRjjWLfJnGg8l7OoNZm3az8xuDVjQszEurfllt+fNZfNXizC3eyPmdm9E+fxZAZi2/k+G/686nWuWYt7vnnN84qpdtKpaPFH8vxW3eiYG6kopk9Y6VGs99Qnt8pEH6kop4xM6dqJjzF4QHXkRHXUJAEvVt3CsnQM63o8PuFxgsqDMFrTbhUqZDpU8Fe7Th/0U9YOFFCscV1G9ae3GLdStWRWAujWrsmbDFgDWbNxKzSoVsFgsZMmUgaxZMrHv0N+YTEZsNjsulytuH6MnTqVT6xa+S+QxOKJtABhMRoxmE2iwX4+JW29OYkV7+9ftcGEKsGAOtOByuEiZNR3J0qfi9La//BL7w3he+/bYqTMUKZCHwAArJpORkGIFWb1xKydOnyWkaEEAXgkpyipv7iaTkVibndhYGyajiVNnzxN28TIvFSvkzzQeWmT4FY7vPwZA7I1Yzh45Q3D61Jw9cobzx87d0d7pcGEJsGANtOJ0OEmfNQPB6YM5tO2Ar0N/YpI3qkPUD7PB4QDAfSUSAO10oQIsqIAAtNOFKUtGjOnSYNu114/RPh7ji4XQly+gIyNwHdkLbk9p1X36HwxBqT2Nbr4GWSxolwsVnB4VFIz7xMH77DnhcLnc2BxOnC43sXYnaVMkuWdbk8GAzeEk1uHEZDBwOuIq4VdvEPJiJh9G7Afup3x7CEqpGkqpw0qpI0qpu340pZSqqJTao5Q6oJRa/6B9JpiBulIqu1LqL6XUFKXUXqXUfKVUEqVUSaXUeqXUTqXUSqVURm/7dUqpwd4kuyil+iulesRbN1IptUEpdUgp9ZJSaqFS6h+l1KB4x2yulNru/YONV0oZlVJfAYHeZTPu1c67/LpSaoBSahvwyj3yOuGNc4tS6g+lVAlvHkeVUu3jteuplNrhzf3zeMt/8uZ+QCnVNt7y60qpL5RSfyqltiql0j/RDnkExvwv4zy41XM/V3H0tSu4w0/f0saxZRnWmu9ifuk1nDt/w1KhIfYNC/0R7n9y6UokadMEA5A2TTCXI68CEH7xEhnSp41rlz5dGsIvRvDKSyWIuHyFZm268t7bjVi7cSsF8uUmXdrUfon/YSmD4n/Lv6DTrrGc2LiP83s81ZvyPd+k/ZZRFKhXhk0jFgCwdewSXvuyFSGtarBryirK93yTTV8nngrkTc9D3+bKkZWdew8SeTWKmFgbG7fu4kJ4BLlyZGXt5u0A/Lrudy6Eez4Na/NWQz4fPpZp85fSrH4tvp00g86t3vJnCo8tbZZ05CiYkyN7/r5nm5/GLqDtlx2p1eoNVk5ZTtOebzPn68RRYQZAa9KNGUKGGWNJ1uB1AMzZMmMtUYgMU74j/cSvsRTIC8DVybNI3edDgt5qwLU5P5Hy/feIHPujH4N/fMYiZXHu3XzHclPJSjj/3g2AY8MirPXaYS7zOs6tK7BUa4b9t9m+DvWxpE+RlHcqFqXGwBlU+3wayQIslMn7AgCzN+/nzeHz6Dd7HVHeAst7VYozcN4GZmzYR9NyBRm9Ygcda7zkzxSeC96x4RigJlAAaKaUKnBbm5TAWKCO1rog8OaD9pvQ5qjnBVpprTcrpSYD7wP1gbpa64tKqSbAF8B73vYptdYVAJRS/W/bl11r/apSqguwGCgJXAaOKqVGAumAJkBZrbVDKTUWeFtr/YlSqpPWuph3v/nv1g6YCiQF9mutP3tAXqe11q94j/sjUBYIAA4AoUqp6kBuoBSggCVKqVe11huA97TWl5VSgcAOpdQCrfUl77G3aq17K6WGAm2AQXce+ikzGDHlLk70unlgsmAu+waxs4fd0cwdforYqQM9m7yQF309EhRY63YEtwvb6lkQHeXj4J8czZ0/XaxQmExGhvb/GACH00m7bn0YPaQfQ7+dwPmwcOrUqEql8qV9He4DabdmSq3eWIOSUH9CV9LkyULE32fYOGweG4fN4+WOb1Dif9XYPHIh4QdPMb1+fwCylMrL9fBIUIo6ozvhcrpYO2gG0RHStwnBi9le4L1m9WnToz9JAgPI82J2jEYjAz/qzJffTSR06hwqlimF2WwGIF/unMwc5/mewR9/HiBdmmC01nT/fBgmo4meHVuSJjilHzN6ONYkAXwY+jFTBnxPTLxPhm538uBx+tT39Gn+UgW4HH4ZpRRdRvfA5XQybdAPXI246quwH9mFll1xRVzCkCol6ccNwXHiFBiNGJIn58L/OmMpmJe0Q/pw9o0WOP4+yoX/dQbAWqIwrouXQEGar/qgnU6ujAjFfTnSvwk9DKMJU74Qolfe+obKXLEBuN24/twIgPv8CWLH9wbAkD0/OuoKoLA26QZuJ7blU+FGwuzbqGgb6w6c4Ofeb5E80ELPKb/x886/aVymAG2rlUChGPPLDr5esoXPm1YkX+Y0TPNOTdx59Bxpg5IAmo+mrsJkNNC9ziukTn7vinxilQDmqJcCjmitjwEopWYDdYH4H9u8BSzUWp8C0FqHP2inCaai7nVaa33zbfF04DWgELBKKbUH6ANkidd+zn32dXOC7D7ggNb6vNbaBhwDXgCq4Bm87/DuuwqQ8y77uV87F7DgIfKKH8s2rfU1rfVFINb77qq697Yb2AXkwzNwB/hAKfUnsNUb983ldmCZ9/5OIPvdDqyUauut5P8xefu9K0mPy/hiEdxhJyE6CpUqHYYUaQl8byCBHYajgoIJbDkAlTTFLdtYytbBvnkxlnL1sG9chPPA75hDqj3x2J6G1KlScjHiMgAXIy4TnNKTW/q0abgQdjGuXVh4BGlvq6zOXriMujWrsGf/IcxmE8MHfMr4KbN8F/xjsEVFc2rLIXJULHLL8kOLfydPzTsrNK90rsfvoxZRtmt9No1cwMFFmynZ8jVfhfufPC992/D1asybOIIp3w4mRVAysmXJSM5sWZg4/HPmThhBrSrleSFThlu20Vozftpc2r3TmHFT5vD+u814o1oFZixcdo+jJBxGk5HuoR+z6af1bP9l60NvV79zYxaOmkujrk2YN3IWGxetp0bL2k8x0v/OFeGZfui+Ekn02s1YC+bDFR5B9JpNANgPHEa7NYaUtz4np2j1NlcnTidl23eIDJ3CjeWrCWpW3+fxPw5jnmK4zx2/ZZBtKl4BY96S2OaOuus2looNsa+dj6Xym9hXz8G5ZyPmMrV8FfIj2/rPGTIHJyc4WSBmo5EqRXKw50QYqZMnwWgwYDAoGpTOz/7Tt475tNZM/G03bauVJHTlTjq8FsLrJXMzc+N+P2XyzMsMxJ9OcMa7LL48QCrvzI+dD/PdyoQ2UL+9dHUNzyC7mPdWWGtdPd76G/fZl837rzve/ZuPTXgq11Pi7Tuv1rr/XfZzv3axWmvXXbZ5nFi+jHeMXFrr75VSFYGqwCta66J4BvIB3m0dWsdNAndxj09HtNYTtNYhWuuQ90rleYhQH42pQGmcBzwvfvriGaK/7UzMuB7EjOuBjrpMzA+foeM/gRYuh/PIHoiNBpMVcIPWKLP1icf2NFQsV5rFK34DYPGK36hU3jPjqVK50qxYvR673c6Zcxc4deYchfP/+/e+GnWN9Zu3U6dmVWJtNpQyoJTCZrf7JY/7CQxOjjXIU20xWc1kK1eIy0fOkSr7v7OrclUrweWj52/ZrlCj8hxbswdbVDSmACvardFuN+YAi0/jf1zPQ9+CZ4oPwPmwi6zesJWaVV6NW+Z2uxk/bR6N69z65mrxL2t4tXQIKZInIybWhsGgUAZFbKyNhK790E6cPXKGnyc9/JebKzSqzO41f3Aj6gaWuHNZYw1IuM9TKiAAlSQw7n5A6ZLYj54geu1mAl4qBoApa2aU2YQ78t/n5KRvVCdm0zbc166jAqye+d1uNyog4G6HSXBMRcrh3Lsp7rExdzHMr9YjdtoQcNz5f9BUvCLOw7sg9gZYrJ7vUmk3ypxwn6cypkzG3pPhxNgdaK3Z9s9ZcqZLxcWof4dAa/YdJ1eG4Fu2W7Ljb8rnz0pQEiuxDqfn/61SxDqcvk7BJ7T76d7iFz69t7a3hXC3b+rePq414Sn+vo6nGN1XKXXfwVlCm/qSVSn1itZ6C9AMTxW5zc1lSikzkEdr/SS+2bMaWKyUGqm1DldKBQPJtdYnAYdSyqy1djyg3ZOyEhiolJqhtb6ulMoMOIAUwBWtdbRSKh+QsD5HN1kw5iiE7ZcfH7q9qXC5uKkxju2/EFC/M9rlwrZk7NOL8zH17PcVO3bvJTIyiir1mtOxVQtat2hM976DWbhsJRnTp2XEIM9HqblyZuO1yuWp83Y7TEYjvT/siNH47/eLQ3+YSbt3m6KUomypksxasJT6LTrQuF7Cq+IkS5eSWiPaoQwGlEFxeNk2jq7ZQ93QDwjOmRHt1kSdjeDXXj/EbWMKsFCoUXnmNh8CwB+TVlAvtAsuh+eSjQnN89q3AN0+G0Jk1DVMJhO9u7YlRfJkTJu/lNk/ea7qUrV8aerXrBLXPibWxuKVa5kwvD8A/2tch26fDcFsNjG0b3d/pPDQ8obk59WGlTh56ARDlo8EYNaw6ZgtJlp+3oag4BR8/ENfTh48Hnf5RUuAhQqNKvFF8/4A/DxpCR+GfozT4eTbzl/7K5UHMqZORdqv+3sfGLnxyxpif98BJhOp+/cg49yJaIeTS/3+vWSqCrCSrHZ1wt73TPeJmjGftMP6o50OIj5N+JcsxGzBmKsItp8mxC2yvNEKjCYC3usLgPv039gXT4xrbypRgdgfPLNEHZuWEvBWD7TLiW3ON76O/qEVzpaeqkVy0GzEQoxGRb7MaWj4Sn4+n7uew2cvoRRkSpWcPm+Wj9smxu5g6R9/M66d53moRYUidP9xFWaTga+aV7nXocR9aK0nABPu0+QMnpkPN2UBbv/W+hkgQmt9A7ihlNoAFAXuOeVBaX3n/Et/UEplB5YDG4AywD9ACzwfE3yLZ9BqAr7RWk9USq0Demit//Bu3x+4rrUeHn+dtyrdQ2td29su/romwKd4PllwAO9rrbcqpYYAdYBdWuu379PuutY62QPyOgGEaK0jlFLveu93usu6LkBr72bXgeZ4OvQnPB+dHAbSAv211uviH1sp1QiorbV+936x3Pjyfwmjs33A0qafv0PwqZElH/Q1iWdHt50D/B2CbzkSftX6SWle+lN/h+BTQ1Nf93cIPpOmZip/h+BThlfuen2JZ1Jg7Q8TxDUfwypVeKpjnPRr1983T6WUCc+AuwpwFtgBvBW/uOz93uNoPNV0C7AdaKq1vud8pIRWUXdrrdvftmwP8OrtDbXWFW973P9u67TW64B191g3h7vMc9dafwx8/BDt7jtI97bJHu/+j3i+THq3daOAu02oq3mP/SaLd38+kPgusyGEEEII8QzQWjuVUp3wzJIwApO11gduXuHPexnxQ0qpX4C9eKY/T7rfIB0S3kBdCCGEEEKIR6P9X9jXWi/HMzsk/rLQ2x4PA+68PN49JJiButb6BJ4rvCRKSqlFQI7bFn+stV7pj3iEEEIIIUTilmAG6omd1jpxXMtKCCGEEOIZkwCuo/5UJLTLMwohhBBCCCGQiroQQgghhEjktNv/c9SfBqmoCyGEEEIIkQBJRV0IIYQQQiRqMkddCCGEEEII4TNSURdCCCGEEImaTgDXUX8apKIuhBBCCCFEAiQVdSGEEEIIkag9q3PUZaAuhBBCCCESNbk8oxBCCCGEEMJnpKIuhBBCCCESNa39HcHTIRV1IYQQQgghEiCpqAshhBBCiERN5qgLIYQQQgghfEYq6kIIIYQQIlGTiroQQgghhBDCZ6SiLoQQQgghEjW56osQQgghhBDCZ6SiLoQQQgghErVndY66DNSfIzrqur9D8B2Hzd8R+JTL3wH40nPWt5it/o7AZ25oh79D8KnLEUn9HYLPBF+L8XcIPmW4cc3fIYhnhAzUhRBCCCFEoqb1s1lRlznqQgghhBBCJEBSURdCCCGEEImadvs7gqdDKupCCCGEEEIkQFJRF0IIIYQQiZpb5qgLIYQQQgghfEUq6kIIIYQQIlGTq74IIYQQQgghfEYq6kIIIYQQIlGTXyYVQgghhBAiAdLa3xE8HTL1RQghhBBCiARIKupCCCGEECJRe1anvkhFXQghhBBCiARIKupCCCGEECJRkx88EkIIIYQQQviMVNSFEEIIIUSiJj94JIQQQgghhPAZqagLIYQQQohETa6jLoQQQgghhPAZqagLIYQQQohETa76IoQQQgghhPAZqagLIYQQQohE7Vm96osM1O9BKWXUWrv8HUdCpdJkIqDZh3GPDcHpsf82G/fVy1iqNsGQNjMxYz/BffaoZ322vFjrtgOXg9jZI9GXLkBAEgKadSf2h4H+SuORTJu/lAXLVqHRNHq9Gi3erMNfR44zcEQo0TExZMqQjiF9PiRZ0iTs2neIgSNDsZjNDOvbnaxZMhJ17To9Bgxn/NB+KJVwn1CMVjPN5/bBaDFhMBk5vHw7G0cupFKvZuSuUhyXw8mVk+H83HMCtqhoMofkpsaglrjsThZ3HsOVk2FYg5JQb3Qn5rwz1N/pPJRnuW/7DB7Bhs3bCU6Vkp+mhwJwNeoa3ft+ybkLYWTKkJ6vB35KiqDkAEycOoeFy1ZiNBj4tFsHyr5cErvdTudPBhAWHkHTBrVp2qA2AP2HjKJJ/dfJnyeX3/K7ny7DuvBSlVJcvRTJ+9XeByBHgZy8P/h9LFYLLpeLcb3H8veff5M/JD8dv3gfh93BsE5DOX/yPEmDkvLxmI/5rMVnfs7k4RTYPAH3jRi0yw0uN4drd8eYIhnZx/bEkiUd9jPhnOg4FNfVGyQNyccLX3TAbXdwotNw7CcvYAxKSvYxPTnaor+/U3k4gUkJaPYBhoxZQUPszFFgtxHQ5H2wBqAvhxMzdRjExmDMkR9r447gdBAzZRg64jwEJiXw3Y+JGZfw+3fa73+xaOdRlILc6VPyeb3SjFmzlw2Hz2I2GsgSnIzP65UmKNDC7pMXGbxsB2ajga/eLEvW1MmJirHz8dxNjH2nUoJ7jhL399xOfVFK/aSU2qmUOqCUautddl0pNUAptQ14RSnVXCm1XSm1Ryk1Xill9LYbp5T6w7vt5w84zgml1GCl1BbvNiWUUiuVUkeVUu3jteuplNqhlNobf593izNerF8opf5USm1VSqV/4n+k+9AR54j5rofnNvojtMOG88B23GGniJ0+FPeJg7e0t5SrQ+yMYdhXzsD88mueZZXfxL5ugS/Dfmz/HDvJgmWrmBU6jAWTvmH9lj84eeYc/YaNoWvbFiz64VuqlC/ND7MXATBl7mK+GfAxXdo0Z86SFQCMnzaXNm83SvBPki6bg5nNBjO5Zm8m1+xNzgpFyFT8RU5s3MfE6p/wfY1eXD5+nlc6vgHAy21qsbD9KNYNnUvxFlUAKPtBPX4fs8SfaTy0Z71v69WqRuiIQbcsmzRtLqVDirF8zveUDinG99PnAnD0+ElWrF7P4umhhI4YxMDho3G5XGzetosCeXOxcOpY5i325PzXP8dwu3WCHaQD/DbvN/q9c+sgrGWvlsz6ZiYf1OzMjK+n07JXSwDqt2nAl+0GM3XoFGq1qAVA0w+aMnf0XJ/H/V/806QPh2t243Dt7gCkf78h1zfv5VCFDlzfvJf0HRsCkK5NPY63+4rzQ6eRtkVNADJ80Jiw0fP8FvujCmjQFtehnUR/0YHoIZ1xh50moFlnbEt/JPqrTjj2bsFS2ZOvuXJ9YiZ/iW3ZVCzlPP1rfa0p9lUJv3/DoqKZtfUwM9u/xoJOr+Nya37Zf5LSL2Zg/vu1mPd+LbKlTs7kjQcAmPb7IYY3LUfnqkWZt+MfACau30+rVwsmyOeoJ0Xrp3vzl+d2oA68p7UuCYQAHyilUgNJgf1a65eBS0AToKzWuhjgAt72bttbax0CFAEqKKWKPOBYp7XWrwAbgR+BRkBpYACAUqo6kBsoBRQDSiqlXr1PnHhj3aq1LgpsANo87h/ivzLmKoy+FIaOvIi+eBYdce6ONtrtQpktYLaCy4UKTo8KCsZ9/OBd9pjwHDt1hiIF8hAYYMVkMhJSrCCrN27lxOmzhBQtCMArIUVZtWELACaTkVibndhYGyajiVNnzxN28TIvFSvkzzQemiPaBoDBZMRgNoGG4xv3eyp1wLndRwnKGAyAy+HCFGDBHGjB7XCRMms6kqdPxeltf/kt/kfxrPdtSLHCcdXym9Zu3ELdmlUBqFuzKmu8ua3ZuJWaVSpgsVjIkikDWbNkYt+hvzGZjNhsdlyufz9kHD1xKp1at/BdIo/hwPYDXIu8dutCrUmSPAkASZIn5VLYZQCcTieWAAvWgACcThcZsmUgdYbU7N+239dhP1Epqr3MpflrALg0fw0pqpcGQDtdqAALhgAr2unCki0D5gypub7tgD/DfXgBgRhzFcSx5VfPY5cTYm5gSJ8F1xFPn7n+2o2pWJm49cpsQVmsaJcTlSYDKkXquLYJncutsTlcOF1uYh1O0iYPpEyujJiMnmFckSxpCIuKBsBkNGBzuIh1uDAZDJy+fI3wqGhCcvi0nieekOd56ssHSqn63vsv4Bkou4CbJd4qQElgh/cdaCAQ7l3X2FvdNgEZgQLA3vsc62ZpcR+QTGt9DbimlIpVSqUEqntvu73tknnj2XCPOC8BdmCZd/lOoNqjJP8kmYqUxbl3033bONYtxFq/PdphxzZ3FJZa/8O+araPIvzvcuXIyreTZhB5NQqr1crGrbsomPdFcuXIytrN26lc7mV+Xfc7F8IjAGjzVkM+Hz4Wq9XCl726Mnzcj3Ru9Zafs3h4yqBouWwQqbKnZ+fUVZzbc/SW9UUav8qhZdsA2DJ2CTW/bIXTZmdp11Aq927Ghq/n+yPsx/K89S3ApSuRpE3jeaOVNk0wlyOvAhB+8RJFCuWLa5c+XRrCL0ZQuXwZlq5cQ7M2XXnv7Uas3biVAvlyky5t6rvuPyGb8PlEBkwbwHu9W2EwKHrU7wHAvDHz6PRVZ+yxdr7uOpxWfVoxffh0P0f7iDTkmv45oImYsZJLM3/FlCYFzvArADjDr2BKkwKAsDHzyfrV+7hj7ZzsOpLMfVpyfvgMPwb/aAypM6CvRxHwdlcMmXPgOn0E24IJuM+fxFT4ZZz7tmEqXg5DyjQA2FfNI6BpJ7TDTuy0r7HWbYVteeLo3/RBSXinbD5qjFhMgMlI6VwZKJMr4y1tftp1lNcKZwPgvfIFGbhkO1aTkS8almHEyl10rPKgemLi96xe9eW5HKgrpSoCVYFXtNbRSql1QAAQG29eugKmaK0/vW3bHEAP4CWt9RWl1I/ebe/H5v3XHe/+zccm77G+1FqPf8g4ARxax30Y48JffWk0Ycr/EtEr7/8E7z5/gphxnj+lIXsB9LUroMDa7ENwObEvn4K+ftUXET+WF7O9wHvN6tOmR3+SBAaQ58XsGI1GBn7UmS+/m0jo1DlULFMKs9kMQL7cOZk5zjM/+48/D5AuTTBaa7p/PgyT0UTPji1JE5zSjxndn3ZrJtfqjTUoCQ0ndCVNnixE/H0GgDKd6uB2ujmwaDMA4QdPMbV+fwBeKJWX6+GRKKWoO7oTbqeL1YNmEB0R5a9UHuh569v70dz5+a5CYTIZGdr/YwAcTiftuvVh9JB+DP12AufDwqlToyqVypf2dbiPpVaLWkwaMJHfV/xOudrl6DKsK33e6s3xg8foUc8zXaRgqYJcDrsMCj4a8zEuh4vvB00iMiLSv8E/wN8NP8EZdhlT6hTkmvE5sUfO3LNtzMHj/F3vIwCSliqAI+wyKEX2MT3RDidnB03GGZFwn5MxGDFkeZHY+aG4T/6NtUFbLFXfJHbGKKyN2mKp0Qznvm2eSjvgPnuc6BGeN2XGFwuiozyfpAS8+xG4XNh++h59LdJf2dxXVIyddX+d5edudUgeYKHnnE38/OdxXi+aA/BMazEaDdQqkh2AfBlTMa2tZ4rpzhPhpE0eCBo+mrsJk8FA9xrFSZ0s0F/piEf0vE59SQFc8Q5+8+GZhnK71UAjpVQ6AKVUsFIqGxAE3ACueueF13wC8awE3lNKJfMeK7P3uA8T530ppdp658b/MXnP8ScQ6q2MeYrjOnfskQbZlsoNsa+eh6VKY+y/zcG5ZwPmMq8/8dietIavV2PexBFM+XYwKYKSkS1LRnJmy8LE4Z8zd8IIalUpzwuZMtyyjdaa8dPm0u6dxoybMof3323GG9UqMGPhsnscJWGxRUVzasshclb0VGMKNyxPrirFWdJl7F3bl+1cj82jFlGua302jlzAgUWbCWn5mi9DfizPW9+mTpWSixGegcrFiMsEp/RUWdOnTcOFsItx7cLCI0h7W9V89sJl1K1ZhT37D2E2mxg+4FPGT5nlu+D/oyoNq/D7it8B2LRsE3mK5rmjTZMPmjLr29m81fUtZo6YwdpFa3mjZR1fh/rInDen8Vy6SuTKrSQtlgdnxFVM6VIBYEqX6q6D7wwfNObCt3PI0LUp50fM5PKidaRt+YZPY39UOjICHRmB++TfADj3bMb4wou4w88QM/Yzood1xbFzPe6IC3dsa3mtCbZfZmGt+Rb25TNx/LEW86sJN9+tRy+QOVVSgpMGYDYaqFIgC3tOeT7hW7L7GBsPn2VwwzJ3zD/XWjNx/X7aVixM6Lp9dKhUmNeLZmfm1r/9kcZTp7V6qjd/eV4H6r8AJqXUXmAgsPX2Blrrg0Af4Fdvu1VARq31n3imqBwAJgOb/2swWutfgZnAFqXUPmA+kPxh4nyIfU/QWodorUPeK5bjv4Z6B1PRcjj/vP+0l1val6iE669dEHsDZbaCdnu+pWG2PPHYnrRLVyIBOB92kdUbtlKzyqtxy9xuN+OnzaNxnVsHpYt/WcOrpUNIkTwZMbE2DAaFMihiY20kVIHBybEGeebwmqxmspcrxOUj58hZoQilO9RmXqsROGPtd2xXuFF5jqzZQ2xUNKYAK7g12u3GHCB9m9BULFeaxSt+A2Dxit+oVP4VACqVK82K1eux2+2cOXeBU2fOUTj/vwPZq1HXWL95O3VqViXWZkMpA0opbPY7z4eE6nLYZQqXLgxA0bJFOXfi1u/UVGlUlT/W7ODG1etYA6243W6024010OqPcB+aIdCKIWlg3P3k5YsTc/gkV1dtJ3WjygCkblSZq6u23bJdcKPKRK35A9fVGxgCPf9vcWvP/QRMX4vEHRmBSpcZAGPeorgvnEIl87zpRCnPl0U3r7hlO1OpKjgP/AExN8BsRXtfg5Ql4eabMUUS9p6+RIzdidaabcfCyJk2iM3/nOPHTQf55u0KBFru/FB9yZ7jlM+TiaBAC7EOFwalUEoR63D6IQvxuJ7LqS9aaxt3r4Qnu63dHGDOXbZ/9xGOlT3e/R/xfJn0butGAaPusou7Vuy11sni3Z+PZ3DvW2YLptxFsS36d8aOsUAprHVao5IGEfC/XrjPn/j38otmC6YSFYmdPAAA+6alBLzdE1xOYmeP9Hn4j6rbZ0OIjLqGyWSid9e2pEiejGnzlzL7J88LQdXypalfs0pc+5hYG4tXrmXC8P4A/K9xHbp9NgSz2cTQvt39kcJDSZYuJbVHtMNgMKAMikPLtnFkzR7ar/8ao8VEs+mfAHB29xFW9v4BAFOAhcKNyjO7+RAAtk9aQf3QLrgcTpZ0HuO3XB7Ws9y3Pft9xY7de4mMjKJKveZ0bNWC1i0a073vYBYuW0nG9GkZMag3ALlyZuO1yuWp83Y7TEYjvT/siNFojNtX6A8zafduU5RSlC1VklkLllK/RQca16vlr/Tuq+d3H1H4lcIEpQrix21TmDFiBt998i1t+7fDaDRgtzn47pPv4tpbA6xUaVSFvs37APDTpJ/oNb43ToeToZ2G+CuNh2JKm5KcE7wzNU1Grvy0gWvrdxP95xFyjOtJcJOqOM5d5Hj7fy+ZqgIsBDeqzJHm/QAIn7SYHOM/RjucnOj0tT/SeCS2+aEEvtMDjCbcly4QO+MbzKWqYCnv+YTW8efvOLeu+ncDsxXzy1WIGdPXs37tTwS26gUuJzE/JtxLyRZ+IQ1VC75As9BfMBoU+TKmomFILhqO/hm70037KZ4vCxfJkoY+dUoBEGN3snT3Mcb9z/MmrcUr+eg+e2PcJRufRc/qHHWl/XnNGeFT1z9t+Nx0tvWDQQ9u9AwZXvoLf4fgMz229vZ3CL5lTriVvietfonO/g7BpwY+R7WyXPWer58lMZV9yd8h+Exgk34JYoS8LVODpzrGefncQr/k+fw8SzxlSqlFwO1zSz7WWq/0RzxCCCGEEM+LZ7USKQP1J0RrXf/BrYQQQgghxJP2rE59eV6/TCqEEEIIIUSCJhV1IYQQQgiRqPnzEopPk1TUhRBCCCGESICkoi6EEEIIIRI1t78DeEqkoi6EEEIIIUQCJBV1IYQQQgiRqGlkjroQQgghhBDCR6SiLoQQQgghEjX3M/qLR1JRF0IIIYQQIgGSiroQQgghhEjU3DJHXQghhBBCCOErUlEXQgghhBCJmlz1RQghhBBCCOEzUlEXQgghhBCJmvwyqRBCCCGEEMJnpKIuhBBCCCESNZmjLoQQQgghhPAZqagLIYQQQohETeaoCyGEEEIIIXxGKupCCCGEECJRe1Yr6jJQF0IIIYQQidqz+mVSGag/R6ZOD/R3CD6zdPqH/g7Bp1aF7fV3CD6zp/R1f4fgUze0w98h+MyiXd/5OwSfiu7Z1t8h+MyZFRZ/h+BTgRs2+TsEn8nexN8RPNtkoC6EEEIIIRI197NZUJcvkwohhBBCCJEQSUVdCCGEEEIkau5ndI66VNSFEEIIIYRIgKSiLoQQQgghEjXt7wCeEqmoCyGEEEIIkQBJRV0IIYQQQiRqz+oPHklFXQghhBBCiARIKupCCCGEECJRcyu56osQQgghhBDCR2SgLoQQQgghEjX9lG8PQylVQyl1WCl1RCn1yX3avaSUcimlGj1onzJQF0IIIYQQ4j9QShmBMUBNoADQTClV4B7thgArH2a/MlAXQgghhBCJmvsp3x5CKeCI1vqY1toOzAbq3qVdZ2ABEP4wO5WBuhBCCCGEEP9NZuB0vMdnvMviKKUyA/WB0IfdqVz1RQghhBBCJGrup3zRF6VUW6BtvEUTtNYT4je5y2a3T2//BvhYa+1SD3mVGhmoCyGEEEIIcR/eQfmE+zQ5A7wQ73EW4NxtbUKA2d5BehqgllLKqbX+6V47lYG6EEIIIYRI1Nx3LWj71A4gt1IqB3AWaAq8Fb+B1jrHzftKqR+BZfcbpIMM1IUQQgghhPhPtNZOpVQnPFdzMQKTtdYHlFLtvesfel56fDJQF0IIIYQQidrDXuv8adJaLweW37bsrgN0rfW7D7NPGagLIYQQQohE7Wl/mdRf5PKMQgghhBBCJEAyUBePxWg103Dp5zRe+QVNf/uKlz5sELeu8LvVaLZuGE1/+4pXejUFIENIbpr8OphGywYQlD09AJagJNSe/pFf4n9U3YZ3Y9buWYz7bVzcsk/GfsLoX0Yz+pfR/Pj7j4z+ZTQABUIKMPbXsYxaNoqM2TMCkDQoKYOmD/JL7P9Vs2b12bVzFbt2rmLj+sUUKeL5obU0aYJZv3YRe3avpk6d1+LaL1wwmYwZ0/sr3EeWOmMaPps9kBGrv2P4qm+p2bI2AKVrlWH4qm+ZdXwhOQu/GNc+b0g+hv7yDYOXDCN9tgwAJAlKSq+p/fwS/6PqMqwL03fNYMyqMXHLchTIyfCfvubbFd8xctk35CmaB4D8Ifn5buVoRiwdScZs/57LA6YN8EvsD6PP4BG8+npT6jVvH7fsatQ1WnfpRa0mrWjdpRdXo67FrZs4dQ41G79H7aat2bxtJwB2u512H/ahXvP2zF64LK5t/yGjOPT3Ed8l86gCk5Kk42ckGzyZZF98j/HF/ABYqtQj2eAfSDZoEgFvtgHAmKsgyQZMIOlnYzCky/Tv9t2/8lf0j+zFtT+QY9lYciz5juwLRwGQ7uP3yPnLeHIsHUOWMX0wJE8KQGCJAuRYOobsC77BnNVzLhuSJ+WFyQP9Fv+jyLJ8GpnmTSDTnFAyzvD8303ZvgVZfp1FpjmhZJoTSmC5UgBYixUk09zxZJwxGtMLnr41JE9K+rFf+i1+X0gAP3j0VDwTU1+UUtmBMlrrmd7H7wIhWutO/ozrWeayOVjcZDDOaBsGk5H6C/tyau2fGAMsZK9ekjnVP8VtdxKYOgiAYm1r8UvbUSR/IS2FWlTh94EzCelSj12jl/g5k4ezat4qlvy4hB7f9Ihb9lXHf1/QWvdtTXRUNAAN2jZgUNtBpH8hPa+3eJ1JAyfRrEsz5oye4/O4n4QTx09TuUojIiOvUuO1SoSOHUKZcm/QtEk9pk6bx5y5i1m+bAZLlqyk9uvV2L17H+fPh/k77IfmcrmYNugHju8/RkDSAL5c9jV7N+3h9N+n+LrdV7QZ3PGW9rXb1GVE+yGkzZKO6i1qMm3QDzT8oDGLxsz3UwaP5rd5v7FsyjI+HPlh3LKWvVoy65uZ7Fy3k5BKIbTs1ZJPm3xK/TYN+LLdYNK9kI5aLWrx/aDvafpBU+aOnuvHDO6vXq1qvNWwDr0GDo9bNmnaXEqHFKN1i8ZMmjaX76fP5cOOrTh6/CQrVq9n8fRQwiMu07rLp/w8exKbt+2iQN5cjBs+gDdbdqZpg9r89c8x3G5N/jy5/Jjd/QW+/T6O/TtwjB0ARhNYrBjzFcVcvAzXP2sLTgcqeUoArDUaET3mcwyp02Op9Aaxc8YTUKc5tmUz/ZvEIzrV4hNcV6LiHt/YvJvw4T+Cy03ani1J3b4xF4f9QHCr+pzp9AWWLOlJ9dbrhH81iTTvN+NSaOJ5Xr7QpgfuyKhblkVNX0DU1Fufe4JaNCK8xwBMmdKT/M03uDJiPCnaNCfy+1m+DFc8Ic9KRT07t10CRzx9zmgbAAaTEYPJhNZQqEVVdo9ditvuBCDmkudJxe10YQqwYAq04Ha4CMqWjqQZUnFu619+i/9R7N+2n2uR1+65/tXar7Ju8ToAnE4nlgAL1kArLoeLjNkykiZDGvZt3eejaJ+sLVv/IDLyKgBbt+0ic2ZPNcrhcBIYGIDVasHtdmM0Gvmgc2uGfz3ufrtLcCLDr3B8/zEAYm/EcvbIGYLTp+bskTOcP3b7JXDB6XDF9a/T4SR91gwEpw/m0LYDvg79sRzYfuDOc1lrkiRPAkCS5Em5FHYZiHcuBwTgdLrIkC0DqTOkZv+2/b4O+6GFFCtMiqDktyxbu3ELdWtWBaBuzaqs2bAFgDUbt1KzSgUsFgtZMmUga5ZM7Dv0NyaTEZvNjsvlitvH6IlT6dS6he8SeVQBSTDlKYxjwwrPY5cTYm5gqVSH2OWzwekAQF+L9PzrcoHZAtYAtMuFIW1GVKo0uA7v9VMCT8aNTbvB5al/xu75C3OGNJ4VDheGAAsqwIp2OjFnzYApfWqityfcc/mxOZ0oqydXnE5MWTJiSpca287E3bcPop/yzV+eakVdKZUUmIvnou9GYCAwBJgJVALMeH7l6UsgFzBMax2qPFeCHwrUxPP3GaS1nnOv5cBXQH6l1B5gCnAFyKSU+gV4EViktf7IG9N1YBRQG4gB6mqtw5RSafH8pGtWb/hdtdablVIVvO3xHvNVIBkwBwjC8zfsoLXeeI+/wXVgDFDVG1cvbw5ZvcdYopQyenOoCFiBMVrr8UqpZMBiIJX3b9VHa73Y+wnCCmATUAbP9Trraq1jHqpjnhBlULy5fBApsqdn35RVhO85SsqcGchYKi8vf/QmTpuDLYNmEf7nMXaOXkKFIa1wxdr5rUsoZfo2Y/uwxFGBfJBCLxfiSsQVzp3wDOrmjp5LlyFdsMXaGN5lOK37tmbqsKl+jvLJeK9lU35ZuRaAWbMXMX3qGJo3b0SvXoPp0P5/TJsxn5iYWD9H+fjSZklHjoI5ObLn73u2+WnsAtp+2RG7zc7ort/Qove7zPk6cVUhbzfh84kMmDaA93q3wmBQ9Kjv+eRo3ph5dPqqM/ZYO193HU6rPq2YPny6n6N9dJeuRJI2TTAAadMEc9n7xjP84iWKFMoX1y59ujSEX4ygcvkyLF25hmZtuvLe241Yu3ErBfLlJl3a1H6J/2EY0mbEfe0qga16YnzhRVwn/yZmxliMGTJjylOIgAYtwWEndu4EXMcPY1s2i8B3PwS7jeiJXxHQpB22RT/6O41HozVZfxiE1prI2SuInPPLLatTNKpO1M8bAIgYP5eMgz7AHWvjXM/hpPu4NRe/meaPqB+L1pr0474Crbm24GeuL/BcWCSoaV2S1a6G7eDfXPl6PO5r17k6eTZp+nbDbbMR0XsIwR+25crYKX7OQDyupz31pQZwTmv9OoBSKgWegfpprfUrSqmRwI9AWSAAOIBnsNwAKAYUxfPLTTuUUhvwDErvtvwToIfWurb3OO962xUHbMBhpdR3WuvTQFJgq9a6t1JqKNAGGIRnMD5Sa71JKZUVz3Uw8wM9gPe9g/ZkQCyeNxcrtdZfeAfZSe7zN0gKrNNaf6yUWuQ9VjWgAJ43FUuAVsBVrfVLSikrsFkp9StwGqivtY5SSqUBtiqlbs4VyQ0001q3UUrNBRoCPn0F1W7N3Bq9sQQloebErgTnzYIyGbCmSMqCOv1JVywn1cd2YnrZD7l08BQL6/YHIOPLebkRFglKUX1sJ9wOF5sHziAmIuq+x0uoKtatyPrF6+MeHzt4jG51uwGeQfylsEsopfhk7Ce4HC4mDpxIZESkn6J9fBUrlKFly2ZUqFgfgKioa9Sp9w4AKVOmoGePjjRq3JrQcUNJlSolI0eOZ6t3zm9iYE0SwIehHzNlwPfEXL/3e96TB4/Tp/7HAOQvVYDL4ZdRStFldA9cTifTBv3A1Yirvgr7iajVohaTBkzk9xW/U652OboM60qft3pz/OAxetTrDkDBUgW5HHYZFHw05mNcDhffD5qUKM/lm/Rd6mQKhclkZGh/Tx87nE7adevD6CH9GPrtBM6HhVOnRlUqlS/t63DvSxmNGLPlJnbGaFzH/iLgrY5YX28KBiMqSXJuDOqMMUdeknTow7WPWuA+fZQbgzoDYMxTGB15CYDADn3A5SR2dig6KtKPGT3YyaY9cIZfxhicgqw/foHt2Blidngq5Kk7NAGni6glnsKC7dAxTrzpme4V+FIhnN7/t5m/+QTtdBL25SRclyL9lcoDXXi3G66LlzCkSkmG0K9wHD9N1NylRE6YAVqT8v13/9/efYdHUX0NHP+e3U2jhBq6IAqCKAiKCgoqxYIFBRFQyquoIChYELs/G6hYsCvFDqKgoCKCqIAgqIAUQSkqTZBeQihpu3veP2YCAamazSS758OTJ9nZmdlzmZ3Zu3fOvZdSfXuw9dHnyVq2nPVd+wCQcHpdgpudY5sy8EE0GGTb80MIb0v1sDSRYaO+/DuLgJYiMlBEmqpqzqfXuFzPz1LVnaq6GcgQkZJAE+BDVQ2p6kZgGnDmYZYfzGRV3aGqGcBioJq7PAvI6R00FydtBpwW71fdVvlxQLKIFAdmAoNEpA9QUlWDOLNP3SAijwJ1VfXQORHO6+V8zV8ETFPVbPfvnNe+COjqvvYsoAxORVyAJ0VkIfAtUBnI6aW3UlUXHKQc+xGR7iLys4j8PGPXH4cJ89/LStvD3z8uoeoF9di9fjsrJv4MwKYFK1BVEkvvfxu6YZ+rmPvSp5x5ZxtmPz+GZZ/OpF63iw+26wLP5/dxziXnMH3c9IM+f22fa/nwpQ/pdGcnRjw/gimfTuHKblfmc5THruct/8fPc77m5zlfU7FieerWPZkhg5+l7dXd2LZt+z/Wf/jBO3nq6Zfp2OEq5s1bxE0330X/J+7zIPJ/xx/w03fwvcz4bBqzv/rpqLdr07s9Y18aTbs7OvDxCx/y/afTuMTtjFqYtLi6BT9M/AGAGeNn7O1MmluHPh358OWPuO6O6xg56AOmfjqVK25ond+h/itlSpVk8xYnnWfzlm2ULlkCgPIpZdmwcfPe9TZu2kLKAa3mH40dz5WtWrDg1yXExQV47vH7GfJewcv1DW/bjG7fTGiFk06YPWc6/mo1CW/fQvbcGQCEVi5DVZHiJfbbNuGKTmSMG0HClV3J/PQ9sn+YTHzLNvlehmMV3OQc09C2Hez85keS6jnv2xJtWlCs2Vn83ffZg25XtldHtrz2IWV7X8fml0ew4/OplO5asN/LIbeyHd6eyp6pM0k4tZZT2Q6HQZVdYyeQcGqtf2xX8uZO7Bj6ASVv6ULqG++z+8vJJF9X8I+t2SeiFXVV/R04A6dS+pSI/M99KtP9Hc71d87jABxyHthj+b6Ue78h9t09yFZVPchyH9BYVeu7P5XdLxBPAzcBSTgt2rVVdTpOCszfwHAR6XqYOHK/3t7yqmpOWXPK1TvXa1dX1a+BTkAKcIaq1gc24tx5OFz59qOqQ1W1oao2bFKs5mHCPDaJpYsTn+zcSPAnxlGl6als/3MdKyf9TOVznVFBSlSvgD8uQMa2fd9jal3TlNWTF5C5Yw+BpAQ0rBAOE0iKz7PY8lODpg1Yu3wtWzZs+cdzLa9pyezJs9m1YxcJblk1rCQkJXgQ6bF5Y/B7NDzzIhqeeRGBgJ+PRw3j+htu548/Vvxj3Ro1qlOxUnmmf/8TRYokEQ6HnS9oiQW/nDlueeY2/v5zLV++efSdm89v15z5U35md9pu4hNzHd9CVO4c2zZuo26jugCcdu5pe9O4crRo15Kfp8xht/teDofDaDhcKN7LABc0acTnE78F4POJ39KsaWMAmjVpxMTJ08jKymLtug38tXYddU/e9yVlR9pOps2cTetWLcnIzETEh4iQmZXlSTkOR9O2E962GV+FKgAE6pxOeN1qgvNmEji5PgC+8pWRQADdue+OT9y5FxFcOAv27ELiE0DDoGEkPvFgL1NgSFICvqJJe/8u2qQBmb+vpmjTMyjT/RrW3vIYmpH5j+1KtG3Jru/mEE7bhS8xAcLqlLcAv5clMREpkrT378TGZ5D95yr8bjoXQJHm55L956r9tivW+iL2fD+L8M5dTm6+e22WQniNOho26su/ICKVgG2qOsLN1b7+KDedDvQQkfeA0jiV4n448R5seWWg+CH2dbS+Bm4DnnVjr6+qC0TkRFVdBCwSkcZAbRFJB/5W1WFuHv7pwH9JQp4E9BSRKaqaLSIn4XwJKAFscpc1Y99dAc8VLVeS5i/0wOf3gU9Y/sUsVk9egC/OT/PnutPh26cIZ4WYfOeQvdsEEuOp3a4pX3QaCMAvwyZyydDbCWUF+ea21w71UgXCva/eS71G9Ugunczw2cMZ/vxwvh71Nee3Pn9vJ9LcEhITaNmuJQ92ehCAscPG8uDQBwlmBRl428B8jv6/eejBOylTphSvvPIk4HQwbNT40r3PP/H4vTz8P6dMH436jLGfvE3v3jfy6GPPHXR/BU2thidz3tXNWL1kFQMnvADAh8+OIC4+wA2P3Uxy6RLc+87DrF68kie7PgZAfGI857drxoDOjwLw5ZvjuGvwvQSzg7zc+3mvinJU+r1yD3Ub1yW5VDLvznqPDwZ9wCv3vUz3R3vg9/vIyszmlfte2bt+QmICLdq14OHODwHw2Zuf8cCQBwlmB3mmAL6X+z3yNHPmLyQ1NY0WV3Wm141duKlLe/o+/CRjx0+iYvkUBvV3zssaJ1Tj4uZNad2pBwG/nwfv6oXf79+7r8HvjKTH9R0REc496ww+HPMFbbr0pP1Vlx7q5T2VPuJVkrrfjwTiCG9ez563noXMDJJuvJtiTwyDUJA9bz6zb4P4BOLPvYjdzztpPpmTPqHIbY9CMJs9gwd4U4ijFChbiiqvOe9JCfjZ8cV37P5+Lid++yYSH0fVd5340xcsY8P/nKFzJTGBEm1a8NcNznZb3/mUyq8+iGZns+7OZw76OgWBv0xJyg161HkQ8LN74lTSf/iZsv3vJb7WiaBKcN1GtvZ/ce82kphA0SsuZGNP585m2vAxlHv+ETQ7m833PZn/hTD/muxr7I3AzkUuxqn4hoFsoCfwCc7QiVsOHEZRRFYBDYGtHENnUhGJw0kvKYuT8779gP2OB55T1e9EZJeqFnOXtwMuV9Xr3Rzw13Dy0gPAdFW9RURewen4GsJJobke6IjzBSEb2AV0VdWVh/g/yP16jwK7VPW53M+JiA8nd/0KnNb1zcBVOB1Iv3B/L8DJ5W/l7nq8qp7q7uduoJiqPnq44/H6cZ0Lwgy7+eILtnodQr76ZmN09+bP7eqKh8p2i067NdvrEPLNp/NeOfJKUWRPv+5eh5Bv1s0onHdN/62korFz3h6/4JsCkR0+pEpk6zg91o7wpJwRraibgsUq6tHLKurRyyrq0csq6tHLKur5L1or6lEx4ZExxhhjjIldWiC+LuQ9q6jnERGZhTMGem5d3Px2Y4wxxhhjjolV1POIqp7tdQzGGGOMMbHIy5FZIinS46gbY4wxxhhj/gVrUTfGGGOMMYWatagbY4wxxhhj8o21qBtjjDHGmEItWsefthZ1Y4wxxhhjCiBrUTfGGGOMMYVa2MZRN8YYY4wxpuCxzqTGGGOMMcaYfGMt6sYYY4wxplCzFnVjjDHGGGNMvrEWdWOMMcYYU6jZ8IzGGGOMMcaYfGMt6sYYY4wxplCL1uEZrUXdGGOMMcaYAsha1I0xxhhjTKFmo74YY4wxxhhj8o21qBtjjDHGmELNRn0xxhhjjDHG5BtrUTfGGGOMMYVaOErb1K2iHkPanbTG6xDyTZPlyV6HkK8qV2rsdQj55uHSqV6HkK+2bSnqdQj5Zk+/7l6HkK+KPDvU6xDyzfG/fud1CPlryzqvIzBRwirqxhhjjDGmULNRX4wxxhhjjDH5xlrUjTHGGGNMoRadGerWom6MMcYYY0yBZC3qxhhjjDGmULMcdWOMMcYYY0y+sRZ1Y4wxxhhTqIXF6wgiw1rUjTHGGGOMKYCsRd0YY4wxxhRqNjOpMcYYY4wxBVB0VtMt9cUYY4wxxpgCyVrUjTHGGGNMoWbDMxpjjDHGGGPyjbWoG2OMMcaYQi1aO5Nai7oxxhhjjDEFkLWoG2OMMcaYQi0629OtRd0YY4wxxpgCyVrUjTHGGGNMoWajvhhjjDHGGGPyjbWoG2OMMcaYQs1GfTHGGGOMMcbkm6iuqItISRHp5XUcxhhjjDEmcjTCP16J9tSXkkAv4HWP44hKUrQYxe/uR+D46qCQ9txAQmv+osTDj+IrX4Hwxg3sePwRdNcu4k45leJ33IVmZZM24HFC6/5GihYj+eFH2HFfP6+LclRqz3iT0K50CIfRYIg/W99FiUvPpfwd15FQowp/XtmX9EV/AlDkjJOp3L8nmhXkrz7PkrV6Pb7kolR79R5Wdn3E45IcXqmKZbhxUG9KpJQkHFamf/gNk9+ZsPf5i25uTfsHu3JHgxvYtX0nNc6oRef+3cnOymZYnxfZtHoDSclF6PHqXbzYtb+HJTl6lcePILw7HcIhNBRiQ+dbASje4SqKd7gSDYVInzGL1JeGkXDaKZR+4HY0K5stDwwguGYdUqwoKQMfZtOt93lckiOrM3Mo4d3paCgMoTDLLu+Lv0Qxjn+9H/FVypG1dhOrej1DaMduijaszXEDehLOymbVbc+RtXoD/uSiHP9aP5Z3edTrohydpKIUuaEvvirHgyrpbz9HaPkS4ltcRXyLKyEcIvjLLDI+Hoa/xikkdb0dDWaTPngA4U3rnO17Pcye5wvesX3oyUFMnzmb0qVK8tmIwQDsSNtJ34efYt2GjVSqUJ7nn7ifEsnFARj2/ijGjp+E3+fj/jt7cu7ZZ5CVlUXv+x5n46YtdGx7OR3bXg7AowNfokObyzj5pBqele9Ihn87h09n/IKIULNyCo/936Ws3LCVAR9MIjM7RMDn4/7rLqRu9UrM/3MtT478mriAn6dvak3VcqVI25PBvcM+5/U+7RERr4tzWMNnLubTn/9EgJoVSvFY23N487tFfLdkDSJC6WKJPH71OZRLLsL81Zt48vNZTlk7NKFqmWTS0rO496PpvH59iwJfVrO/PKuoi0hX4G6cLx4LgYeAt4EUYDNwg6r+JSLvAulAbaAacAPwf0BjYJaqXu/ubxcwBGgGbAc6qupmEbkZ6A7EA38CXVR1j4iUBwYDJ7gh9QT6ACeKyALgG+BL4FFgC3AqMBforKoqImcAg4Bi7vPXq+p6EekD3AIEgcWq2lFEzgdecl9HgfNUdedB/k8uAB4DNgL1gbHAIuB2IAm4SlWXi0iKG3tVd9M7VHWmiJwFvOium+7+Hy4TkeuB1kAR4ETgU1W957AHKAKK3dabrDmzSXvsEQgEkIREinTqTNa8uez5aCRFOl5HkWs7sXvYEJKu6cCORx/GV6EiSa2vZNfg1ynapSt7Ro7I77D/kxXXPkhoe9rexxnLVrP6liep/OSt+62XcvNVrO75FPFVylOmcyvWD3ib8r07sOm1j/M75GMWDoYY3f89/vptJQlFE3n4i2dY/P1C1v+5llIVy1CnaT22rt28d/2Lbm7N6z2fpWyVclzQ+SJGD3ifK3q3Y8JrYz0sxbHb2KMv4dR9xzah4WkkXXAO6zp0h+xsfKVKApDcpR2b736MQKXyFG93BdtfGELJmzuz462RHkV+7P7o8BCh7fsuWeVvvZpdMxey8fUxlO91NeV7Xc26p96n3M1XsbLH08QfV46ULq34u/87VOjTno2vFvz3cY6kTreS/escsl9/HPwBiE/AX/s04hqcw67/dYdgNlK8JAAJl7Rjz2uP4StTnvhmV5AxagiJrTuTOb5gHturLr2Q665uzQNPPLd32ZvDR9OoYX1u6tKeN4eP5q0Ro7mr140sX7maiZOn8fmIwWzaso2bbr+fLz96k5mz5lGnVg3eeO5xrrmhNx3bXs7SP1YQDmuBrqRv3L6TD6fMZeyjN5IYH0e/oZ/x1ZwlTJy9mB6Xn0uTU0/k+0XLeXHsd7zV9zqGfzOH53pcxbqtO/h42nz6XtOcYV/+wI2tGhf4iuvGHXv48MeljL29NYlxAfp9OJ2vFq3i/5rW4dYL6wMw8oclDJ2ykIeuasTwGYt57rrzWZe6i49n/U7fSxsybOpCbrygboEv639ho74choicAjwINFfV03Aqoq8C76tqPeAD4OVcm5QCmgN3Al8ALwCnAHVFpL67TlFgnqqeDkwDcpohx6rqme7rLAFudJe/DExzl58O/AbcByxX1fqqmtNs2wC4A6iDU6k/V0TigFeAdqp6Bs4XjAHu+vcBDdxy3OIuuxu4VVXrA01xKtGHkvP/URfoApykqmcBbwK93XVeAl5Q1TOBq93nAJbifAloAPwPeDLXfusDHdz9dhCR4w4TQ56TIkWIr3saGRO+dBYEg+juXSSccy4ZX38FQMbXX5FwbpO9z5OQgCQkoMEg/oqV8JUtS/bCX/Iz7DyXuXwtmSv+/sdyDYbwJSbgS0pAgyHiq1YgrkIZds/61YMoj82Ozan89dtKADJ3Z7B++d+UqlAagA4PX88nTw1Hc90IDAWDxCcmEJ+UQCgYIqVqeUpWKMPvsxZ7En9eKd6uNWnvfATZ2QCEt6cCzrGVxHgkMRENhghUqYi/XFky5y30MNr/psSFZ7P1kykAbP1kCiUuagTsK6sv0X0fV3Pex7tm/eZluEcvsQiBk+qSPX2i8zgUhPTdxDdrTcaEjyDoHFvdmer8DoUgLh4SEtFQCF9KRaRUWULLCuaxbVi/7t7W8hxTv/+RK1u1BODKVi2ZMv1HAKZ8/xOtWpxPfHw8VSpVoGqVSixa8juBgJ/MzCxCodDefbw67H1uu6lL/hXkXwqFw2RmBwmGwmRkBUkpWQwR2J2eBcCu9ExSShQDIOD3kZkdJCMrSMDvY83m7WxK3UnDk6oe7iUKjFBYycwOOWXNDpJSPIliifF7n0/PDu6thAf8PjKDITKyQk5Zt+5kU9oeGlYv71X45j/Iqxb15sAnqroFQFW3iUhjoK37/HDgmVzrf+G2Yi8CNqrqIgAR+Q04HliA8+VolLv+CJzWaIBTRaQ/TlpLMWBSrhi6uq8fAnaISKmDxDpbVde6r7fAfb1UnBb2b9w3uh9Y766/EPhARD4DPnOXzQQGicgHOF8c1h7m/2aOqq53X2858LW7fBHO3QKAlkCdXN90k0WkOFACeE9EauK03Mfl2u9kVd3h7ncxzt2JNYeJI0/5K1YivCOV4vfcR+CEGgT/WMbO117BV6oU4W3bAAhv24avpHMI9nz4Acl33o1mZZH21ACK3dKT3e+8lV/h5g2FE4Y/jqqybeRXbPtw0iFX3fT6x1R+6lY0I4s1dw6i4oPd2PB84bp7AFCmSgpV6xzPigV/cFrLhqRu3MbaJav3W2fC65/S5akeZGdk8dadL3PNg//HZ89/6FHE/5Iq5V4bCCi7xnzJrrFfEletMgmnn0rJW29As7LY/sJQshYvY8fbH1LmobvQjEy2PPw0pe7sQerr73pdgqOnUGPEY4Cy5YNJbB35NYGyJQhu2g5AcNN2AmVLALDxtU+o+vSthDOyWH3HC1R+6AbWP/eBh8EfG19KRcI7d5B0Yz/8x51IaPXvpH/wOv4KlQmcdCqJbW+A7CwyRg8ltHIZmeM/JOn6uyArkz3DniaxQw8yP33X62Ick63bU0kp63yxTilbmm2pOwDYtHkr9U6tvXe98uXKsmnzFpo3PYcvJk3h2pvvoFundkz9/ifq1K5JuZQynsR/tMqXKk7XC8/ikvvfIDEuQKM61TmnTnUqlCpOr5dGM2jMVMKqvHdPZwC6tWrEEyO+IiEujgHdLmPQJ1Pp1bqpx6U4OuVLFKFrkzpc8uxYEgN+GtWsyDk1KwHwytfzGb9gBcUS4hh200UAdDvvVJ747CcSAn4GXHMugybOpVfL+h6WIH+op5nkkZNXFXXhyLn2uZ/PdH+Hc/2d8/hQMeVs/y5OysgvbgrIBccS6AGvF3JfT4DfVLXxQda/DDgPJ9XkYRE5RVWfFpEvgUuBn0SkpaouPYrXy13e3GX1AY1Vdb+WeRF5BZiqqm1E5HjguyOU4x9EpDtOqhDP1qpJ18oVDxHmMfL7CdSsyc5XXiK4dAnFbu1N0Y7XHXL14PI/2d7b6dcbV7ce4a1bQYTkhx6BUJCdg19Ht2/Pm9gi5M+r7yG4aRv+MiU4YcQTZC5fy+7ZB29ZzFi8kuVtnJs4Rc86heyN20CEqq/eg2YHWT/gbYJbUvMx+mOXUCSRXm/czajH3yUcDHHZbVfzQpcn/rHemsWreKrNAwDUPOtkUjduQ0To8eqdhLJDjB7wHmlbduR3+Mdkww13ENqyFV+pkpR/YyDZq/4Cvx9f8eJs+L/exJ9Si5SBD/H3FV3I/n05G/7PuRmWcHpdQpu3gkDZpx9Cg0G2DxpMeFuqtwU6jN+vvo/gxm0EypSgxgePkfHnodsZ0hev5PernKy6omfV2fs+Pv61fmh2kL/7v02wAB9b8fvxV6tJxgevElqxlMTrepFwWUfw+ZEixdndvzf+6rUo0vMhdt7ThfCa5ezu7xxb/0l10dStACT1fAhCQTI+GoympXpYon/vYJUYQQgE/Dzz6L0AZAeD9LjzIV4d+AjPvDyU9Rs30fqSljRr2ii/wz2itN0ZfPfLH3w54BaKF0mg35DP+fKn3/h11Xrubt+ClqfXYtLPS3js/YkMubMjtY8rz/D7ugIw9/c1e1va7xn6OQG/j77XNKdMclEvi3RIaemZfLdkDV/e3YbiifH0+3AaXy5YwWX1T6D3RQ3ofVED3pq2iI9+XEavlqdRu1Jpht/SCoC5KzeSklwEgHs+mk7A56PvpWdQpliSl0UyxyCvRn2ZDLQXkTIAIlIa+AHo6D7fCZjxL2Jr5/59Xa7tiwPr3XSVTgfE0NN9fb+IJAM73fWPZBmQ4t4FQETiROQUEfEBx6nqVOAe3FZ8ETlRVRep6kDgZ5x8+//ia+C2nAe50n9KADl5Fdf/mx2r6lBVbaiqDfOskg6EN28mvHkzwaVLAMicPo1AzZMIb9+Or7TTmuMrXZpw6j8r30U7d2X38Pco2uV6dr/3DhnffkORNlfnWWyREtzk3CkIbd1B2qQfSTrtpKPartxtHdj08keUv/1aNr4wku2ffUeZ66+IZKj/mT/gp+fgu/nps++ZN2kWKdUqULZKOR6Z+BxPz3idUhXK8PD4Z0hOKbnfdpff1o7xL3/CFbe35/MXRvHjZ9Npcf2l3hTiGIS2OBWy8PZU9kydScIptQlt2sKeKc5lJ+u3ZWhY8ZUssd92JW7sxI5hIyjZvSupg99j94TJJF/bJt/jPxbBjc77OLh1B6mTfqJo/ZMIbtlBoJxz9ytQrtRBK98V+rRnw8ujqHBHR9YPGsm2T78j5YaC/T4Ob9uMbt9MaIXTjpI9Zzr+ajUJb99C9lzn2IZWLkNVkeL7H9uEKzqRMW4ECVd2JfPT98j+YTLxLQv2sQUoU6okm7c4x3jzlm2Udt+z5VPKsmHjvr4lGzdtIeWAVvOPxo7nylYtWPDrEuLiAjz3+P0Mea9g3h37aekqKpctQeniRYjz+2nR4CQWrPibL35cRIsGzrX5ojNq8+uq9fttp6oMm/AD3S87l8HjZ9KzdRMuO/sURk6Z60UxjspPf26gcqlilC6aSJzfR4tTqrJg9eb91mlVrzqTf9v/bqeqMuy7RXRvVpfBU36hZ4vTuKx+dUb+cKh2xcItHOEfr+RJRV1Vf8PJ6Z4mIr/gdMrsA9wgIgtxcrNvP8bd7gZOEZG5OGktj7vLHwZm4XQOzf1uux1o5qbTzAVOUdWtwEwR+VVEnj1M/Fk4XwoGuvEvAM7BSYEZ4e5zPk4eeSpwh7vPX3Dy0yceY9kO1AdoKCIL3TSWnFz4Z4CnRGSmG0uBEd6+jdDmzfirOKnx8Q1OJ7h6FZk/zCTxoksASLzoEjJ/mLnfdokXX0LmrB/RXbuQxETQMITDSEJCvpfhWEhSAr6iSXv/Lta0ARm/rz7CVlCqXQvSps4hlLbbyVcPhyGs+JIKdnn/b2Av1v+5lm/eGg/A38v+4q6GN3Jfk17c16QX2zds5YnL7yFtc+rebc5pdwELp85lT9pu4pPi0bCiYSW+gJdVEhORIkl7/05sdAZZy1exZ+pMEs+sD0CgamUkLkA4dV8FtugVF5E+YxbhnbuQxAQIu+/lxEQvinFUfLnex76kBIo3bUD6stXs+GY2Zdo1B6BMu+bs+GbWftuVbtectCk/E9rhvI8Ja6F4H2vadsLbNuOrUAWAQJ3TCa9bTXDeTAIn1wfAV74yEgigO/cd27hzLyK4cBbs2YXEJzjXKQ0j8QX32Oa4oEkjPp/4LQCfT/yWZk2dG8XNmjRi4uRpZGVlsXbdBv5au466J+9rbNiRtpNpM2fTulVLMjIzEfEhImRmZXlSjiOpWDqZhSvWkZ6Vjaoya+lqTqhQhpSSxfj5dycLdPbS1VQtt38G7Lgff6Vp3RNJLppIRlY2PhHEJ2RkZXtRjKNSsWQRFq7ZQnpW0Cnr8g2cUK4Eq7fs6/w+belaqqfs/2Vz3PwVNK1VmeSkBDKyQk5ZRcjIDuZ3Ecx/IKoFM6dHRHapajGv44gmm1qcn6cHO3BiDYr37YfExRFav460Z54Gn88ZnrFcecKbNjrDM+50R5dISKDkkwNJvacvhELE1a1H8T53okF3yMa1h0v1PzYblifn2b4A4o8rT7WhDwLO7fTUz6ex6bXRJF/ciEqP9iBQugShtF1kLFm5d/hFSUyg+jv/Y0WX/0EwRJEz61D5iZ5otjtk48p1eRbfy+RdhalGw9rc90l/1i5ZTViddoRPnxnJou/m713n6Rmv0/+Ke9nljhwSnxhPn3ce4IUuTxAKhqh55sl0euImQtlBhvZ5kY0r1x/0tf6Nh0un5tm+AAKVK5Ly/KPOA7+f3V9NIe2tkRAIUObRu4k/6UQ0O0jqi0PImLMAcI5tuZcGsPHWeyEYIqHBqZS+zxnWb8v9Awj+9c8Oxv/Wti15dzs+vmp5Thh6v/Mg4Gf7Z9PZ+OrH+EsWp/ob/YirlEL2us2svOUZQjt2ASCJ8Zz47v/4s/MjEAxR9Kw6HNe/B5odZNVtz5OZh+/jE1rszrN95fAddyJJN9yFBOIIb17PnreehcwMkm68G/9xJ0IoSPqoIYSWLHA2iE+g6B0D2P38vRAK4a95Kkldb4dgNnsGDyC8Me+ObZFnh/6n7fs98jRz5i8kNTWNMqVL0uvGLrQ4rzF9H36S9Rs3U7F8CoP6P7i3w+mQ9z7k0/FfE/D7uff2HjRtfObefQ18aQjNz2vMmQ3qkZmZxW33PsqmzVtpf9WldLrmyv8UJ0Dw1+/+8z4O9Pq47/n656X4/T5qH1eeR7pcwm+rN/DMqG8JhcPEBwI8cN1F1KlWAYD0rGx6v/IJb9zRnji/n3l/rNlvyMZq5UvnXXBb8u68AHj921/4etEq/D6hdqXSPNKmMfePnsGqzTvwiVCxZFEevLIR5Us4aS7pWUF6vz+FN25oSZzfx7xVG3ly3Gzi/D6e7tCUamXz7jMyqd1DBWIomV7Ht49ohfb1VaM9KadV1GNIXlfUC7K8rqgXdHlZUS/o8rqiXtDlZUW9oItERb0g+68V9cIkEhX1Ai2PK+oFWUGpqPeMcEX9DY8q6gV2wqPCVEkXkbo4I9vklqmqZ3sRjzHGGGOMKfwKbEW9MHGHl6zvdRzGGGOMMbEoHKXDM+bVqC/GGGOMMcaYPGQt6sYYY4wxplDzcgjFSLIWdWOMMcYYYwoga1E3xhhjjDGF2sFm340G1qJujDHGGGNMAWQt6sYYY4wxplCzHHVjjDHGGGNMvrEWdWOMMcYYU6hZjroxxhhjjDEm31iLujHGGGOMKdQsR90YY4wxxhiTb6xF3RhjjDHGFGphtRx1Y4wxxhhjTD6xFnVjjDHGGFOoRWd7urWoG2OMMcYYUyBZi7oxxhhjjCnUwlHapm4t6sYYY4wxxhRA1qJujDHGGGMKtWidmdQq6sYYY4wxplCzCY+MMcYYY4wxByUil4jIMhH5U0TuO8jznURkofvzg4icdqR9Wou6McYYY4wp1LzuTCoifuA14EJgLTBHRMap6uJcq60EzlfV7SLSChgKnH24/VpFPYYUaVDS6xDyTfVaWV6HkK8qTUj2OoR8U7ZVKa9DyFeld6Z7HUK+WTsx3usQ8tXxv37ndQj5JnDqBV6HkK9CaxcfeSUTbc4C/lTVFQAi8hFwJbD3zaCqP+Ra/yegypF2ahV1Y4wxxhhTqBWAzqSVgTW5Hq/l8K3lNwITj7RTq6gbY4wxxhhzGCLSHeiea9FQVR2ae5WDbHbQbw8i0gynot7kSK9rFXVjjDHGGFOoRXrUF7dSPvQwq6wFjsv1uAqw7sCVRKQe8CbQSlW3Hul1bdQXY4wxxhhj/ps5QE0RqS4i8UBHYFzuFUSkKjAW6KKqvx/NTq1F3RhjjDHGFGqq3uaoq2pQRG4DJgF+4G1V/U1EbnGfHwz8DygDvC4iAEFVbXi4/VpF3RhjjDHGmP9IVScAEw5YNjjX3zcBNx3LPq2ibowxxhhjCjWvx1GPFMtRN8YYY4wxpgCyFnVjjDHGGFOoRXrUF69Yi7oxxhhjjDEFkLWoG2OMMcaYQq0AzEwaEdaibowxxhhjTAFkLerGGGOMMaZQs1FfjDHGGGOMMfnGWtSNMcYYY0yh5vXMpJFiLerGGGOMMcYUQNaibowxxhhjCrVoHUfdKurGGGOMMaZQs+EZjTHGGGOMMfnGWtSNMcYYY0yhZsMzGmOMMcYYY/KNtagfgog8DkxX1W9F5A5gqKru8TisAkNSKpPY+e69j31lKpA1aSTZP08lsUs/fKXKEd6+iYzhz0D6bnzH1yahbU8IZZMx4jl06wZILEpil35kDHvUu4Ici6SiJHa6A1+laoCSMfwFyM4i8dreEIiDcIiMj14jvPp3/CfUIeHa2yCYTfrbT6Ob10NSUZJuvJ/0Vx/yuiSHFUiIo9uohwkkBPD5/fw2cTZTXxhDUomitH+1NyWrpJC6djOjbn2ZjLQ9VD3jJC7vfwOhrGw+7vMa21ZvJDG5CO1f7c37XQd6XZwjkrKVSOh4597HvlLlyJo8CkkuQ6D2GRAKEt62kcwxr0HGHnxVa5Fw5c1oMJvMUS+h2zZAYhESOt5J5rsDPCzJUUoqSuK1ffBVrAoKGSNfgqxMEjvcCgmJ6LZNpL//LGSk469+Mgnteznv4/eeRbe47+Pr7yX9jf95XZKjcuLUdwjvTodwCA2GWdX2dsrd241izc5Gs4Nk/7Wedfe9QHjnbpJOr0OFx25Fs7L5+86BZP+1Hl/xolR+6T7WdHvY66Ic0fBv5/DpjF8QEWpWTuGx/7uUlRu2MuCDSWRmhwj4fNx/3YXUrV6J+X+u5cmRXxMX8PP0Ta2pWq4UaXsyuHfY57zepz0i4nVx/uGhJwcxfeZsSpcqyWcjBgOwI20nfR9+inUbNlKpQnmef+J+SiQXB2DY+6MYO34Sfp+P++/syblnn0FWVha973ucjZu20LHt5XRsezkAjw58iQ5tLuPkk2p4Vr7D+WDCdMZMnoWiXN28EZ0vO49BI75g2tzfiAsEqFK+DI/37Ehy0STmL13JgLfGEB8I8PTtnalaoSxpu9O558X3eeOB7gXy2OYFG54xxqjq/1T1W/fhHUARD8MpcHTz36S/cKfz82JfNCuT4K8/Ed/8akJ/LGTPwJ6E/lhIfPOrAYg//yoy3n+arAnDiTunlbPswvZkTf7Yy2Ick8RrbiG0+Gf2PN6dPQNuJbxhDQltbiTzyw/Y89RtZI4fQUKbGwGIa9mW9KH9yfz8XeKbXgZAQqtryZo0yssiHJVgZjbvXjeA11s9wOuXPkDN8+tRpUENmvZszYoffuOlZn1Z8cNvNO3VGoBzbr6Uj3q+yLfPjubMzi0BOL93G6a/9rmXxThqumUdGa/2c35euxfNziK0eDbhP38h/eW7SH/lbsJb1hF3fhsA4ppcQcbI58j6+kPizr4IgPhm7cj+7lMvi3HUEtt2J7RkLnsG9GTPwN6EN64h8dreZH7xLnuevo3shT/uPW/jmrch/e2nyBz/PvFNLgUg4eKOZH0z2ssiHLO/utzHyta9WdX2dgB2z5zPist6svKKW8lc9TdlbmkPQOkb27D2tgFsHvQepa5zztuyt17L1sEF/7zduH0nH06Zy8gH/o8xj9xIKBzmqzlLeHHMd/S4/FxGP3wDPVs34cWx3wEw/Js5PNfjKnpfdR4fT5sPwLAvf+DGVo0LbEXuqksvZPCg/vste3P4aBo1rM+EUW/RqGF93hrhvDeXr1zNxMnT+HzEYAYP6s8Tz71KKBRi5qx51KlVg7Hvv87Hn08EYOkfKwiHtcBW0v/4az1jJs/igydv5+Nn+jJ93mJWr99Mo7onMea5fnzy7N1Uq5jCW59NBuD98dN4/q7/o/e1rRj99Q8ADB3zDTe1aVlgj605tAJXUReRriKyUER+EZHhIlJNRCa7yyaLSFV3vXdF5GUR+UFEVohIu1z7uEdEFrn7eNpddrOIzHGXjRGRIiJSQkRWiYjPXaeIiKwRkTh3/+1EpA9QCZgqIlNF5EYReSHXa90sIoMOUZbjRWSpiLwpIr+KyAci0lJEZorIHyJylrteURF5241vvohcmWv770Vknvtzjrv8AhH5TkQ+cff/gXh49vlr1kO3bkC3byZwytkEf54CQPDnKQROaQSAhkJIXDzEJ0AohJSpgCSXIbziN6/CPjaJRfDXOJXsHyY5j0NBSN8NqkiS8x1OkoqgO7bufV7i45H4BKfsZSsiJcsS+mORRwU4Nll7MgHwB/z4An5QpfaFpzP/k+8BmP/J95x84RkAhIIh4hLjiUtKIBwMUqpqOZIrlGLVrKWexf9v+U88Fd22AU3dQujPhRB2BvwKr/kDX3IZZ6VQCALxSHy8c2xLl0eSSxNetdjDyI9SYhL+GqeQ/ePXzmP3fewrX4XQn786i5bOJ1D/nL3PS1zO+ziIlK2AlCizd93CaveM+RByjm3GgqXEVSjrPJEdwpcYjyQmoMEgcVUrEChfhj2zC0d5Q+EwmdlBgqEwGVlBUkoWQwR2p2cBsCs9k5QSxQAI+H1kZgfJyAoS8PtYs3k7m1J30vCkql4W4bAa1q+7t7U8x9Tvf+TKVk4DwZWtWjJl+o8ATPn+J1q1OJ/4+HiqVKpA1SqVWLTkdwIBP5mZWYRCob37eHXY+9x2U5f8K8gxWvn3JurVrEpSQjwBv58z6pzIlNmLOOe0WgT8fgDq1azGpq2pAAQCPjKzssnIzCYQ8LFmwxY2bdtBwzoneliKyAujEf3xSoFKfRGRU4AHgXNVdYuIlAbeA95X1fdEpBvwMnCVu0lFoAlQGxgHfCIirdznz1bVPe4+AMaq6jD3dfoDN6rqKyLyC3A+MBW4Apikqtk59V5VfVlE7gKauTEVBRaKyD2qmg3cAPQ4TLFqANcA3YE5wHVuzK2BB9xYHwSmqGo3ESkJzBaRb4FNwIWqmiEiNYEPgYbufhsApwDrgJnAucCMo/2/zkuB+k0JLpgOgBQvge7cDoDu3I4UKwFA9pRPSGh3K5qdReaHLxB/+Q1kTfrAi3D/FV/ZCuiuHSR2uQtflRMI/fUHmR8PJvOTISTd1p+EtjeBCHue6wtA1qTRJF53O5qdSca7z5HQ9iYyv3jf41IcPfEJt4wfQOlq5Zk9/BvWLlhO0ZQS7NqcCsCuzakULesc2+9fH0frp24imJHFmDvf4OIHr2Py84XnTklu/nrnElw48x/LA2c0I7jQaZnKnv4pCVf1gGAWmR+/QnyrrmR9+1F+h/qv+MpUQHelOSlclasTWvMnmWOGEl6/mkDdswkumkWgQRN8JZ2Ka9Y3H5PY8TY0O4uM4c+TcOWNZE4Y4XEpjpEqVd/pj6qS+tFEUkd9td/TJdpdRNqXzvVry5DRVOzfh3BGJuv6PUe5e29i84vDvYj6mJUvVZyuF57FJfe/QWJcgEZ1qnNOnepUKFWcXi+NZtCYqYRVee+ezgB0a9WIJ0Z8RUJcHAO6XcagT6bSq3VTj0tx7LZuTyWlrPMxn1K2NNtSdwCwafNW6p1ae+965cuVZdPmLTRveg5fTJrCtTffQbdO7Zj6/U/UqV2TcillPIn/aNQ4rgKvjJpA6s7dJMTHMWP+EuqcUGW/dT6bOpuLz6kPwI1XteDxoR+TEB/Hk7ddx/PDv+DWDpd4ELnJCwWqog40Bz5R1S0AqrpNRBoDbd3nhwPP5Fr/M1UNA4tFpLy7rCXwTk4+uapuc5ef6lbQSwLFALdplFFAB5yKekfg9cMFqKq7RWQKcLmILAHiVPVwzaQrc54Xkd+AyaqqIrIION5d5yKgtYjkJH0nAlVxKuGvikh9IASclGu/s1V1rbvfBe6+8r+i7g8QOOUs9kw4fCU0vG4l6a/cA4DvhDpo2jZASOjcD0JBsr54G921Ix8C/pd8fnzH1SBj9BuEVy0j4ZoexF/UHkkqSuYnQwkumEng9KYkdr6D9JcfILx2BXuedfKe/TVOdVraRUi88T4IhcgcMwzdmeptmQ5Dw8oblz5AYnIRrh1yJ+VOqnLIdTcsXs2wNo8AUO2s2uzcuB0R4ZpXexPODvLVgA/YvSUtv0L/9/wBArUbsmfSyP0Wx13QFsJhQr84dxPC61eRMeRBAHzHn4ymbQeEhA53QjhI5oT3YXcBfS/7/PiqnEjGJ4MJr/6dhLbdiW95DRkfvERCu+7EX3ItwUWznJZ2IPz3SvYMci5L/hNPcc9bSLz+Hud9/NlbBfp9DLC6490EN23DX7oEVd8dQOaKtaTPcVrIy/TsAMEQaeOmApC5ZAWrrrkLgKQzTyW4aRsiQuUX70ODQTY+9SYht9WyoEnbncF3v/zBlwNuoXiRBPoN+Zwvf/qNX1et5+72LWh5ei0m/byEx96fyJA7O1L7uPIMv68rAHN/X7O3pf2eoZ8T8Pvoe01zyiQX9bJI/8nBxtQWhEDAzzOP3gtAdjBIjzsf4tWBj/DMy0NZv3ETrS9pSbOmjfI73MM6oUp5bmjdnB79h1AkMYGTqlXa25IOMGzst/j9Pi5rcjoAtY+vzIgBTprX3MXLSSmdjCr0e/F9An4/d3dpTZmSxQ/6WoWZjaOePwSO+D+d+/nMA7Y93D7eBW5T1brAYziVYXBa4lu5Le9nAFOOIs43getxWtPfOcK6uWMM53ocZt8XJQGuVtX67k9VVV0C3AlsBE7DaUmPP8R+QxziS5eIdBeRn0Xk57cXrjpSuY6Zv/bphNYu31vJ1p07kOKlnNcuXuqgle/4Fu3J+nYU8Rd1JGvSSILzviOuyRV5Hlte0tQtaOoWwquWARCcNwN/1RrENWpJcMFMd9n3+KvV+se28a2uJXPChyRc2oms8SPInj2FuGZX5mv8/1ZG2h5W/rSEmufXY/fmHRRLKQlAsZSS7N7yz2N7/m1X8d3Ln3LB7W2Z+sIn/PLZTBpdf3E+R/3v+E+qT3jdyv0q2YEG5+OvdQaZo1866DbxF1xN1tRPiG9+DVmTRxFc8D1x51yaXyEfs73v49W/AxBcMBP/cScS3rSW9Nf/x55n7yB77jTCWzb8Y9v4izuQ+dWHJLS6jqwJTsfxuPMK9nkLENzkfLkIbdvBzm9+JKme095Rok0LijU7i7/7PnvQ7cr26siW1z6kbO/r2PzyCHZ8PpXSXVvnW9zH6qelq6hctgSlixchzu+nRYOTWLDib774cREtGjhlvuiM2vy6av1+26kqwyb8QPfLzmXw+Jn0bN2Ey84+hZFT5npRjGNWplRJNm9xjvHmLdsoXdK501c+pSwbNm7eu97GTVtIOaDV/KOx47myVQsW/LqEuLgAzz1+P0Pe+zD/gj8GbZufzaiBd/HOY7dSolgRqrrpWuOmzWH6vMU81bvTP/LPVZWhn35Lj7YXMuSTSfS65mIub3oGI7/63osimH+poFXUJwPtRaQMgFt5/gGnpRugE0duNf4a6CYiRXLtA6A4sF5E4tz9AKCqu4DZwEvAeFUN8U873e1ztpkFHIeTxpIXZ/UkoHdOnrmINHCXlwDWu3cNugD+Q2x/SKo6VFUbqmrDbvWOz4NQ9xeofx7BBftO+uDi2QQaNneea9ic4G+z9l+/YXNCS36G9N1IXAKoOj/xCXkeW17StO2Et29GylUGwF+7PuH1fxHesRV/zbrOslr1CW/+e7/tAo1aEvx1NqTvgvgEp1e6qlP2AqpI6eIkJjt594GEOE489xQ2L1/P0m/n0aCdc2u8QbumLP1m3n7b1W93Hr9PnU9G2h7ikuLRsKJhJS6p4JY1t0C9JgQX7ru8+GvWJ+68q8gYPhCys/65foMLCC6bBxm7nfevKmjY6YtRQOnOVMKpW/a9j2udRnjDX3tT1BBxOovOnLjfdoGzWhD8zTlviUtANey8jwv4eStJCfiKJu39u2iTBmT+vpqiTc+gTPdrWHvLY2hG5j+2K9G2Jbu+m0M4bRe+xAQIu8e2AL+XK5ZOZuGKdaRnZaOqzFq6mhMqlCGlZDF+/n0NALOXrqZquVL7bTfux19pWvdEkosmkpGVjU8E8QkZWdleFOOYXdCkEZ9PdMZ9+HzitzRr2hiAZk0aMXHyNLKysli7bgN/rV1H3ZP33ZTekbaTaTNn07pVSzIyMxHxISJkZv3zXC8Itu7YCcD6LduZPHshrc5twMwFS3nn86m8dE83khL+ed0ZN20O5zU4meRiRUjPyt5bxozMwnFsj1VYNaI/XilQqS+q+puIDACmiUgImA/0Ad4WkX7AZpxW7MPt4ys3VeRnEckCJuDkgj8MzAJWA4vIVfHGSX/5GLjgELsdCkwUkfWq2sxdNhqor6rbj7mg//QE8CJO7rsAq4DLcdJwxojINTipObvz4LXyTlw8gZNOI3PMvmyhrCljSOzSj7izWhJO3UzG+8/sv37D5mQMddIksqZ/TuL/3QuhIBkjns/v6I9Z5ug3SLrhHgjEEd6ynoz3X8C/8CcSrukBPj9kZ5Hxwcv7NohLIK5RS9JfdtIksiePJenmByEUJP3tgjtsYfFyJWn7/C2Iz4f4hN++nMXvU+azZt4fdHitN6e3v4Ad67Ywqte+ssYlxtPg6qa81+VpAH58cyId37iDUHaQj/u86lVRjl5cPP4a9cj8bOjeRfFX3Aj+AInusHzhNb+T9fmwvesHTj+fjHecESiyZ3xB4nV3o6EgmaNezO/oj0nmJ4NJ6no3+AOEt24g44MXiTurxd7RibJ/+YHgT9/s2yAugbizW5D+mvP/kD31M5JufMB5H7/7zMFeosAIlC1Fldec4VAl4GfHF9+x+/u5nPjtm0h8HFXd4TTTFyxjw/+c96kkJlCiTQv+usHZbus7n1L51QfR7GzW3Vlwy1u3eiVanl6La/u/i9/vo/Zx5bm66WnUrlqeZ0Z9SygcJj4Q4OHO+3KV07Oy+eLHX3njDmfUmy4tz6Tv4E/3DtlY0PR75GnmzF9IamoaLa7qTK8bu3BTl/b0ffhJxo6fRMXyKQzq71xva5xQjYubN6V1px4E/H4evKsX/lzpIoPfGUmP6zsiIpx71hl8OOYL2nTpSfurCuYdsb6D3mPHzj0E/D4e6NaW5GJFeOrtsWQFg9zSfwgAdWtW4+GbnXE10jOzGDftZwY/6HSh63rZ+fQd9C5xgQBP9+nsWTnMsZNoHXcy0kRkPPCCqk72OpajtevuK2PmYOuegtkqEinPTih95JWixL2dYuvYhnemex1Cvlk7Mex1CPnq+GHtjrxSlAiceoHXIeSr0NpCMApUHkmsf3mBGPOxaeUWEa3jfP/3ZE/KWdBSXwo8ESkpIr8D6YWpkm6MMcYYYwqXApX6Uhioair7j76Cm1N/sEp7C1Xdmh9xGWOMMcbEKi/HOo8kq6jnAbcyXt/rOIwxxhhjTPSwiroxxhhjjCnUorVF3XLUjTHGGGOMKYCsRd0YY4wxxhRq0TqKobWoG2OMMcYYUwBZi7oxxhhjjCnULEfdGGOMMcYYk2+sRd0YY4wxxhRqGqUt6lZRN8YYY4wxhZp1JjXGGGOMMcbkG2tRN8YYY4wxhZp1JjXGGGOMMcbkG2tRN8YYY4wxhZrlqBtjjDHGGGPyjbWoG2OMMcaYQs1y1I0xxhhjjDH5xlrUjTHGGGNMoRatEx5Zi7oxxhhjjDEFkLWoG2OMMcaYQi1so74YY4wxxhhj8ou1qBtjjDHGmEItWnPUraIeQ3wnVvU6hHwjpct6HUK+Ck1Y5nUI+cbXuLHXIeQr3+6dXoeQb5Kmz/A6hPy1ZZ3XEeSb0NrFXoeQr/xV6ngdgokSVlE3xhhjjDGFmuWoG2OMMcYYY/KNtagbY4wxxphCLVpz1K1F3RhjjDHGmALIWtSNMcYYY0yhZjnqxhhjjDHGmHxjLerGGGOMMaZQi9YcdauoG2OMMcaYQs1SX4wxxhhjjDH5xlrUjTHGGGNMoRatqS/Wom6MMcYYY0wBZC3qxhhjjDGmUFMNex1CRFiLujHGGGOMMQWQtagbY4wxxphCLWw56sYYY4wxxpj8Yi3qxhhjjDGmUFMbR90YY4wxxhiTX6xF3RhjjDHGFGqWo26MMcYYY4zJN9aibowxxhhjCjXLUTfGGGOMMcbkG2tRN//Kqm27uXfCwr2P/07bQ89GNWhYpRQDpiwhMxjG7xMeaH4yp1YowYJ123lyyhLi/D6ealWPqiWLsDMjm3snLOS1NqcjIh6W5ugM/2Epn85djgjULF+Sx65qxGtTFjJ92d/E+X1UKV2Mx65qRHJSPPNXb+bJ8XOI8/t4+ppzqVqmOGnpWdw7egavd21WoMtbomJp2g3qSbGUkmhYmfPhFH585ysqnFyVKwfcSHyRBFLXbmH0Ha+RuSudqmecxJX9uxHMymZUn1fZtnojiclF6PhqH97t+rTXxTkqw6ct5NNZS51jW6E0j3W8gLenLGDsT0soVSwJgN6XnkXTk6syf+UGnhzzPXEBP093bkHVsiVIS8/k3ve/5fXulxboYwux8z7OUWXCcMK70yEcRoMh1ne6lZK3dKFY20sJb98BwPZX3iZ9xmwS6p9CmQf6oNnZbL7vSYJr1uErXpSUgQ+xsdf9HpfkyIbPXMynP/+JADUrlOKxtufw5neL+G7JGkSE0sUSefzqcyiXXIT5qzfx5OeznPdxhyZULZPsHNuPpvP69S0KxbH9YMJ0xkyehaJc3bwRnS87j0EjvmDa3N+ICwSoUr4Mj/fsSHLRJOYvXcmAt8YQHwjw9O2dqVqhLGm707nnxfd544HuBa68Dz05iOkzZ1O6VEk+GzEYgB1pO+n78FOs27CRShXK8/wT91MiuTgAw94fxdjxk/D7fNx/Z0/OPfsMsrKy6H3f42zctIWObS+nY9vLAXh04Et0aHMZJ59Uw7PyRULYWtSjk4hUEpFPjmK9B/IjnsLi+NJFGdW5MaM6N2bkdY1IDPhpVqMcL874g+5nn8Cozo3p2fhEXvz+dwCGz13Ns5edRu9zavLxwjUADJ29gm5nVS9wF8iD2Zi2hw9/WsbIWy5mzG2XEQorX/26mkYnVuCTWy/l41svpVqZ4rz9/W8ADP9hCc91bELvlqfx8Zw/ABg27VduPO+UAl/ecDDMxP4f8FLLfgxu8z8adbmQlBqVafP0zUwa+CGvXHIfiyfNoWl356Lf5OZLGdnzRb5+dhRnd24JQLPebfjutc88LMXR27hjNx/O+JWRd7ZlTL/2hFT5av5yADqfV4/Rfdsxum87mp5cFYDh037huf+7iN6tzuLjHxYDMOybedzYskGBP7ax9D7ObcPNd7Ouwy2s73Tr3mVpI8awrsMtrOtwC+kzZgOQ3KUdm+5+nO2vvE3xa64AoMTNnUl960NP4j4WG3fs4cMflzKy16WMub21c2wXreL/mtbh4z5XMLr35ZxXqzJDpzgNLMNnLOa5686n90X1+XiWc50eNnUhN15Qt1Ac2z/+Ws+YybP44Mnb+fiZvkyft5jV6zfTqO5JjHmuH588ezfVKqbw1meTAXh//DSev+v/6H1tK0Z//QMAQ8d8w01tWhbI8l516YUMHtR/v2VvDh9No4b1mTDqLRo1rM9bI0YDsHzlaiZOnsbnIwYzeFB/nnjuVUKhEDNnzaNOrRqMff91Pv58IgBL/1hBOKxRV0mPZjFfUVfVdara7ihWtYr6Icxes5UqJYpQKTkJAXZnhQDYlRkkpVgCAAGfkBkMkx4MEfAJa1L3sGlXJg2rlPYw8mMTCiuZ2SGCoTAZ2UFSiidxTo2KBPzOaVSvSlk2pu0BIOD3kZkdIiM7RMDnY822nWxK20PD6uW9LMJR2bk5lXW/rQIga3cGm5f/TXKFUpQ9oSKrZi0F4M8Zizil1ZkAhIIhAolxxCclEAqGKF21HMkVSu9dtzAIhcJkZgedY5sVJKVEkUOuG/D5yMwOkpEddI7tlh1s2rGbhidWyseI/71YeR//K8EgkhCPJCZAMEigSkUC5cqQOXfhkbctAA52bIslxu99Pj07uLdSGvD7yAyGyMgKEfD7WLO1cB3blX9vol7NqiQlxBPw+zmjzolMmb2Ic06rRcDvB6BezWps2poKQCDgIzMrm4zMbAIBH2s2bGHTth00rHOih6U4tIb16+5tLc8x9fsfubKV0xhyZauWTJn+IwBTvv+JVi3OJz4+niqVKlC1SiUWLfmdQMBPZmYWoVBo7z5eHfY+t93UJf8Kko80wv+8csTUFxHpCtwNKLBQVbuISDXgbSAF2AzcoKp/ici7QBrQEKgA3KOqn7j7uQfoAoSBiap6n4jcDHQH4oE/3efjgF+AE1Q1LCJFgGXACUBV4DX3dfcAN6vqfrUBEXkUOBGoDBwHPKOqw8S5Oj0DtHLL0l9VR4nI8cB4VT1VRK4HWgNF3H18qqr3iMjTQJKILAB+c2MeDVQB/MATqjrqEP9/q4CRQDO3bN2Bp4AawLOqOthdrx/QHkhwX/cRd/lnbjkSgZdUdai7fBfwEnA5kA5cqaobD34UI2vSsg1cUqsCAHdfUItbP53HC98vI6zwboezAOh2ZnX6T15MQsBH/4vrMuj73+nVuGBeIA+mfHIRup5bm0sGfU5iwE+jGhU4p0bF/db5bN5yLq5bDYBuTU/hiXGzSQj4GXD1OQyaNI9eLep5Efp/UrJKWSrWOZ61C5az8fe1nHzhGSz5Zi6nXtqIEhXLADD99XFc9dRNBDOy+PjON2j1YCe+ff5jjyM/euVLFKXrBadxyRMfkBgXoNFJVTin1nH8smojH838lfFzf6dOlRT6tm5McpEEurVowBMfTychLsCA65ox6Iuf6HXJmV4X46jE4vtYVSn/xtOgys4xX7JrzAQAkjteSbHLLyRz8e9sf34I4Z272PH2R5R9+E7CmZlseXAgpe/qzvbX3/O4BEenfIkidG1Sh0ueHesc25oVOaem8+Xxla/nM37BCoolxDHsposA6HbeqTzx2U/Osb3mXAZNnEuvlvU9LMGxqXFcBV4ZNYHUnbtJiI9jxvwl1Dmhyn7rfDZ1NhefUx+AG69qweNDPyYhPo4nb7uO54d/wa0dLvEg8n9v6/ZUUso6jVspZUuzLdVJ3dq0eSv1Tq29d73y5cqyafMWmjc9hy8mTeHam++gW6d2TP3+J+rUrkm5lDKexG/+ncNW1EXkFOBB4FxV3SIiOc2frwLvq+p7ItINeBm4yn2uItAEqA2MAz4RkVbu82er6p5c+xmrqsPc1+oP3Kiqr4jIL8D5wFTgCmCSqmaLyFDgFlX9Q0TOBl4Hmh8k9HpAI6AoMF9EvgQaA/WB04CywBwRmX6QbesDDYBMYJmIvOJ+qbhNVeu7sV4NrFPVy9zHJQ73/wisUdXGIvIC8C5wLk7F+zdgsIhcBNQEzgIEGCci56nqdKCbqm4TkSQ35jGqutUt20+q+qCIPAPcDPT/50tHVnYozLQVm+l9bk0APl64lr7n1aJlzfJ8/fsGHvvmN4Zc3ZBa5ZJ5v+PZAMxdu42Uok5L+71f/kLA7+OupidRxl1WEKWlZ/Hd0r/58s7WFE+Mp9+oGXz5y0ouO6064KQD+P0+Lq13PAC1K5ZiePeLAZi7ahMpxZNA4Z7RMwj4fPS9pAFl3Nzngiq+SALXvXEnXz4+nMxd6Yy9ZyiXP9KVZn3asvTbuYSygwCsX7yaIW0eAeD4s2qTtnE7CHR4tTfh7BATBoxg95Y0L4tyWGl7Mvnut1V8+eB1FE+Kp9973/Ll3N9pf04dul94OoLw2ldzeH7cjzzW8QJqVy7L8NvbADB3+TpSkosAyj3vf0PA76Nv68aUKX7oFnkvxeL7eMP1dxLavBVfqZJUGPw02SvXkDb6C1KHfgCqlLz1ekr17cHWR58na9ly1nftA0DC6XUJbt4KQMrAB9FgkG3PDyG8LdXD0hxaWnom3y1Zw5d3t3GO7YfT+HLBCi6rfwK9L2pA74sa8Na0RXz04zJ6tTyN2pVKM/yWVgDMXbnRfR/DPR9Nd47tpWcU6GN7QpXy3NC6OT36D6FIYgInVau0tyUdYNjYb/H7fVzW5HQAah9fmREDbgdg7uLlpJRORhX6vfg+Ab+fu7u0pkzJ4gd9rYLuYK29ghAI+Hnm0XsByA4G6XHnQ7w68BGeeXko6zduovUlLWnWtFF+hxsxsTrqS3PgE1XdAqCq29zljXFaiQGG41TMc3ymqmFVXQzk3ENrCbyjqnsO2M+pIvK9iCwCOgGnuMtHAR3cvzsCo0SkGHAO8LHbsj0E50vBwXyuqulu3FNxKsBNgA9VNeS2PE8DDtYMNllVd6hqBrAYqHaQdRYBLUVkoIg0VdUdh4gjx7hc281S1Z2quhnIEJGSwEXuz3xgHs6XnJruNn3cLy4/4bSs5yzPAsa7f88Fjj/YC4tIdxH5WUR+fnvGr0cI89jNWLWF2uWS91ayxy9eR4sa5QC4sGZ5ftu4/3+NqvLm7JV0P/sEhvy0nFsa1+DS2hX5cMFfeR5bXvpp+QYqlypK6aKJxPl9tKhThQV/bQFg3PwVfL/sb568+px/5DqqKsOm/Ur3C+oy+LtF9GxWl8tOO56RP/3uRTGOmi/g57rBd/LLZzNZPGkOAFuWr+Pdrk/z+hUP8su4H9i2etM/trvgtquY+vKnNL/9aia/MIYFn83gnOsLdqvVT3+spXLp4pQulkSc30+LetVZsGojZYoXwe/z4fMJbRudzK9r9i+vqjLs2/l0v/AMBk+aS8+LG3LZGTUZ+X3en2d5JdbexwAht7Id3p7KnqkzSTi1llPZDodBlV1jJ5Bwaq1/bFfy5k7sGPoBJW/pQuob77P7y8kkX9cmn6M/ej/9uYHKpYrtO7anVGXB6s37rdOqXnUm/7Z6v2WqyrDvFtG9WV0GT/mFni1O47L61Rn5Q8FPXWvb/GxGDbyLdx67lRLFilC1QlkAxk2bw/R5i3mqd6eDvpeHfvotPdpeyJBPJtHrmou5vOkZjPzqey+KcEzKlCrJ5i1O9Wnzlm2ULum0EZZPKcuGjfuO9cZNW0g5oNX8o7HjubJVCxb8uoS4uADPPX4/Q94r+H0vzJEr6gJHlZiTe53MA7Y/3H7eBW5T1brAYzitzOBUbFu5Le9nAFPcWFNVtX6un5OPIp6cx0fbWyR3/CEOctdBVX9341oEPCUi/zvKfYYP2H/Y3b8AT+UqVw1VfUtELsD5ktNYVU/Dqcjn/B9l676vjweN0411qKo2VNWG3ZqceoQwj91XudJeAFKKJjB37XYAZq/ZRtWS+7csfrF4HU2rlyU5MY6MYBifgE8gIxiiIKtYoggL12wlPSuIqjJrxUZOSElm5h/reHfGYl7sdD5J8f88BOMWrKTpSZVIToonIzuETwQRIcNtjS6o2g7szqY//2bmWxP2LitaJhkAEaHZbW2Y/cG3+23ToN15LJu6gIy03cQnxaPhMBpW4pLiKcgqlizGwtWbSM/Kdo7tH39zQrlSbE7bvXedKYtWUqPC/v0pxs35naYnVyW5SAIZ2UF8voJ/bGPtfSyJiUiRpL1/JzY+g+w/V+Evu+9YFml+Ltl/rtpvu2KtL2LP97MI79yFJCY472VVJ3e9gKpYsggL12zZd2yXb+CEciVYnetu1rSla6mesv8N4HHzV9C0VmWSkxLIyCo8xxZg646dAKzfsp3JsxfS6twGzFywlHc+n8pL93QjKeGf155x0+ZwXoOTSS5WhPSsbER8Tnkzs/M7/GN2QZNGfD7Rue5+PvFbmjVtDECzJo2YOHkaWVlZrF23gb/WrqPuySft3W5H2k6mzZxN61YtycjM3FvmzKwsT8oRKWE0oj9eOVKO+mTgUxF5QVW3ikhptzX8B5yW7uE4LeEzjrCfr4H/icjInNQXdz/FgfUiEufu528AVd0lIrNxcrDHq2oISBORlSJyjap+7Oac11PVXw7yeleKyFM46SEXAPfh5JL3EJH3gNLAeUA/9lV8jyRbROLcFJxKwDZVHeHmil9/lPs4lEnAEyLygVv2ykA2UALY7v6f1cZJ5ykw0rNDzPprKw+12Pd96eGWdXh22lKCYSXB7+OhFqfst/4XS9bxepszAOh8ejXuHv8LcX7hqVYFO++17nFlaXnKcVw7+Cv8PqF2xVJc3bAGV7/6JVnBMLe8NwVwOuI91NrJy0/PCvLF/BW88X9OdlaXxrXp+9H3e4e6K6iqNaxFg6ubsmHJX9w24UkAvn5mNGWqV6BRlwsB+G3SHOZ+PG3vNnGJ8Zx+dVPe6eIMxzjjzQlc98YdhLJDjOrzSv4X4hjUrVaelvWqc+2gsfj9Qu3KZbm68ck8Nnoay/7eighUKlWch65puneb9Kxsvvj5d97ocSkAXc6vR993vyEu4OPpzi28KsoRxdL7GMBfpiTlBj3qPAj42T1xKuk//EzZ/vcSX+tEUCW4biNb+7+4dxtJTKDoFReysed9AKQNH0O55x/ZO2RjQVX3uBRanlKNa1/70jm2lUpz9Zk1uX/0DFZt3oFPhIoli/Lglfs+RtKzgnwxbzlv3OB0UOzS5GT6jpzmHNsOTQ/1UgVG30HvsWPnHgJ+Hw90a0tysSI89fZYsoJBbuk/BIC6Navx8M3OeBHpmVmMm/Yzgx/sAUDXy86n76B3iQsEeLpPZ8/KcTD9HnmaOfMXkpqaRourOtPrxi7c1KU9fR9+krHjJ1GxfAqD+j8IQI0TqnFx86a07tSDgN/Pg3f1wp8rDWjwOyPpcX1HRIRzzzqDD8d8QZsuPWl/1aVeFS8iojX1RY5UMBH5P5wKbQiYr6rXux0w38bJ9T6wM+n4XB1Id6lqMffv+4CuOCkbE1T1ARHpCdwDrMZpnS6uqte767cDPgYuUNVp7rLqwBs4KS9xwEeq+vgB8T4KVMLpDFqVY+9M2lBVb3P3NR54TlW/E5GBOB1N5wHvA8/itIhnAz1V9edD/P+tcve55SD7z/3c7cBN7ma7gM7AWuAznI6xy3A60T7qxpP7/7YdcHnO/92h7Hmjd3S+iw9CSpf1OoR81f/eZV6HkG8eerWh1yHkr907vY4g32x86khtPtGl/EPnex1CvpEa9b0OIV/5q9TxOoR8E1f2hAIxvmXZ5JMiWsfZkva7J+U8YkW9sHEr6rtU9TmvYylorKIevayiHsWsoh61rKIevayinv9KF68Z0TrOtp1/eFLOmB9H3RhjjDHGmILoiOOoFzaq+qgXrysinwLVD1h8r6pO8iIeY4wxxphYEW0ZIjmirqLuFVUtuON2GWOMMcaYQscq6sYYY4wxplDzcgjFSLIcdWOMMcYYYwoga1E3xhhjjDGFWrTmqFuLujHGGGOMMQWQVdSNMcYYY0yhFlaN6M/REJFLRGSZiPzpTvR54PMiIi+7zy8UkdOPtE+rqBtjjDHGGPMfiIgfeA1oBdQBrhWRA2e+agXUdH+6A28cab9WUTfGGGOMMYWaRvjfUTgL+FNVV6hqFvARcOUB61wJvK+On4CSIlLxcDu1iroxxhhjjDH/TWVgTa7Ha91lx7rOfmzUF2OMMcYYU6gdbR75vyUi3XHSVXIMVdWhuVc5yGYHBnU06+zHKurGGGOMMcYchlspH3qYVdYCx+V6XAVY9y/W2Y+lvhhjjDHGmEJNVSP6cxTmADVFpLqIxAMdgXEHrDMO6OqO/tII2KGq6w+3U2tRN8YYY4wx5j9Q1aCI3AZMAvzA26r6m4jc4j4/GJgAXAr8CewBbjjSfq2ibowxxhhjCrWjHJklsjGoTsCpjOdeNjjX3wrceiz7tNQXY4wxxhhjCiBrUTfGGGOMMYXaUeaRFzpWUTfGGGOMMYVatFbULfXFGGOMMcaYAsha1I0xxhhjTKEWne3p1qJujDHGGGNMgSTRmtNjCgYR6X7AFLtRzcobvWKprBBb5Y2lskJslTeWygqxV95YYC3qJtK6ex1APrPyRq9YKivEVnljqawQW+WNpbJC7JU36llF3RhjjDHGmALIKurGGGOMMcYUQFZRN5EWa7lyVt7oFUtlhdgqbyyVFWKrvLFUVoi98kY960xqjDHGGGNMAWQt6sYYY4wxxhRAVlE3xhhjjDGmALKKujHGGGOMMQVQwOsAjDHGGGPMsRORFOBm4Hhy1elUtZtXMZm8ZRV1k+dE5BmgP5AOfAWcBtyhqiM8DSxCRCQBuJp/Xigf9yqmSBGRc/hnOd/3LKAIi5UPwVgpZ24xdt5WBqqxfzmnexdR5MXQtepz4HvgWyDkcSwmAqyibiLhIlW9R0TaAGuBa4CpQFRW1HEulDuAuUCmx7FEjIgMB04EFrDvA0GBaPzwyxErH4KxUs7cYuW8HQh0ABaz/3kbtRX1GLtWFVHVe70OwkSOVdRNJMS5vy8FPlTVbSLiZTyRVkVVL/E6iHzQEKijsTWma6x8CMZKOXOLlfP2KqCWqkbtl5GDiKVr1XgRuVRVJ3gdiIkM60xqIuELEVmKc7Gc7N5Wz/A4pkj6QUTqeh1EPvgVqOB1EPlsvIhc6nUQ+SBWyplbrJy3K9jXeBIrYuladTvO+ZsuImkislNE0rwOyuQdm/DIRISIlALSVDUkIkWAZFXd4HVckSAii4EawEqcW+gCqKrW8zSwPCYiU4H6wGxypQqoamuvYoo0EdkJFMUpbzb7jm2yp4HlsVgpZ24xdN6OweknNJn9z9s+ngUVYbF4rTLRy1JfTJ4RkeaqOkVE2uZalnuVsfkfVb5o5XUA+eRRrwPIb6pa3OsY8kOslPMAsXLejnN/YsmjXgeQn9yGsZpAYs6yaO8sHEusRd3kGRF5TFUfEZF3DvK0RvMIEgAiUo79L5R/eRiOySOx8iEYK+U8kJ23pjATkZtw0l+q4HSebQT8qKrNvYzL5B2rqBvzH4lIa+B5oBKwCWcYtCWqeoqngeUxEWkEvAKcDMQDfmB3lKdHxMSHYKyUM7cYOm9rAk8Bddj/C8kJngUVYbF0rRKRRcCZwE+qWl9EagOPqWoHj0MzecQ6k5o8JyK3i0iyON4UkXkicpHXcUXQEzgVm99VtTrQApjpbUgR8SpwLfAHkATc5C6LZrfjfAiuVtVmQANgs7chRUSslDO3WDlv3wHeAIJAM5whCod7GlHkxdK1KkNVM8CZG0BVlwK1PI7J5CGrqJtI6KaqacBFQDngBuBpb0OKqGxV3Qr4RMSnqjkdmaKOqv4J+FU1pKrvABd4HFKkxcqHYKyUM7dYOW+TVHUyzh301ar6KBC1d0pyxNC1aq2IlAQ+A74Rkc+BdZ5GZPKUdSY1kZDTg/RS4B1V/UWieyD1VBEphjNhzAcisgmn9Sra7BGReGCBO/vsepyRQqLZgR+C24nOD8FYKWdusXLeZoiID/hDRG4D/sZpQIlmMXOtUtU27p+PuqPdlMCZEdxECctRN3nO7UxaGaiOMyyYH/hOVc/wNLAIEZGiQDrOHapOOBfKD9zWuqghItWAjTg5n3filPN1t+Uq6onI+bgfgqqa5XU8kRJD5YyV8/ZMYAlQEifdJxl4VlV/8jKuSIq1a5WINAFqquo77rwlxVR1pddxmbxhFXWT59zWm/rAClVNFZEyQGVVXehtZJHjfjDUVNVv3XHj/aq60+u48pqIJAFVVXWZ17Hkl1j5EIyVcuYWK+ctOF9MVHW313Hkl1i5VonIIziTC9ZS1ZNEpBLwsaqe63FoJo9YjrrJc6oaxhk94iEReQ44J8or6TcDnwBD3EWVcVIIooqIXIEzIshX7uP6IhLV4zO7H4L3Ave7i+KAEd5FFBmxUs7cYui8bexO7rTEfXyaiLzucVgRFWPXqjZAa2A3gKquA2JxXoSoZRV1k+dE5GmcUSQWuz99ROQpb6OKqFuBc4E0AFX9g+jMAX0UOAtIBVDVBcDxnkWTP2LlQzBWyplbrJy3LwIXA1sBVPUX4DwvA8oHjxI716osdVIjFPamdJkoYp1JTSRcCtR3W9YRkfeA+exrrYs2maqaldNfVkQCuBfNKBNU1R3R3S/4H7JUVUUk2j8EY6WcucXKeYuqrjngvA15FUs+iaVr1WgRGQKUdO8SdQOGeRyTyUNWUTeRUhLY5v5dwsM48sM0EXkASBKRC4FewBcexxQJv4rIdYDfnUSlD/CDxzFFWqx8CMZKOXOLlfN2jYicA6g7Ekof3DSYKBYz1ypVfc59/6bhDKn6P1X9xuOwTB6yzqQmz4nItTjjpk/FGarxPOB+Vf3I08AixO08eyPOuPECTALe1Cg7udzOdg+yfzmfyBl/O1q5H4J7yxytH4KxUs4cMXTelgVeAlrilPNr4PZoG90mt1i8VolIMrkaX1V122FWN4WIVdRNRIhIRZyZDgWYpaobPA7JmH8tVj4EY6WcxkQLEekBPI4z1GgY5zNXVfUETwMzecYq6iYiRKQyUI39P/SnexdR5IjI5TjjE+eUN+dCmexpYHlMRBoCD+B0ysp9XOt5FVOkxcqHYKyUM7cYOm+rA73553nb2quYIi2WrlUi8gfQWFW3eB2LiQyrqJs8JyIDgQ7Abzgf+uB8AEblB4OI/Am0BRZF223z3ERkGdAPWMS+44qqrvYsqAiLlQ/BWClnbjF03v4CvMU/z9tpngUVYbF0rRKRr4C2qrrH61hMZFhnUhMJV+FMvpDpdSD5ZA3wazR/2Ls2q2q0jkV8KMuBWPgAjJVy5hYr522Gqr7sdRD5LJauVfcDP4jILGDvZ66q9vEuJJOXrEXd5DkRmQhco6q7vI4lP7hTdD8BTGP/C+Ugz4KKABFpAVwLTGb/co71LKgIE5EGwDtAVH8Ixko5c4uh8/Y6oCZOJ9Lc5ZznWVARFkvXKhGZDczgn3cP3vMsKJOnrEXdRMIeYIGIHHiRjNYP/QHALiARiPc4lki6AaiNM2vl3pQmIOo+/HIZAkzhgA/BKBQr5cwtVs7bukAXoDn7n7fNPYso8mLpWhVU1bu8DsJEjlXUTSSMc39iRWlVvcjrIPLBaapa1+sg8lmsfAjGSjlzi5Xztg1wgqpmeR1IPoqla9VUEemOMwdA7oYxG7EpSlhF3eS5GLzl9q2IXKSqX3sdSIT9JCJ1VHWx14Hko1j5EIyVcuYWK+ftLzgT0G3yOI78FEvXquvc37ln/lYgakdsijWWo27ynIgs4p9Tce8Afgb6R9tEGyKyEyiKU8HJJnqHeVsCnAisxClrTjmjbsizHCKy8iCLo27YwlgpZ24xdN5+B9QD5rD/l7CoHIULYvNadSgicmG0T14W7ayibvKciDwDhICR7qKOOBfKHUATVb3Cq9i8ICKnqOpvXsfxX4lItYMtzxnyTERKqer2/I3KW7HyIRgr5cwtis7b8w+2PMqHZ7RrlUtE5qnq6V7HYf49q6ibPCciM1X13IMtE5FFMZQ7CMTOhTJWyplbrJQ5VsqZW6yUWUR+VNXGXseRn2Ll2AKIyHxVbeB1HObf83kdgIlKxUTk7JwHInIWUMx9GPQmJE+J1wHkk1gpZ26xUuZYKWdusVLmRK8D8ECsHFv4ZxqqKWSsM6mJhJuAt0WkGM4FMQ24SUSKAk95Gpk3YuVCGSvlzC1Wyhwr5cwtVsocK+XMLRbLbAopq6ibPKeqc4C6IlICJ70qNdfTo72JyhhjjIk5q7wOwPw3VlE3ESEilwGnAIkizl1GVX3c06C8EyvjF0fV7WQR8QGNVPWHw6y2Kp/C8doqrwPwgJ230Stqyiwi1wBfqepOEXkIOB1ndLV5AKra1tMAzX9mOeomz4nIYKAD0BvngngNcNBe+NFARM5103oQkc4iMij3qAOq2si76PKWiDQRkRvcv1NEpHqup1t4FFZEqGoYeP4I60TNh6CInCoi7UWka85PznPRVM4csXLeikhR90snInKSiLQWkbhcq3TxKLSIEZHnROSUw6wSTdeqh91KehPgYuA94A2PYzJ5yCrqJhLOUdWuwHZVfQxoDBzncUyR9AawR0ROA+4BVgPvextS3hORR4B72TexRhwwIuf5KJ0c52sRuVpybgtFKffYvuL+NAOeAaJ2nG1XTJy3wHScO5uVgcnADcC7OU+q6q8exRVJS4GhIjJLRG5x0zD3irJrVcj9fRnwhqp+DsR7GI/JY1ZRN5GQ7v7eIyKVcCYTqX6Y9Qu7oDrjnF4JvKSqLwHFPY4pEtrgVN52A6jqOqKznLndBXwMZIlImojsFJE0r4OKgHY4rYwbVPUG4DQgwduQIi5WzltR1T1AW+AVVW0D1PE4pohS1TfdIYK7AscDC0VkpIg08zayiPhbRIYA7YEJIpKA1e2iih1MEwnjRaQk8CwwDye/9SMvA4qwnSJyP9AZ+FJE/DitzdEmy63YKDi31D2OJ+JUtbiq+lQ1TlWT3cdRNXOlK91N9QmKSDLOdPNROyupK1bOWxGRxkAn4Et3WdT3T3OPZ233ZwvwC3CXiETbZ1F7YBJwiTtwQ2mgn6cRmTxlFXWT51T1CVVNVdUxOLnptVX1Ya/jiqAOONNU36iqG4DKOF9Sos1ot+WmpIjcDHwLDPM4pogSR2cRedh9fJw7L0C0+dn9cj0MmIvzBXu2pxFFXqyct3fgpKt9qqq/icgJwFRvQ4osERmEk/5yKfCkqp6hqgPdWbGjbfKfIao6VlX/AFDV9URhv4NYZjOTmjwjIs1VdYqIHLTjmaqOze+YTN5wc7Sr4LROXYTTSXhStE8rLyJvAGGguaqeLCKlgK9V9UyPQ4sYETkeSFbVhV7HEknuHaEMVQ2JyEk47+2JqprtcWgR43YqLaaq0Zi+tZeIdAM+clN+DnyuhKru8CCsiDhwllX3TsIiVY3q9KZYYi3qJi+d5/6+Arg810/O46iUk7fs/mSISEhEouaDAMBNeflMVb9R1X6qene0V9JdZ6vqrUAGgKpuJwo7auW6c/A/VV0FpEbpnYPcpgMJh+pkGS3c3Oxk94vJYmCZiER7akSnAyvpIjIZIFoq6SJyv4jsBOrl+vzZiZO29rnH4Zk8ZBV1k5d2ishdwK/uz2/uzyL3cVTKyVt2fxKBq4HXvI4rAn4SkahtST6EbLeFKicvPwWnhT3avI4zOtO17uOdROd7OLeDdbI83JB+hVUdtwX9KmACUJUoTY0QkUQRKQ2UFZFSIlLa/TkeqORxeHlKVZ9S1eLAs7k+f4qrahlVvf+IOzCFRtR3KDH5qpj7uxZwJs63esFpUZ/uVVD5TVU/E5H7vI4jApoBPURkNc7IL4LT2F7P27Ai6mXgU6CciAzAGR0lGvtbnK2qp4vIfHDuHIhI1N05OEDuTpY3usv8HsYTKXHuuOlXAa+qaraIRGvOaw+cnPxKOP0scqQRpV88VfV+965QNXLV6VQ1Zj5zo51V1E2eccdMR0S+Bk5X1Z3u40dxhriLSgfk5PuAhrgtsFGmldcB5DdV/UBE5uIMXSjAVaq6xOOwIiFW7hzkdgex0clyCM7IW78A091JnaIyR90dYvMlEemtqq94HU9+EJGngY44aU05Y6orMdQ4Fu2sM6nJcyKyFDhNVTPdxwnAL6pa29vIIkNE3sn1MIjzoThMVTd5E1FkiEjVgy1X1b/yO5b8IiLDVbXLkZYVdiLSCWcUlNNxZjZsBzykqlH7BTuHiBRV1d1ex5GfRCSgqkGv48hrsTiggYgsA+rlfN6a6GMt6iYShgOzReRTnG/2bXA+/KOSO0FMLPgS53gKkIgzidUyojOvN8d+ZXNbnc/wKJaIcEcCWYkzO2e03znYy017eQsnZa+qO0NpD1Xt5W1keUtEygNPApVUtZWI1MHpj/CWt5FFxPnAFJx0ywMpEHUVdWAFzvj/VlGPUtaibiJCRE4HmroPp6vqfC/jiQQRuUdVnxGRVzhIqouq9vEgrHzjHuMeqtrD61jymjsRzgNAErAHp/IKkAUMjbbOWiLyo6o29jqO/CQis3DuHIxT1Qbusl9V9VRvI8tbIjIReAd4UFVPE5EAMF9V63ocWsSIiF9VQ0des/ATkTE4MwlPJldlPdo/f2KJtaibiFDVeezfmSca5bQ4/uxpFB5R1XnROgqMqj4FPCUiT0VbpfwQvhaRq4GxGkOtN6q6xpkiYK9orNyVVdXR7pdPVDUoItFYztxWishXwChgSpS/p8e5PyZKWUXdmH9JVb9wf0dtWk9u7tCbOXw4+cybPQonvzwoIp2B6qr6hIgcB1RU1WibtfMuoCgQFJEM9o3ok+xtWBG1RkTOAdQd4aYP+758R5PdIlKGfR2FGwFRMZb4YdTCSX+5FXhLRMbjTIA0w9uw8l6sfP7EMkt9MeZfEpEvOMzoLqraOh/DiTgReSTXw5xOs2NUNcObiCIvlmYmdcefronT/wAAVZ3mXUSRJSJlgZeAljhfTL4GblfVrZ4GlsfcFLVXgFNx5rNIAdpF+8yzOdxz9iWcSZCiZvhNERmtqu1FZBEHT72M5mFzY4q1qBvz7z3n/m4LVABGuI+vxanERpvFB44CIiLXEMVDbxIj44uLyE3A7UAVYAHQCPgBp3NpVFLVLThjqEc1N0XtfJxWZgGWqWq2x2FFnFvmDjjDys4B2nsbUZ673f0dtbN+G4e1qBvzH4nIdFU970jLCjsRmaeqpx9pWTRxOxyeA8xxK+wpOC3qDTwOLU+5rXJnAj+pan0RqQ08pqodPA4tYtxjeTNwPPtPFNPNq5gixU3xOZ79y/m+ZwFFmIisxPnCORqns3BUD7/pjuyTc5dvdrQNDRzrrEXdmP8uRUROUNUVACJSHef2clQQkVbApUBlEXk511PJOCkw0exgM5M+5G1IEZGhqhkigogkqOpSEanldVAR9jnwPfAt0dmJFHDG/QdOxKm45p4QJ2or6jjzeETlpE4HEpH2wLPAdzh3TF4RkX6q+omngZk8YxV1Y/67O4HvRGSF+/h4nKmso8U6nJFtWgNzcy3fiVP2qBVDM5OuFZGSwGfANyKyHee4R7Miqnqv10Hkg4ZAnSgf+eRAWSJyK848CLn7XETd3RLgQeDMnFZ0907Rt4BV1KOEpb4Ykwfc2VdzZl5dGo2zxIlIFVVde8CyWqq6zKuY8oPbGe049k8biNqhR93c3hLAV6qa5XU8kSIi/YEfVHWC17FEkoh8DPRR1fVex5Jf3DIvBa4DHsfpi7BEVW8/7IaFkIgsyj0mvjuB2S/RPE5+rLGKujF5QEROBeqwf+tNVN1adqeqflhVR7uP+wI3qmodbyOLHBF5ArgeWM6+kRVUVZt7FpTJEyKyE2dIykwgmygdklJEpgL1gdnsPyFOVI1KlZuIzFfVBiKyUFXriUgcMCkaz1sReRaoB3zoLuoALIyRu0UxwVJfjPmP3GELL8CpqE/AGWVgBtGXA3oBMNQd6aU8zpjTZ3kaUeS1B06M5pblWKWqxb2OIZ886nUAHsgZ1SbVbUTZgJOSGHVUtZ+ItAWa4HzZHKqqn3oclslDVlE35r9rhzOF83xVvcHtgf+mxzHlOVVd7872dz/O2OL3q+ouj8OKtF+BkoCNohCFRKQyUI3905qmexdRRFx6YOuqiAwEonaMfJwGhVI4Hb/HAcWA/3kbUkT9gNNROIwzFKWJIpb6Ysx/JCJzVPVMt9NhM5xOlr+q6ikeh5anROQbYD3ODI5VgLeB6ap6t6eBRZCINMQZHeRXYiRtIFa4ldUOwGJyjYYSbcf2EMOqLrQJcaKDOwfC/4ApOC3q5wOPq+rbngZm8oy1qBvzH4iIAAvdETOG4YyKsgsnHzTavKaqn7l/p4pIY+ABD+PJD+8BA4FFOK1VJnpcBdSKxo7fACLSE+gFnCgiuWchLY7TAhu1RORJ4BlVTXUflwL6qmo0Dq3aD2iQM6OuiJTBOb5WUY8S1qJuzH8kInNV9Qz37+OB5GidnltEmgA1VfUddwr24qq60uu4IkVEpqnq+V7HYfKeiEwEronW9C0RKQGUAp4C7sv11E5V3eZNVPkjpzPpAcuicnI2EZkMtMrpR+POnDxBVVt6G5nJK9aibsx/95OInKmqc1R1ldfBRIrbabYhzlTk7wDxwAjgXC/jirC5IvIUTp5r7tSXqB2eMdqJyCs4I/jsARa4FZ3cx7aPV7HlJVXdAewQkZeAbaq6E0BEiovI2ao6y9sII8rvTtyVCSAiSUCCxzFFyt/ALBH5HOd9fSUwW0TuAlDVQV4GZ/47q6gb8981A3qIyGpgN/uGeYu2HNA2QANgHoCqrhORaB85I6dVrlGuZQpE3TBvMeRn9/dcnC9guUXjLeY3gNwtybsPsizajAAmi8g7OMe0G04aWzRa7v7k+Nz9He3X5phhFXVj/rtWXgeQT7JUVUVEAUSkqNcBRZqqNvM6BpO3VPU9ABG5XVVfyv2ciETdhDg4Ka57v4CoalhEovqzX1WfEZFF7JtR+AlVneRxWBGhqo95HYOJLMtRN8YcFRG5G6gJXIiT99oNGKmqr3gaWASISGdVHZFz+/hAdju58DvEaCj/yG0u7ERkLPAdTis6OB1Mm6nqVV7FZIw5elH9rdoYk6dSgE+ANJw89f8B0dphKedugd0+jjIici3O1PLVRSR36ksysNWbqCLqFuBlnDHFFZgMdPc0oghzJwAaCJTDaVGPyllnTWywFnVjzFGJtfGYRcQP9FHVF7yOxeQdEakGVOcgo6HgTL0e9CQwk2dE5E/gClVd4nUsxvxXVlE3xhxWrvGYT2D/TkvFgZmq2tmTwPKBiEy1PPXo5c4ifKb7cLaqRt0MtCKSCNwInAIk5ixX1W6eBRVhIjJTVaN5NKq9ROQknLSm8qp6qojUA1qran+PQzN5xCrqxpjDivHxmAcAJYBROKNlADY8YzQQkWuA53DytwVoCvRT1U+8jCuvicjHwFKcdJ/HgU7AElWNxo6zALhDUlYAPmP/oTfHehVTpIjINJxJj4bk9K8QkV9V9VRvIzN5xSrqxhhzCCIy9SCLVVVteMZCTkR+AS7MaUUXkRTgW1U9zdvI8lZOB9mcNDURiQMmRfN72B2W8UAajXcRRGSOqp6ZuyO0iCxQ1foeh2byiHUmNcaYQ7C0l6jmOyDVZSvg8yqYCMp2f6eKyKnABuB478KJPFW9wesY8tEWETkRdw4AEWkHrPc2JJOXovGiZIwxeUJEyovIW+5084hIHRG50eu4TJ74SkQmicj1InI98CUwweOYImGoiJQCHsaZ4GkxzogoUUtEqojIpyKySUQ2isgYEanidVwRciswBKgtIn8Dd+CM9GOihKW+GGPMIbgV9HeAB1X1NHeimPmqWtfj0EwecIfxa4KToz5dVT/1OCSTB0TkG2AkMNxd1BnopKoXehdVZIiIX1VD7gR0PlXd6XVMJm9Zi7oxxhxaWVUdDYQB3KH7Qt6GZPLQTGAqztjiMz2OJSJEpIyIvCIi80Rkroi8KCJlvI4rwlJU9R1VDbo/7+LMAxGNVorIUKARsMvrYEzes4q6McYc2m63UpOT/9kI2OFtSCYviEh7YDbQDmgPzHLze6PNR8Am4Gqcsm7BGcUomm0Rkc4i4nd/OhOdk1mBM/nctzgpMCtF5FURaeJxTCYPWeqLMcYcgoicDryCMwb1bzitcu1UdaGngZn/LIZGfZmrqmccsOxnVW3oVUyRJiJVgVeBxjhfsn/AmbzsL08DizC3L8JLOGk+fq/jMXnDWtSNMebQFgOfAnOAjcAw4HdPIzJ5JVZGfZkqIh1FxOf+tMfpOBvNngD+T1VTVLUc0A141NuQIkdEzheR14F5OJNatfc4JJOHrEXdGGMOQURGA2nAB+6ia4FSqnqNd1GZvCAizwL1gA/dRR2ARap6j3dR5T0R2QkUxe1ngfNlJGfyLlXVZE8Ci6DcY4ofblk0EJGVwAJgNDBOVXcffgtT2FhF3RhjDkFEfjkwFeJgy0zhJCJXA+dio75EFTet6QJV3e4+Lg1Mi8bRmkQkWVXTvI7DRI5NeGSMMYc2X0QaqepPACJyNlE6OkgsUtUx7lB+AXAqdKq6zeOw8pyI1MOZ5GjvZ76qjvUsoMh7HvhBRD7ByVFvDwzwNqSIyRKRW3H60STmLIzGWVhjlbWoG2PMIYjIEpxRFXI6oVUFluCkEaiq1vMqNvPfiEgP4HEgHed4Cs4xPcHTwPKYiLyNk+LzG/vSXzTaK3IiUgdojnNcJ6vqYo9DiggR+RhYClyH837uBCxR1ds9DczkGauoG2PMIYhItcM9r6qr8ysWk7dE5A+gsapu8TqWSBKRxapax+s4TGTk5N6LyEJVrSciccAkVW3udWwmb1jqizHGHIJVxKPacmCP10Hkgx9FpE60tigbst3fqSJyKrABJ83JRAmrqBtjjIlF9+PkMc8CMnMWqmof70KKiPdwKusbcMqZk+JjaVvRYag7fvpDwDigGPA/b0MyeclSX4wxxsQcEZkNzAAWsS93G1V9z7OgIkBE/gTu4p/ltLtFxhQC1qJujDEmFgVV9S6vg8gHf6nqOK+DMJEhIk8Cz6hqqvu4FNBXVR/yNDCTZ6xF3RhjTMwRkQHAauAL9k99iarhGd0ZK0vyz3JG8/CMMeMQkzvNU9XTvYrJ5C1rUTfGGBOLrnN/348z1naOqBqeEUjCqaBflGuZAlZRjw5+EUlQ1UwAEUkCEjyOyeQhq6gbY4yJRfcCX6lqmog8DJwOPOFxTHlOVW/wOgYTUSOAySLyDs4XsG44HYhNlLDUF2OMMTEn17jTTYAncWazfEBVz/Y4tDwlIlWAV4BzcSpyM4DbVXWtp4GZPCMirYAWOCP6fK2qkzwOyeQhq6gbY4yJObkminkKWKSqIw+W71vYicg3wEhguLuoM9BJVS/0LipjzNHyeR2AMcYY44G/RWQI0B6YICIJROdnYoqqvqOqQffnXSDF66BM3hCRtiLyh4jsEJE0EdkpImlex2XyTjRelIwxxpgjaQ9MAi5xh7YrDfTzNKLI2CIinUXE7/50BrZ6HZTJM88ArVW1hKomq2pxVU32OiiTdyz1xRhjjIlSIlIVeBVojJOj/gPQR1X/8jQwkydEZKaqnut1HCZyrKJujDHGRCkReQ+4Q1W3u49LA8+pajdvIzN5QUReAioAn2Hj5EclG57RGGOMiV71cirp4EzoJCJR1WE2xiUDe7Bx8qOWVdSNMcaY6OUTkVIHtKjbZ3+UsHHyo5+drMYYY0z0eh74QUQ+wWlpbQ8M8DYkk1dsnPzoZznqxhhjTBQTkTpAc5wJcSar6mKPQzJ5xMbJj35WUTfGGGOMKYREZIGq1j/SMlN42TjqxhhjjDGFk42TH+WsRd0YY4wxphA6xDj5t6vqak8DM3nGKurGGGOMMcYUQJb6YowxxhhTCInIeyJSMtfjUiLytochmTxmFXVjjDHGmMKpnqqm5jxwx8u3Ca2iiFXUjTHGGGMKJ5+IlMp5YBNaRR87mMYYY4wxhZNNaBXlrDOpMcYYY0whZRNaRTerqBtjjDHGGFMAWY66McYYY4wxBZBV1I0xxhhjjCmArKJujDHGGGNMAWQVdWOMMcYYYwogq6gbY4wxxhhTAP0/pFfNom2HFPAAAAAASUVORK5CYII="/>
          <p:cNvSpPr>
            <a:spLocks noChangeAspect="1" noChangeArrowheads="1"/>
          </p:cNvSpPr>
          <p:nvPr/>
        </p:nvSpPr>
        <p:spPr bwMode="auto">
          <a:xfrm>
            <a:off x="3364601" y="117474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data:image/png;base64,iVBORw0KGgoAAAANSUhEUgAAAuoAAAJvCAYAAAAtGvTNAAAAOXRFWHRTb2Z0d2FyZQBNYXRwbG90bGliIHZlcnNpb24zLjUuMSwgaHR0cHM6Ly9tYXRwbG90bGliLm9yZy/YYfK9AAAACXBIWXMAAAsTAAALEwEAmpwYAADro0lEQVR4nOzdd3hT1RvA8e/JbBkFyh6yZO9RERmyERDZMhT8iWwEAQEHQxAQZQiijDJE2RtkCCKyQZYMmaLs3VKgFGibeX5/JNSyh5C08H6eJw/Jvefe+749l+TkzcmN0lojhBBCCCGESFgM/g5ACCGEEEIIcScZqAshhBBCCJEAyUBdCCGEEEKIBEgG6kIIIYQQQiRAMlAXQgghhBAiAZKBuhBCCCGEEAmQDNSFEEIIIYT4D5RSk5VS4Uqp/fdYr5RS3yqljiil9iqlSjzMfmWgLoQQQgghxH/zI1DjPutrArm9t7bAuIfZqQzUhRBCCCGE+A+01huAy/dpUheYqj22AimVUhkftF8ZqAshhBBCCPF0ZQZOx3t8xrvsvkxPLRyR4Dgijml/x+Ar9rF9/R2CT60c+9x0La91Mfs7BJ/SUdf9HYLPTJ0e6O8QfKpRntMPbvSMSFI8pb9D8CnDi1n9HYLPJOnwnfJ3DPD0xziWtC+2wzNl5aYJWusJj7CLu/2dHhizDNSFEEIIIYS4D++g/FEG5rc7A7wQ73EW4NyDNpKBuhBCCCGESNzcLn9H8CBLgE5KqdnAy8BVrfX5B20kA3UhhBBCCCH+A6XULKAikEYpdQboB5gBtNahwHKgFnAEiAZaPsx+ZaAuhBBCCCESN+327+G1bvaA9Rp4/1H3K1d9EUIIIYQQIgGSiroQQgghhEjc3P6tqD8tUlEXQgghhBAiAZKKuhBCCCGESNS0n+eoPy1SURdCCCGEECIBkoq6EEIIIYRI3GSOuhBCCCGEEMJXpKIuhBBCCCESt2d0jroM1IUQQgghROLmdvk7gqdCpr4IIYQQQgiRAElFXQghhBBCJG7P6NQXqagLIYQQQgiRAElFXQghhBBCJG5yeUYhhBBCCCGEr0hFXQghhBBCJGpa5qgLIYQQQgghfEUq6kIIIYQQInF7Rueoy0D9ISil+gPXgSBgg9b6Nz/GMsBfMfQZPIINm7cTnColP00PBeBq1DW69/2ScxfCyJQhPV8P/JQUQckBmDh1DguXrcRoMPBptw6Ufbkkdrudzp8MICw8gqYNatO0QW0A+g8ZRZP6r5M/Ty5fp/VQVOqMWBt2jntsSJUO+7r5qMBkmPKWRGsNN6KwLQ5FX4/E8EIerLVaop0ObAvHoK+EgTUJ1kadsc0Y4sdMHoFBUXnlF8RcuMyWFsMp9NlbZKxWArfDyY0TYezsOh5HVDTBL+Wh+JD3cNsdbG8/mhsnwjAHJaHU+A/Y3Owrf2fxQCo4A9Z6HeMeG1Kmw75xIc4dvwJgKlUTa5Wm3PjmfYi5jiFzbqw1/od2ObAtHoe+Eu7p23odsc0Z7q80HopKk4mAZh/GPTYEp8f+22zcVy9jqdoEQ9rMxIz9BPfZo5712fJirdsOXA5iZ49EX7oAAUkIaNad2B8G+iuNh2a0mqk3vw9GiwmD0cjR5dvZMWIhAIXfrUahd6ujnS5OrtnDlsGzyRCSmwqDW+KyO/m10xiiToRhCUpC9bGdWNZ8qJ+zeTCVNBnJe/TElD0HaIgaPgTX6VOk6NsfQ/oMuMMucHVAP/T165gLFiJ51w/RdgdRXwzAde4sKmkygvr24+onPf2dygOptJkJaN4j7rEhdQbsK2fi+GMtAS16YkiVDveVcGKnDYWYGxiy58PaoIPnXJ4+3HsuJyWgRU9iJ/b3XyIP4cTlG3y8fG/c47NR0XQonYuQLKn4Ys0hbE43RoOiV+X8FMqQgj3nrjB4zSHMRgNf1ixC1pRJuBbr4OPlexlTvwRKKT9mIx6VDNQfgdb6s+c5hnq1qvFWwzr0GvjvYGTStLmUDilG6xaNmTRtLt9Pn8uHHVtx9PhJVqxez+LpoYRHXKZ1l0/5efYkNm/bRYG8uRg3fABvtuxM0wa1+eufY7jdOsEO0gH0pfPETujleaAUgd1G4/rrD3TMDRzr5gNgKvUa5lcbYF8+GXPpWsTO+waVMi3mkKrYV83A8mp9HJsW+zGLR5OrTU2u/XMWU/JAAMLX7+PAF7PRLjcF+zQlzwd1ODBoNrnb12Jrq29I+kIacr5blX39Z5Dvw/oc/vYn/ybwkPTlC8RO9v63UorATt/gOrzT8zB5MMYcBXFfjYhrb365BrELv0OlSIO5eGXsa2ZjKVsHx+9L/RH+I9ER54j5zju4UQaSfDoB54HtYLYQO30oAfXb3dLeUq4OsTOGYUiVFvPLr2FfPgVL5Texr1vgh+gfncvmYHGTwTijbRhMRuov7MuptX9iDLCQvXpJ5lT/FLfdSWDqIACKta3FL21HkfyFtBRqUYXfB84kpEs9do1e4udMHk6yTp2x79hO1Of9wGRCWQNI8nZz7Lt2Ej17JkmavkWSZm9zY+J4At9swtX+fTFkyEhgnbpcDx1L0hbvED1zur/TeCj64lliRnbzPFAGkvSdjHP/ViyVG+L6Zy+xaxdgrtQQS+WG2H+eiqVCPWKnfoUhVTrMZWpiX/oDlmqNsa+e599EHkL24KTMaf4KAC635rVJ66mUKx0DfztI25dzUi5HWjYev8g3G/9m0psvMW3nSYa9XpTzUbHM23ua7q/mZcL2Y7xXKsezPUiXOerPF6VUb6XUYaXUb0Be77IflVKNvPc/U0rtUErtV0pNUN6zXyn1klJqr1Jqi1JqmFJqv3f5u0qphUqpX5RS/yilhsY7VjOl1D7vvoZ4lxm9x9vvXdftLjF8pZQ66D3eUy/lhRQrHFctv2ntxi3UrVkVgLo1q7JmwxYA1mzcSs0qFbBYLGTJlIGsWTKx79DfmExGbDY7Lte/P/U7euJUOrVu8bTDf2KMOQqhr4Sjr0aAPSZuuTJbAe154HaByYIyWdFuJypVOlTyVLhP/uWfoB9RYMZgMlQtxokZa+OWha/fh3Z5ngiv7DxCYMbUAGinC2OAGWOgFbfDRdJs6QjIEEzElsSRa3zG7AXRkRfRUZcAsFR9C8faOaD1v41c3r41W9BuFyqlt29PH/ZT1I/HmKsw+lKYJ9+LZ9ER5+5oo90ulNkCZiu4XKjg9KigYNzHD/oh4sfjjLYBYDAZMZhMaA2FWlRl99iluO1OAGIuRQHgdrowBVgwBVpwO1wEZUtH0gypOLc14Z/LKkkSLIWLErv8Z88CpxN94zrWMmWJ/fUXAGJ//QVr2XJx67FaUVYr2unEmDEThjRpcOz9008ZPD5j7iLoSxfQVy5iKvgyzj/WAOD8Yw2mgqUB0C7vuWzxnsupM6CCUuM+dsCfoT+y7acvkSVFEjIFBaKAG3bPa+l1m5O0yawAmAwKm9NNjNOFyaA4HRlN+HUbIVmC/Ri5eFxSUb8LpVRJoClQHM/faBew87Zmo7XWA7ztpwG1gaXAD0BbrfXvSqnbP/cv5t2nDTislPoOcAFDgJLAFeBXpVQ94DSQWWtdyHuMlLfFGAzUB/JprfXt633l0pVI0qbx/OdPmyaYy5FXAQi/eIkihfLFtUufLg3hFyOoXL4MS1euoVmbrrz3diPWbtxKgXy5SZc2tT/CfyzGgqVx7v897rG50puYipQHWzQxU78AwLFpCdbarcFpx7ZoHJZqb2Ffl/ArNzcVGdiC/QNnYUoWcNf12ZpV5Mxiz5uyw98uocTw1rhi7fzRaRyF+r3NwSGJJ9f4jPlfxnlwq+d+ruLoa1dwh5++pY1jyzKsNd8FpwPb0vFYKjfFvmGhH6L9b0xFyuLcu+m+bRzrFmKt3x7tsGObOwpLrf9hXzXbRxE+GcqgeHP5IFJkT8++KasI33OUlDkzkLFUXl7+6E2cNgdbBs0i/M9j7By9hApDWuGKtfNbl1DK9G3G9mHz/Z3CQzFmzIT7aiTJP/oEU85cOP85zLUx32FIlQr35csAuC9fxpAyFQDRs2YQ1K0H2m4n6ssvSNa+Azd++N6fKTw2U7HyOPdsAEAlT4G+dgUAfe0KKlkKABxr5mNt9L7nXJ41EkvtlthXzvBbzI9r5eEL1MibAYAeFfPy/qJdjNx4GLeGH5uUAuC9l3IwaPVBrCYDg14rzIiNf9PxlRf9GbZvuF0PbpMIyUD97soDi7TW0QBKqbt97llJKfURkAQIBg4opTYCybXWN0dxM/EM4G9arbW+6t3nQSAbkBpYp7W+6F0+A3gVGAjk9A7mfwZ+ve34UUAsMEkp9TOw7D/m/ERp9B3LFAqTycjQ/h8D4HA6adetD6OH9GPotxM4HxZOnRpVqVS+tK/DfXgGI6a8JYleMydukWPtPBxr52EuWwfzS9VxrF+AO+wksZP7eTbJmg99/QqgPPPcXU5sq2bAjSg/JXF/GaoVxxYRReTe46Qpk/+O9Xm71EU7XZxesBmAqwdOsu51T66pS+cj9sIVlIJS4zvjdrjY1386toiEmestDEZMuYsTvW4emCyYy75B7OxhdzRzh58idqpnfrbhhbzo65GgwFq3I7hd2FbPgugEnq/RhCn/S0Q/YKDiPn+CmHGfAmDIXsAzAFJgbfYhuJzYl09BX7/qi4gfm3Zr5tbojSUoCTUndiU4bxaUyYA1RVIW1OlPumI5qT62E9PLfsilg6dYWLc/ABlfzsuNsEhQiupjO+F2uNg8cAYxCfVcNhox5c7Nte9G4fzrEMne70zSpm/ds7nz6BGudPZ8N8NcuAjuS5dAKYL69AOXk2uhY9FXrvgq+sdnNGEqWIro5VPv28x97jgx330EgCFnAXTUZUBhbd7Tcy4vnZzgz2WHy836YxfpXDY3APP2nqH7q3mpmjs9v/59gc9XHWB8wxDypgtiatOXAdh55jJpk3oq7R///Ccmo4EPy+chtXeZSPhk6su93TnS9FJKBQBjgUZa68LARCAAeNDkL1u8+y48b5Tuuo3W+gpQFFgHvA9Mum29EygFLADqAb/cI9a2Sqk/lFJ/TJo66wHhPbrUqVJyMcJTrbkYcZnglJ7qRfq0abgQdjGuXVh4BGlvq5rPXriMujWrsGf/IcxmE8MHfMr4KU8+xifJmKsY7vMn7jrIdu7/HVP+l+5YbilfD/uGRVgqNMC+bj7OfZsxl3rNB9E+ntQv5SFj9RK8tmMUpUI7k7ZsQUJGe17QszYuT4ZqJdjx/pi7bpuvaz3+GrmIfN0bcnDYAk4v2MSLrWv4MvzHZnyxCO6wkxAdhUqVDkOKtAS+N5DADsNRQcEEthyASprilm0sZetg37wYS7l62Dcuwnngd8wh1fyUwcMz5imO69yxRxqYWCo3xL56HpYqjbH/Ngfnng2Yy7z+FKN8suxR0ZzdcoisFYtw4/wVjq34A4DwPcfQWhMQfOu0vpAP6rFz1CJe6laf7V8v4PCizRR5L+H+v3VfvIj74kWcfx0CwLZhPabceXBfuYIh2POppyE4GHfknYPvpM3f4ca0KSRt8S43pvxA7G+rSFK/oU/jf1zGfCVwnTkady7ra1dRyT2fGqjkqe56jt88hy3Vm2JfORPnrnWYy73h07gfx6YTEeRLFxQ3yF528BxVcqUDoFru9BwIuzVXrTWTth+n7cs5Gb/1KO1fyUWtfBmZteeUz2P3Ce1+ujc/kYH63W0A6iulApVSyYHb/wffnA8QoZRKBjSCuMH1NaXUzZJw04c41jagglIqjVLKCDQD1iul0gAGrfUCoC9QIv5G3uOm0FovB7rimVZzB631BK11iNY6pPU7zR4inEdTsVxpFq/wXIBm8YrfqFTe84WXSuVKs2L1eux2O2fOXeDUmXMUzp8nbrurUddYv3k7dWpWJdZmQykDSilsdvsTj/FJMhV65ZZpLyo4fdx9Y54SuCPO39q+6Ks4/9kNsdFgtnjmOmvtnc+eMB0YPIcVJTqz8qUubG//HRc3H+CPTmNJX6kIeTq9wZb/DccVc2c/ZW3yKhd+24Pj6g1MgRZwu9FujTHQ4ocsHp2pQGmcBzzTXvTFM0R/25mYcT2IGdcDHXWZmB8+Q9/494XQVLgcziN7PH1rsgLuBN+3N5mKlsP55/2nvdzSvkQlXH/tgtgbnvy0J1fMCbtvA4KTYwlKAoAxwEyW8oW4cuQcx1f+QeayBQBIkSMDRrOJ2MvX4rbL+2Z5Tq7eg+1qNKZAK9qtwe32nNcJlPvKZVwXL2LM8gIAluIlcJ48ge33zQRU97xZDqheA9vvm2/ZLuC1Gti2bUFfv44KCPD0rduNsib88xjAVOxVnHs2xj12HtyOKaSyZ11IZZwHtt3aPqQyrkN/QMzNc9nznIwl4ef7S7xpLwBpk1rZecbzxmv76ctkTZnklvZLD56jfI40BAWYiXW6MSgwKIh1PptTRJ5VMvXlLrTWu5RSc4A9wElg423rI5VSE4F9wAlgR7zVrYCJSqkbeKrh9y1Zaa3PK6U+Bdbiqa4v11ovVkoVBX5QSt18M/XpbZsmBxZ7q/sK6PaoeT6qnv2+YsfuvURGRlGlXnM6tmpB6xaN6d53MAuXrSRj+rSMGNQbgFw5s/Fa5fLUebsdJqOR3h92xGg0xu0r9IeZtHu3KUopypYqyawFS6nfogON69V62mk8PpMFY85C2H7+dx6npUpTDKkzgta4r0Zg/3nyLe1NRcsTO93zVQXH1hUEvNkV7XJiWzja19H/Z0UHv4vBYqbcHM+peHnnEfZ87MnXGGghW+PybGriyfWf8ct5+fuuuO0udnT4zm8xPzSTBWOOQth++fGh25sKl4ubGuPY/gsB9TujXS5sS8Y+vTifBLMFU+6i2BaNj1tkLFAKa53WqKRBBPyvF+7zJ/69/KLZgqlERWInDwDAvmkpAW97pgvEzh7pjwweWtJ0Kak8sh0GowEMiqNLt3Fy9R4MZiOVh7elyW9f4ra7WN3t37+FKcBCvkblWfq25zKqf05cQY0JXXDZnazqdPdPkhKK69+NIqhXH5TZjOv8OaKGfgUGAyn69ieg5uu4w8O4OqDfvxtYrQRUr0HkR90BiJ4/lxT9BqKdnks2JnhmC6Y8RbEt+Pf/nH3NAgJa9MRcqiruyIvETh16a/uQysRO8PwN7BsWE/C/jz3n8vSvfR39I4lxuNh26hJ9qvw7HbFv1QIMW/8XTrfGajTQp0rBW9ovPXSOsfVLAtC8RDZ6LPsTs1HxZc0iPo/fJ57R66grre85w0M8BqVUMq31de/9T4CMWusufg4LAEfEseems+1j+/o7BJ9aOfa56Vpe62L2dwg+paOu+zsEn5k6PdDfIfhUozynH9zoGZGkeEp/h+BThhez+jsEn0nS4bsEcc1H24HVT/WF0Fqwil/ylIr6k/e6t0JuwlONf9e/4QghhBBCPOOe0euoy0D9CdNazwHmPLChEEIIIYQQ9yEDdSGEEEIIkbg9o3PUZaAuhBBCCCESNa2fzavZyOUZhRBCCCGESICkoi6EEEIIIRK3Z/TLpFJRF0IIIYQQIgGSiroQQgghhEjcntEvk0pFXQghhBBCiARIKupCCCGEECJxkznqQgghhBBCCF+RiroQQgghhEjc3HIddSGEEEIIIYSPSEVdCCGEEEIkbjJHXQghhBBCCOErUlEXQgghhBCJm1xHXQghhBBCCOErUlEXQgghhBCJm8xRF0IIIYQQQviKVNSFEEIIIUTiJnPUhRBCCCGEEL4iFXUhhBBCCJG4SUVdCCGEEEII4StSUX+O2Mf29XcIPmPpONDfIfjU4e8/83cIPvNGm37+DsG3HDZ/R+AzS6d/6O8QfKrc0SB/h+AzOfLa/R2CT6ngNP4O4bmjtcvfITwVMlAXQgghhBCJm0x9EUIIIYQQQviKVNSFEEIIIUTiJj94JIQQQgghhPAVqagLIYQQQojETeaoCyGEEEIIIXxFKupCCCGEECJxkznqQgghhBBCCF+RiroQQgghhEjcZI66EEIIIYQQwlekoi6EEEIIIRI3maMuhBBCCCGE8BWpqAshhBBCiMRN5qgLIYQQQgghfEUq6kIIIYQQInGTiroQQgghhBDCV6SiLoQQQgghEje56osQQgghhBDCV6SiLoQQQgghEjeZoy6EEEIIIYTwFamoCyGEEEKIxE3mqAshhBBCCCF8RSrqgFKqItBDa11bKVUHKKC1/sq/USVsKnVGrA07xz02pEqHfd18VGAyTHlLorWGG1HYFoeir0dieCEP1lot0U4HtoVj0FfCwJoEa6PO2GYM8WMm99Zn8Ag2bN5OcKqU/DQ9FICrUdfo3vdLzl0II1OG9Hw98FNSBCUHYOLUOSxcthKjwcCn3TpQ9uWS2O12On8ygLDwCJo2qE3TBrUB6D9kFE3qv07+PLn8lt+9GK1mms/tg9FiwmAycnj5djaOXEilXs3IXaU4LoeTKyfD+bnnBGxR0WQOyU2NQS1x2Z0s7jyGKyfDsAYlod7oTsx5Z6i/07mr57VvAabNX8qCZavQaBq9Xo0Wb9bhryPHGTgilOiYGDJlSMeQPh+SLGkSdu07xMCRoVjMZob17U7WLBmJunadHgOGM35oP5RS/k7nvroN70apKqWIvBRJh6odAPhk7CdkyZkFgGRBybgedZ1ONTpRIKQAnQZ3wmF38FWnrzh/4jxJg5Ly6dhP6dO8jz/TeGj5Nk3CdT0G3G6008WROh+SolZZ0nd9C2uuLByp252YfUcASFIyP5kHdUDbnZz6YBj2k+cxBCUl2+iPOP5OPz9n8pACkxLwdlcMmbIBmthpI8FhJ6BZZzCZwe0idvYY3Cf/xpizANZmncDpIGbyV+iL5yEwKYGtPiVmdMLv32m//8WinUdRCnKnT8nn9UozZs1eNhw+i9loIEtwMj6vV5qgQAu7T15k8LIdmI0GvnqzLFlTJycqxs7Hczcx9p1KCf7/7WOTOeqJj/J4pBy11ktkkP5g+tJ5Yif08twm9kY7bLj++gPH7z8TM/5TYif0wvnPbsyvNgDAXLoWsfO+wb52LuaQqgBYXq2PY9Nif6ZxX/VqVSN0xKBblk2aNpfSIcVYPud7SocU4/vpcwE4evwkK1avZ/H0UEJHDGLg8NG4XC42b9tFgby5WDh1LPMWrwDgr3+O4XbrBDuQc9kczGw2mMk1ezO5Zm9yVihCpuIvcmLjPiZW/4Tva/Ti8vHzvNLxDQBeblOLhe1HsW7oXIq3qAJA2Q/q8fuYJf5M476e177959hJFixbxazQYSyY9A3rt/zByTPn6DdsDF3btmDRD99SpXxpfpi9CIApcxfzzYCP6dKmOXOWeHIcP20ubd5ulChe7FfNW0WfFrcOwr7q+BWdanSiU41ObFqxid9X/A5Ag7YNGNR2ED8O+ZHXW7wOQLMuzZgzeo7P4/4vjjXrzT+1unCkzocAxB4+ycn2g7mx/cAt7dK2qcfJDl9yYdhUUjevCUD6zk0IHzPP5zE/roA32+M6+AfRA9oS/cX7uC+cxlq/FbafZxD9ZSdsy6Zjrd8KAHPVBsRMGIRt8Y9Yynv611qzGfaVCb9/w6KimbX1MDPbv8aCTq/jcmt+2X+S0i9mYP77tZj3fi2ypU7O5I2ePp72+yGGNy1H56pFmbfjHwAmrt9Pq1cLJor/t49Nu5/uzU+euYG6Uiq7UuqQUmossAv4Xin1h1LqgFLq83jtaiil/lJKbQIaxFv+rlJqtPf+j0qpRvHWXff+m1EptUEptUcptV8pVf4+8VxXSg1RSu1USv2mlCqllFqnlDrmrd6jlDIqpYYppXYopfYqpdp5lydTSq1WSu1SSu1TStW9LceJ3rx+VUoFPtE/5CMw5iiEvhKOvhoB9pi45cpsBbTngdsFJgvKZEW7nahU6VDJU+E++Zd/gn4IIcUKx1VUb1q7cQt1a3reaNStWZU1G7YAsGbjVmpWqYDFYiFLpgxkzZKJfYf+xmQyYrPZcblccfsYPXEqnVq38F0ij8ERbQPAYDJiMJtAw/GN+9Euz5PVud1HCcoYDIDL4cIUYMEcaMHtcJEyazqSp0/F6W3StwnNsVNnKFIgD4EBVkwmIyHFCrJ641ZOnD5LSNGCALwSUpRV3txNJiOxNjuxsTZMRhOnzp4n7OJlXipWyJ9pPLT92/ZzLfLaPde/WvtV1i1eB4DT6cQSYMEaaMXlcJExW0bSZEjDvq37fBTt02E7egbbsbN3LNdOF4YAK4ZAK9rpwpI1A+YMqbmxbb8fonwMAUkw5iqE4/eVnscuJ8TcAK1RgUkAUIFJ0Fcvxa1XFgvKYkW7XKg0GVEp0+D6J3H0r8utsTlcOF1uYh1O0iYPpEyujJiMnmFckSxpCIuKBsBkNGBzuIh1uDAZDJy+fI3wqGhCcqT3ZwriMT2rU1/yAi211h2VUsFa68tKKSOwWilVBPgbmAhUBo4Aj/qW+i1gpdb6C+9+k9ynbVJgndb6Y6XUImAQUA0oAEwBlgCtgKta65eUUlZgs1LqV+A0UF9rHaWUSgNsVUrdLFPmBppprdsopeYCDYHpj5jHE2EsWBrn/t/jHpsrvYmpSHmwRRMz9QsAHJuWYK3dGpx2bIvGYan2FvZ1iadyc9OlK5GkTeMZoKZNE8zlyKsAhF+8RJFC+eLapU+XhvCLEVQuX4alK9fQrE1X3nu7EWs3bqVAvtykS5vaL/E/LGVQtFw2iFTZ07Nz6irO7Tl6y/oijV/l0LJtAGwZu4SaX7bCabOztGsolXs3Y8PX8/0R9n/yPPRtrhxZ+XbSDCKvRmG1Wtm4dRcF875IrhxZWbt5O5XLvcyv637nQngEAG3easjnw8ditVr4sldXho/7kc6t3vJzFk9GoZcLcSXiCudOnANg7ui5dBnSBVusjeFdhtO6b2umDpvq5ygfkYac0wagtebyzF+4PGvlPZuGj51H5i/fR8faOd1tBBl7v8eFr/3yEvJYDGkyoK9fJaDFhxiy5MR16h9s80KxzR9PYKdBWBu0BqWIHt4dAPvKuQS81QXtsBH743CsDVpjW5o4+jd9UBLeKZuPGiMWE2AyUjpXBsrkynhLm592HeW1wtkAeK98QQYu2Y7VZOSLhmUYsXIXHasU8UfovvWMTn15VgfqJ7XWW733Gyul2uLJNSOeAbIBOK61/gdAKTUdaPsI+98BTFZKmYGftNZ77tPWDvzivb8PsGmtHUqpfUB27/LqQJF41fsUeAbiZ4DBSqlXATeQGbj5lvh4vOPujLcv3zIYMeUtSfSaf9/rONbOw7F2HuaydTC/VB3H+gW4w04SO9kz79GQNR/6+hVAeea5u5zYVs2AG1F+SeFJ0Dc/OYhHoTCZjAzt/zEADqeTdt36MHpIP4Z+O4HzYeHUqVGVSuVL+zrcB9JuzeRavbEGJaHhhK6kyZOFiL/PAFCmUx3cTjcHFm0GIPzgKabW7w/AC6Xycj08EqUUdUd3wu10sXrQDKIjpG8TghezvcB7zerTpkd/kgQGkOfF7BiNRgZ+1Jkvv5tI6NQ5VCxTCrPZDEC+3DmZOc7zPYM//jxAujTBaK3p/vkwTEYTPTu2JE1wSj9m9Pgq1q3I+sXr4x4fO3iMbnW7AZ5B/KWwSyil+GTsJ7gcLiYOnEhkRKSfon04Rxp+hDP8MsbUKcg5fSC2o2fumPJyU+zB4xyt3xOApKUK4gi7DEqRdfRHaIeT819MxpmQ8zUYMbyQi9i543CfOIz1zXZYqjdGBSbFNn8Czj2bMZUoT0DzrsR82wv3mWNED/P0rzFXIU+lXSkCWn0CLhe2BRPR1yL9m9M9RMXYWffXWX7uVofkARZ6ztnEz38e5/WiOQDPtBaj0UCtItkByJcxFdPavgbAzhPhpE0eCBo+mrsJk8FA9xrFSZ3Mbx/Ci0f0zE198boBoJTKAfQAqmitiwA/AwHeNne++t7JifdvpDwTuywAWusNwKvAWWCaUuqd++zDobW+eSw3YPPuw82/b5QU0FlrXcx7y6G1/hV4G0gLlNRaFwPC4sVvi3cMF/d406WUauud+vPH5D+OPETKj8aYqxju8yfuOsh27v8dU/6X7lhuKV8P+4ZFWCo0wL5uPs59mzGXeu2Jx/Y0pE6VkosRlwG4GHGZ4JQpAEifNg0Xwi7GtQsLjyDtbZXV2QuXUbdmFfbsP4TZbGL4gE8ZP2WW74J/DLaoaE5tOUTOip5qTOGG5clVpThLuoy9a/uyneuxedQiynWtz8aRCziwaDMhLaVvE5KGr1dj3sQRTPl2MCmCkpEtS0ZyZsvCxOGfM3fCCGpVKc8LmTLcso3WmvHT5tLuncaMmzKH999txhvVKjBj4TI/ZfHfGIwGytQow4YlG+66vtkHzZg1ahZvd3ub6V9PZ82iNdR9r66Po3x0znDP+eu6dJWolVsILJrnobZL16kJ4d/OJn2XZoSNnMmVn9aR+t03nmao/5mOjEBHRuA+cRgA565NGLPmwly6Ks49m73LNmLMlveObS01m2FbPgtrrbexL5uOY/sazJUSbv9uPXqBzKmSEpw0ALPRQJUCWdhzyvOp15Ldx9h4+CyDG5a5Y/651pqJ6/fTtmJhQtfto0OlwrxeNDszt/7tjzSePrf76d785FkdqN8UhGfQflUplR6o6V3+F5BDKfWi93Gze2x/AijpvV8XMAMopbIB4VrricD3QIn/GOdKoIO3Qo9SKo9SKimeynq4twJfCcj2qDvWWk/QWodorUPeC3nyX3AzFXrllmkvKvjfOXDGPCVwR5y/tX3RV3H+sxtio8FsAa09cwrN1ice29NQsVxpFq/4DYDFK36jUvlXAKhUrjQrVq/Hbrdz5twFTp05R+H8/75IXo26xvrN26lTsyqxNhtKGVBKYbPb/ZLH/QQGJ8ca5JnNZbKayV6uEJePnCNnhSKU7lCbea1G4Iy9M+7CjcpzZM0eYqOiMQVYwa3RbjfmAIuvU3gsz0PfgmeKD8D5sIus3rCVmlVejVvmdrsZP20ejevc+uZq8S9reLV0CCmSJyMm1obBoFAGRWysjcSoePninDl6hogLEXesq/pmVbav3s71q9exBlrRbo12a6yBCfs5SgVaMSQNjLufrHxxYv8++cDtUjWqQtTaHbiibnjmq7vd4NYYEni+OuoK7isXUekyA2DMVwz3+VO4r17CmLuwZ1neYrgv3jo/31S6Ks792yHmOlisniuUJfDXoIwpkrD39CVi7E601mw7FkbOtEFs/uccP246yDdvVyDQcmetbsme45TPk4mgQAuxDhcGpVBKEetw+iEL8bie1akvAGit/1RK7QYOAMeAzd7lsd7pMD8rpSKATcDdvh01EVislNoOrMZbqQcqAj2VUg7gOnC/ivrDmIRn6soub+X+IlAPmAEsVUr9AezB8wYj4TBZMOYshO3n7+MWWao0xZA6I2iN+2oE9p8n39LeVLQ8sdM9F9VxbF1BwJtd0S4ntoWjfR39A/Xs9xU7du8lMjKKKvWa07FVC1q3aEz3voNZuGwlGdOnZcSg3gDkypmN1yqXp87b7TAZjfT+sCNGozFuX6E/zKTdu01RSlG2VElmLVhK/RYdaFyvlr/Su6dk6VJSe0Q7DAYDyqA4tGwbR9bsof36rzFaTDSb/gkAZ3cfYWXvHwAwBVgo3Kg8s5t7LrW5fdIK6od2weVwsqTzGL/lci/Pa98CdPtsCJFR1zCZTPTu2pYUyZMxbf5SZv/kuapL1fKlqV+zSlz7mFgbi1euZcLw/gD8r3Edun02BLPZxNC+3f2RwkP7ePTHFCldhKDgIKZtn8a0r6fx65xfqVCnQtyXSOOzBlip2qgqvd/29P3CiQvpPaE3TruTIZ0S5mVkbzKnSUm2CZ64ldFI5OL1XF+/i6DXSpOpfztMwSnIPvkzYg8dj7v8ogqwkqphZY61+AyAi5N+Itu4T9EOzyUbEzrb3HEEtvwITGbcEeeJnToS496tWN9sBwYjOOzEzvj23w3MVsylqxLzrefv5Fi9kMA2vcHlJGZywu3fwi+koWrBF2gW+gtGgyJfxlQ0DMlFw9E/Y3e6aT9lDeD5QmmfOqUAiLE7Wbr7GOP+VxmAFq/ko/vsjXGXbHwm6YeZKJH4KP2MJibudGPA289NZ1s6DvR3CD41vORn/g7BZ3rsHODvEHzLkTir1o+jTqkP/R2CTw0xPtO1slvkqPV8VXFNFRLW91OepsAm/RLENR9j5nz+VMc4/srz+XmWEEIIIYQQzya56ou4H6XUNuD2SW4ttNaJ4yKtQgghhBAiQZGB+hOitX7Z3zEIIYQQQjyXntGK+rN+1RchhBBCCCESJamoCyGEEEKIxE1LRV0IIYQQQgjhIzJQF0IIIYQQiVsC+GVSpVQNpdRhpdQRpdQnd1mfQim1VCn1p1LqgFKq5YP2KQN1IYQQQggh/gOllBEYA9QECgDNlFIFbmv2PnBQa10Uz49nfq2Uuu/Pd8scdSGEEEIIkbj5/wc8SwFHtNbHAJRSs4G6wMF4bTSQ3Psr9MmAy8B9fw1MKupCCCGEEEL8N5mB0/Een/Eui280kB84B+wDumh9/2/BSkVdCCGEEEIkbk/5OupKqbZA23iLJmitJ8RvcpfNbi/zvwbsASoDLwKrlFIbtdZR9zquDNSFEEIIIYS4D++gfMJ9mpwBXoj3OAueynl8LYGvtNYaOKKUOg7kA7bfa6cyUBdCCCGEEImb/3+ZdAeQWymVAzgLNAXeuq3NKaAKsFEplR7ICxy7305loC6EEEIIIRI3P//gkdbaqZTqBKwEjMBkrfUBpVR77/pQYCDwo1JqH56pMh9rrSPut18ZqAshhBBCCPEfaa2XA8tvWxYa7/45oPqj7FMG6kIIIYQQIlHTbr9fnvGpkMszCiGEEEIIkQBJRV0IIYQQQiRu/v8y6VMhFXUhhBBCCCESIKmoCyGEEEKIxM3PV315WqSiLoQQQgghRAIkFXUhhBBCCJG4yVVfhBBCCCGEEL4iFfXnyMqxz+a7zbs5/P1n/g7Bp3rsHODvEHxmZMnnq29d/g7Ah1aF7fV3CD6VOdMr/g7BZzItD/J3CD7lWn7Y3yH4zBdN/B2Bl1z1RQghhBBCCOErUlEXQgghhBCJm1TUhRBCCCGEEL4iFXUhhBBCCJG46Wfze3hSURdCCCGEECIBkoq6EEIIIYRI3GSOuhBCCCGEEMJXpKIuhBBCCCESN/llUiGEEEIIIYSvSEVdCCGEEEIkbvrZnKMuA3UhhBBCCJG4ydQXIYQQQgghhK9IRV0IIYQQQiRqWi7PKIQQQgghhPAVqagLIYQQQojETeaoCyGEEEIIIXxFKupCCCGEECJxe0YvzygVdSGEEEIIIRIgqagLIYQQQojETeaoCyGEEEIIIXwlUQ/UlVIplVIdH3PbYkqpWk86JiGEEEII4WNu99O9+Ulin/qSEugIjH2MbYsBIcDyh91AKaUApfUz+o2Fx2FQVF75BTEXLrOlxXAKffYWGauVwO1wcuNEGDu7jscRFU3wS3koPuQ93HYH29uP5saJMMxBSSg1/gM2N/vK31k8kNFqpvncPhgtJgwmI4eXb2fjyIVU6tWM3FWK43I4uXIynJ97TsAWFU3mkNzUGNQSl93J4s5juHIyDGtQEuqN7sScd4b6O5079Bk8gg2btxOcKiU/TQ8F4GrUNbr3/ZJzF8LIlCE9Xw/8lBRByQGYOHUOC5etxGgw8Gm3DpR9uSR2u53OnwwgLDyCpg1q07RBbQD6DxlFk/qvkz9PLr/ldz9Gq5m3buvbzSMXUq57I3JVK4F2a6IvRbGi+3iuh0eSOSQ31bx9u7TzGCK9fVtndCfmJcC+je9ZP48fpFmz+vTs4ant3LgezfudP2Xv3oOkSRPMgnnfkyJlEJ/1G8qSJSsBWLhgMu93+pTz58P8GfZDSZUxNa1GdCZF2pS43ZoNs1ax+od/X96qt6lD497v0LV4S65fuUauknlpPqgtDruDiR98Q/jJCwQGJaHd6A/55p1Bfszk4ZisZt6b0xeT1YTBaOTAiu2sHbmAwBRJaTy6MymzpCXyzEXmvP8tsVHRZC2Zh9qDWuKyO5j3wRgunwwjICgJjUd3Zuo7Q/ydzn2lyBhMoxEdSJY2Jdqt2TFrDVt++IUM+bNS94tWWJJYiTwTwdyuY7BdjyFryTzUHfQeTruDOR+Mjsu16egP+PGdhP96K26VqCvqwFfAi0qpPUqpYUqpnkqpHUqpvUqpzwGUUvWVUr8pj4xKqb+VUlmBAUAT77ZNlFL9lVI9bu5YKbVfKZXdezuklBoL7AJeuNtx7sa77V9KqUne/c1QSlVVSm1WSv2jlCrlbZdUKTXZu8/dSqm68bbfqJTa5b2V8S6vqJRap5Sa793/DO+bCJ/L1aYm1/45G/c4fP0+fqv4Easrf8K1Y+fJ80EdAHK3r8XWVt9wYPAccr5bFYB8H9bn8Lc/+SPsR+ayOZjZbDCTa/Zmcs3e5KxQhEzFX+TExn1MrP4J39foxeXj53ml4xsAvNymFgvbj2Ld0LkUb1EFgLIf1OP3MUv8mcY91atVjdARt744T5o2l9IhxVg+53tKhxTj++lzATh6/CQrVq9n8fRQQkcMYuDw0bhcLjZv20WBvLlYOHUs8xavAOCvf47hdusEO0gHT9/ObjaYH2v25seavclRoQgZi7/I9vE/82ONXkyp1Zujq3dTpkt9AF5qU4vF7UexIV7flvmgHlsTaN/G96yfxw9y4vhpKldpRImS1fhi8DeEjvUM0Jo2qcfUafMoV74OPT7sAEDt16uxe/e+RDFIB3A7XcwdNIW+VbsyuP6nVGpRg4y5sgCeQXyB8kW4dOZiXPvqbeowtsMwFg2bScXm1QF4o3Mjlo9Z6Jf4H5XT5uDHt75gbM1ejK3Vi9wVipCleC7Kd6jDsd8PMKpSd479foDyHT2vQWXa1GJ2h2/4bdhcXmrueQ2q0Lk+G8Ys9mcaD8XtdLNi0AxGVe1JaP3PKN2iGmlzZab+V21YOWQW39X4hIMrd1C+rac4Uq5NLWZ2+IZfh83hZW+ulTrXZ92Yn/yYhQ+49dO9+UliH6h/AhzVWhcDVgG5gVJ4quUllVKvaq0XAReA94GJQD+t9SngM2CO1rqY1nrOA46TF5iqtS7uvX/Hce6zbS5gFFAEyAe8BZQDegC9vG16A2u01i8BlYBhSqmkQDhQTWtdAmgCfBtvv8WBrkABICdQ9gE5PHGBGYPJULUYJ2asjVsWvn4f2uX5wOHKziMEZkwNgHa6MAaYMQZacTtcJM2WjoAMwURs+cvXYT82R7QNAIPJiMFsAg3HN+6Py/fc7qMEZQwGwOVwYQqwYA604Ha4SJk1HcnTp+L0toSZb0ixwnHV8pvWbtxC3ZqeJ/m6NauyZsMWANZs3ErNKhWwWCxkyZSBrFkyse/Q35hMRmw2Oy6XK24foydOpVPrFr5L5DHF71ujt2/t12Pi1puTWNHa80Ttjte3Lm/fJkvAfXu7Z/k8fpAtW/8gMvIqAFu37SJz5owAOBxOAgMDsFotuN1ujEYjH3RuzfCvx/kz3Edy9WIkpw4cB8B2I5bzR8+SKoOnH5v0fZf5X05D8+9gw+V0YgmwYgm04nK6SJs1PSkzpObvbQf9Ev/jsHvPZaPJiMFkBK3JV60Eu+dvBGD3/I3kr1YSAJfThTnAgjnQitvpJFXWdARlSMWJRHAuX7sYybkDJwCw34jl4tGzBGVIRZqcGePiP7JpHwVrvgR4cjUFmOP6NjhrOoIyBCeKXMWdEvvUl/iqe2+7vY+T4RlQbwA6A/uBrVrrWY+x75Na660PcZy7Oa613geglDoArNZaa6XUPiB7vH3WiVfRDwCyAueA0UqpYoALyBNvv9u11me8+93j3demx8jtsRUZ2IL9A2dhShZw1/XZmlXkzGLP4O7wt0soMbw1rlg7f3QaR6F+b3NwyDxfhvufKYOi5bJBpMqenp1TV3Fuz9Fb1hdp/CqHlm0DYMvYJdT8shVOm52lXUOp3LsZG76e74+wH9ulK5GkTeN5oU+bJpjL3gFO+MVLFCmUL65d+nRpCL8YQeXyZVi6cg3N2nTlvbcbsXbjVgrky026tKn9Ev+jUAbFO96+3T11Fee9fVu+55sUbFAO27VoZjcdDMDWsUt4zdu3y7qGUql3MzYlor593s7je3mvZVN+WekpMsyavYjpU8fQvHkjevUaTIf2/2PajPnExMT6OcrHkzpLWrIWyM6xPf9QtGoIkWGXOXPo5C1tlo9dRIsv2+GItfN9t295s/f/+Onrx3l59B9lULRf9gXB2dKzfdoqzuw5StK0Kbh+MRKA6xcjSZomBQAbxy6hzpetccbaWdBtHK/1fovVXyeu1yCAlFnSkLFAds7sOUrY32fIX60kh1btpFCt0qTwFsY2jF1CPW+u87qNo2bvt/ktEeb6yJ7RWcnP0kBdAV9qrcffZV1mwA2kV0oZ7jHH3MmtnzDEH33eeMjj3I0t3n13vMdu/v37K6Ch1vpw/A2VUv2BMKCoN7b4rxrx9+vCx32ZoVpxbBFRRO49Tpoy+e9Yn7dLXbTTxekFmwG4euAk617vB0Dq0vmIvXAFpaDU+M64HS729Z+OLSLKlyk8Mu3WTK7VG2tQEhpO6EqaPFmI+PsMAGU61cHtdHNgkSff8IOnmFq/PwAvlMrL9fBIlFLUHd0Jt9PF6kEziE7g+d5L/KrcTQqFyWRkaP+PAXA4nbTr1ofRQ/ox9NsJnA8Lp06NqlQqX9rX4T4U7dZM8fZt/Xh9u3HYPDYOm8fLHd+gxP+qsXnkQsIPnmK6t2+zePsWpagzuhMup4u1Cbxv5TyGihXK0LJlMypU9Exnioq6Rp167wCQMmUKevboSKPGrQkdN5RUqVIycuR4tm7b6c+QH5o1SQAdx/VgzoAfcTtdvN6pISNbDLyj3emDJ/iyvudD3dyl8hMZdhmlFO1Gd8PlcDH3iylERVz1dfiPRLs142r1IiAoCc3GdyNdniz3bHvh4Ekm1ve8BmUrlY9rYVdQSvHm6M64HU5++WIGNxL4uWxJYuWtcd34ecA0bNdjWPjRBGr3e4dKHzTgr9924nI4ATh/8CTjvblmL5WPqLAroKDJaM/r7fIvpif4XMW/EvvUl2vAzc/rVwLvKaWSASilMiul0imlTMAPeKacHAI+vMu2ACeAEt5tSwA57nHMux7nP+axEuh8c565Uqq4d3kK4Lz3jUULwPioO1ZKtVVK/aGU+uPX6CP/Mcx/pX4pDxmrl+C1HaMoFdqZtGULEjLa8yWtrI3Lk6FaCXa8P+au2+brWo+/Ri4iX/eGHBy2gNMLNvFi6xpPLLanzRYVzakth8hZsQgAhRuWJ1eV4izpcvfvNJftXI/NoxZRrmt9No5cwIFFmwlp+ZovQ34sqVOl5GLEZQAuRlwmOKWnMpU+bRouhP071zUsPIK0t1XNZy9cRt2aVdiz/xBms4nhAz5l/JSEX6272bc5vH1706HFv5PH+7FyfK90rsfvoxZRtmt9No1cwMFFmymZCPoWnp/zuEP7//HHjl/5Y8evZMyYnsKF8zM+dBgNGr7H5ctX7mjft3c3vvzqW5o2qceuXfto3eZDBg38xA+RPzqjyUiH0B5s/Wkju1ZuI222DKTJko5+K4bz1aaxpMqQmr7LhhKUNuUt29Xu1Ihl387njS6NWTxyDlt+2kCVdxPPRdFio6I5vvUQuSsU4cbFqyTz5pcsbUpu3OXNRoVO9Vj37SIqdmnA2pHz+fOnzZR+N2GfywaTkbdCu/HnT5s5uHIHABFHz/HjO18x9o3e/Lnkdy6fDL9ju4qd6rH220VU7tKQ1SMXsOenTZR5N/G83j4SmaOe8GitLwGblVL7gWrATGCLd1rJfDwD8V7ARq31RjyD9NZKqfzAWqDAzS+TAguAYO80kg7A3/c45q/3OM5/MRAwA3u9udwsf4wF/qeU2opn2suNe2x/T1rrCVrrEK11SPUkT+4LfQcGz2FFic6sfKkL29t/x8XNB/ij01jSVypCnk5vsOV/w3HF2O/YLmuTV7nw2x4cV29gCrSA2412a4yBlicW29MQGJwca1ASwHO1gezlCnH5yDlyVihC6Q61mddqBM7YO/Mt3Kg8R9bsITYqGlOAFdwa7XZjDkjY+QJULFeaxSt+A2Dxit+oVP4VACqVK82K1eux2+2cOXeBU2fOUTj/v7OyrkZdY/3m7dSpWZVYmw2lDCilsNnv/PskBLf3bTZv36bKnj6uTa5qJbh89Pwt2xVqVJ5ja/Zg8/atTgR9+zyex+NCpxDyUnVCXqqOyWRk3pyJvNuyC//8c+yOtrly5SBjpvRs2LiVJEkCcbvdaK0JCLD6IfJH978hHTl/5Ayrvl8GwNnDp/gwpBWflOvIJ+U6cuXCJQbW/ogo79QQgDKNKrJ37U6io25gCbR4z2ONJTBh55wkODkB8c7lF8sW5OLR8/z12y6KNyoPQPFG5flr1a5btivW6FX+Xrub2KhozPHyNSfwfBsMaUv4kbNs/v7fK/kkTR0EgFKKSp3qs33Gb7dsU7zRqxxeu4fYuL51e3NN+P9vxb8S/dQXrfVbty0addvjAfHaXsPzhc6bbi+RVb/HYQrddsxRdznO3WI7EX9brfW7d1untY4B2t1l+3/wfAn1pk+9y9cB6+K16/SgWHyl6OB3MVjMlJvzKQCXdx5hz8eTATAGWsjWuDybmnguD/XP+OW8/H1X3HYXOzp857eYH0aydCmpPaIdBoMBZVAcWraNI2v20H791xgtJppN91Tczu4+wsrePwBgCrBQuFF5Zjf3XFli+6QV1A/tgsvhZEnnu3/a4C89+33Fjt17iYyMokq95nRs1YLWLRrTve9gFi5bScb0aRkxqDcAuXJm47XK5anzdjtMRiO9P+yI0fjvhz2hP8yk3btNUUpRtlRJZi1YSv0WHWhcL2FW6JKlS0mtEe1Q3r49vGwbR9fsoW7oBwTnzIh2a6LORvBrrx/itjEFWCjUqDxzvX37x6QV1PP27dIE1rfxPevn8YP06d2N1KlT8d13nu8bOJ1OSr/y73k5cMDH9P3Mk+fsOT+xcP5kOnduRf/Ph/sl3keRKyQfZRpW4Myhk3y2fBgAi4bOZN+63ffcxhJgoUzDinFTY1ZNWkaHcT1wOZxM+OAbX4T92JKnS0mDr9vH/b898PM2/l6zm9O7/qHJmM6UaFyRq+cimNPx32swmAMsFG9YniktPK9BWyatoOm4rrgcTuZ9MNpfqTxQtpC8FG9YnguHTtFpuefc/XXoXFLnyEDpFtUAOLByBzvnrY/bxhxgoUTD8vzgzXXTpOW8Na4rLoeLOR8k7Nfbx6X9eK3zp0ndvJKBePYtzPDWc9PZh62J+sOiR9Zj54AHN3pGjCz5mb9D8CnXg5s8M/qeX/vgRs+QdzO94u8QfCYTCbti/aS57vJdnmfVFydm+uXy0Le7/mnDp/pHT/blAr/kmegr6gmBUio1sPouq6p4p+cIIYQQQoinxY/zyJ8mGag/Ad7BeDF/xyGEEEII8Vx6Rgfqz9f8ACGEEEIIIRIJqagLIYQQQojE7Rn9wSOpqAshhBBCCJEASUVdCCGEEEIkbjJHXQghhBBCCOErUlEXQgghhBCJmpaKuhBCCCGEEMJXpKIuhBBCCCESN6moCyGEEEIIIXxFKupCCCGEECJxc8t11IUQQgghhBA+IhV1IYQQQgiRuMkcdSGEEEIIIYSvSEVdCCGEEEIkblJRF0IIIYQQQviKVNSFEEIIIUSiprVU1IUQQgghhBA+IhV1IYQQQgiRuMkcdSGEEEIIIYSvSEVdCCGEEEIkblJRF0IIIYQQQviKVNSfI691Mfs7BJ95o00/f4fgUyNLfubvEHym284B/g7Btxw2f0fgM3tKX/d3CD7VNzjS3yH4TJqaqfwdgk8ZXnnF3yE8d/QzWlGXgboQQgghhEjcntGBukx9EUIIIYQQIgGSiroQQgghhEjc3P4O4OmQiroQQgghhBAJkFTUhRBCCCFEovasfplUKupCCCGEEEIkQFJRF0IIIYQQiZtU1IUQQgghhBC+IhV1IYQQQgiRuMlVX4QQQgghhBC+IhV1IYQQQgiRqMlVX4QQQgghhBA+IxV1IYQQQgiRuMkcdSGEEEIIIYSvSEVdCCGEEEIkajJHXQghhBBCCOEzUlEXQgghhBCJm8xRF0IIIYQQQviKVNSFEEIIIUSipqWiLoQQQgghhPAVqagLIYQQQojE7RmtqMtAXTwWFZwBa72OcY8NKdNh37gQ545fATCVqom1SlNufPM+xFzHkDk31hr/Q7sc2BaPQ18JB2sSrPU6Ypsz3F9p3FefwSPYsHk7walS8tP0UACuRl2je98vOXchjEwZ0vP1wE9JEZQcgIlT57Bw2UqMBgOfdutA2ZdLYrfb6fzJAMLCI2jaoDZNG9QGoP+QUTSp/zr58+TyW373YrSaeWtuH4wWEwaTkcPLt7N55ELKdW9Ermol0G5N9KUoVnQfz/XwSDKH5KbaoJa47E6Wdh5D5MkwrEFJqDO6E/PeGervdO7qee1bgGnzl7Jg2So0mkavV6PFm3X468hxBo4IJTomhkwZ0jGkz4ckS5qEXfsOMXBkKBazmWF9u5M1S0airl2nx4DhjB/aD6WUv9O5r9QZ0/D+yC6kTJsSt1uzeuavrPhhGaVrlaFRt6ZkzpWF3nV6cmzfUQDyhuSj1aD2OO0ORnX+mrCTF0gSlJSuo3sw+J3P/ZzNg2VeNh33jRhwu9AuFxeavw9A8ib1SN6kLtrlImbTNiJHTcRatCDBvbqg7Q4ien2B8/Q5VLKkpB3Sl/D3P/FzJg+m0mTC2rRb3GNDqnTYV89BBaXGlK8kuJy4L4dhWzAGYqMxZM2LtW4btNOBbc4o9OULEJAEa9Nu2H78wo+ZPJxp6/eyaNtfKAW5MwTzedOKTF6zh4VbD5EqWSAAnWuVonz+rOw+foHBCzZiNhn5qnkVsqZJQVSMjY+n/sbYtrUS/P/bxyVTXxI4pVR7pdQ7T2hfvZ7Efp5l+vIFYid/5rn90A/tsOE6vBMAlTwYY46CuK9GxLU3v1yD2IXfYV83H3PxygBYytbB8ftSv8T/MOrVqkboiEG3LJs0bS6lQ4qxfM73lA4pxvfT5wJw9PhJVqxez+LpoYSOGMTA4aNxuVxs3raLAnlzsXDqWOYtXgHAX/8cw+3WCXYg57I5mN1sMD/W7M2PNXuTo0IRMhZ/ke3jf+bHGr2YUqs3R1fvpkyX+gC81KYWi9uPYsPQuRRvUQWAMh/UY+uYJf5M476e177959hJFixbxazQYSyY9A3rt/zByTPn6DdsDF3btmDRD99SpXxpfpi9CIApcxfzzYCP6dKmOXOWeHIcP20ubd5ulChe7F0uF9MG/cCHVTrTp95HVH+nJplzZ+H036f4ut1XHNp28Jb2tdvUZUT7IcwaOp3qLWoC0PCDxiwaM98f4T+WsHbdOd+sfdwg3RpSlMCKZTjXpC3n32xN1NR5AAS1aMTFHp8TOfp7kjd6A4CUbZpz9fuZfov9UeiIc8SO7um5jfkY7bDjOrgd95E/ifn2Q2K+64E74hzmCp7nKXO5N4idORz7r7Mwv1wdAEulRjjWLfJnGg8l7OoNZm3az8xuDVjQszEurfllt+fNZfNXizC3eyPmdm9E+fxZAZi2/k+G/686nWuWYt7vnnN84qpdtKpaPFH8vxW3eiYG6kopk9Y6VGs99Qnt8pEH6kop4xM6dqJjzF4QHXkRHXUJAEvVt3CsnQM63o8PuFxgsqDMFrTbhUqZDpU8Fe7Th/0U9YOFFCscV1G9ae3GLdStWRWAujWrsmbDFgDWbNxKzSoVsFgsZMmUgaxZMrHv0N+YTEZsNjsulytuH6MnTqVT6xa+S+QxOKJtABhMRoxmE2iwX4+JW29OYkV7+9ftcGEKsGAOtOByuEiZNR3J0qfi9La//BL7w3he+/bYqTMUKZCHwAArJpORkGIFWb1xKydOnyWkaEEAXgkpyipv7iaTkVibndhYGyajiVNnzxN28TIvFSvkzzQeWmT4FY7vPwZA7I1Yzh45Q3D61Jw9cobzx87d0d7pcGEJsGANtOJ0OEmfNQPB6YM5tO2Ar0N/YpI3qkPUD7PB4QDAfSUSAO10oQIsqIAAtNOFKUtGjOnSYNu114/RPh7ji4XQly+gIyNwHdkLbk9p1X36HwxBqT2Nbr4GWSxolwsVnB4VFIz7xMH77DnhcLnc2BxOnC43sXYnaVMkuWdbk8GAzeEk1uHEZDBwOuIq4VdvEPJiJh9G7Afup3x7CEqpGkqpw0qpI0qpu340pZSqqJTao5Q6oJRa/6B9JpiBulIqu1LqL6XUFKXUXqXUfKVUEqVUSaXUeqXUTqXUSqVURm/7dUqpwd4kuyil+iulesRbN1IptUEpdUgp9ZJSaqFS6h+l1KB4x2yulNru/YONV0oZlVJfAYHeZTPu1c67/LpSaoBSahvwyj3yOuGNc4tS6g+lVAlvHkeVUu3jteuplNrhzf3zeMt/8uZ+QCnVNt7y60qpL5RSfyqltiql0j/RDnkExvwv4zy41XM/V3H0tSu4w0/f0saxZRnWmu9ifuk1nDt/w1KhIfYNC/0R7n9y6UokadMEA5A2TTCXI68CEH7xEhnSp41rlz5dGsIvRvDKSyWIuHyFZm268t7bjVi7cSsF8uUmXdrUfon/YSmD4n/Lv6DTrrGc2LiP83s81ZvyPd+k/ZZRFKhXhk0jFgCwdewSXvuyFSGtarBryirK93yTTV8nngrkTc9D3+bKkZWdew8SeTWKmFgbG7fu4kJ4BLlyZGXt5u0A/Lrudy6Eez4Na/NWQz4fPpZp85fSrH4tvp00g86t3vJnCo8tbZZ05CiYkyN7/r5nm5/GLqDtlx2p1eoNVk5ZTtOebzPn68RRYQZAa9KNGUKGGWNJ1uB1AMzZMmMtUYgMU74j/cSvsRTIC8DVybNI3edDgt5qwLU5P5Hy/feIHPujH4N/fMYiZXHu3XzHclPJSjj/3g2AY8MirPXaYS7zOs6tK7BUa4b9t9m+DvWxpE+RlHcqFqXGwBlU+3wayQIslMn7AgCzN+/nzeHz6Dd7HVHeAst7VYozcN4GZmzYR9NyBRm9Ygcda7zkzxSeC96x4RigJlAAaKaUKnBbm5TAWKCO1rog8OaD9pvQ5qjnBVpprTcrpSYD7wP1gbpa64tKqSbAF8B73vYptdYVAJRS/W/bl11r/apSqguwGCgJXAaOKqVGAumAJkBZrbVDKTUWeFtr/YlSqpPWuph3v/nv1g6YCiQF9mutP3tAXqe11q94j/sjUBYIAA4AoUqp6kBuoBSggCVKqVe11huA97TWl5VSgcAOpdQCrfUl77G3aq17K6WGAm2AQXce+ikzGDHlLk70unlgsmAu+waxs4fd0cwdforYqQM9m7yQF309EhRY63YEtwvb6lkQHeXj4J8czZ0/XaxQmExGhvb/GACH00m7bn0YPaQfQ7+dwPmwcOrUqEql8qV9He4DabdmSq3eWIOSUH9CV9LkyULE32fYOGweG4fN4+WOb1Dif9XYPHIh4QdPMb1+fwCylMrL9fBIUIo6ozvhcrpYO2gG0RHStwnBi9le4L1m9WnToz9JAgPI82J2jEYjAz/qzJffTSR06hwqlimF2WwGIF/unMwc5/mewR9/HiBdmmC01nT/fBgmo4meHVuSJjilHzN6ONYkAXwY+jFTBnxPTLxPhm538uBx+tT39Gn+UgW4HH4ZpRRdRvfA5XQybdAPXI246quwH9mFll1xRVzCkCol6ccNwXHiFBiNGJIn58L/OmMpmJe0Q/pw9o0WOP4+yoX/dQbAWqIwrouXQEGar/qgnU6ujAjFfTnSvwk9DKMJU74Qolfe+obKXLEBuN24/twIgPv8CWLH9wbAkD0/OuoKoLA26QZuJ7blU+FGwuzbqGgb6w6c4Ofeb5E80ELPKb/x886/aVymAG2rlUChGPPLDr5esoXPm1YkX+Y0TPNOTdx59Bxpg5IAmo+mrsJkNNC9ziukTn7vinxilQDmqJcCjmitjwEopWYDdYH4H9u8BSzUWp8C0FqHP2inCaai7nVaa33zbfF04DWgELBKKbUH6ANkidd+zn32dXOC7D7ggNb6vNbaBhwDXgCq4Bm87/DuuwqQ8y77uV87F7DgIfKKH8s2rfU1rfVFINb77qq697Yb2AXkwzNwB/hAKfUnsNUb983ldmCZ9/5OIPvdDqyUauut5P8xefu9K0mPy/hiEdxhJyE6CpUqHYYUaQl8byCBHYajgoIJbDkAlTTFLdtYytbBvnkxlnL1sG9chPPA75hDqj3x2J6G1KlScjHiMgAXIy4TnNKTW/q0abgQdjGuXVh4BGlvq6zOXriMujWrsGf/IcxmE8MHfMr4KbN8F/xjsEVFc2rLIXJULHLL8kOLfydPzTsrNK90rsfvoxZRtmt9No1cwMFFmynZ8jVfhfufPC992/D1asybOIIp3w4mRVAysmXJSM5sWZg4/HPmThhBrSrleSFThlu20Vozftpc2r3TmHFT5vD+u814o1oFZixcdo+jJBxGk5HuoR+z6af1bP9l60NvV79zYxaOmkujrk2YN3IWGxetp0bL2k8x0v/OFeGZfui+Ekn02s1YC+bDFR5B9JpNANgPHEa7NYaUtz4np2j1NlcnTidl23eIDJ3CjeWrCWpW3+fxPw5jnmK4zx2/ZZBtKl4BY96S2OaOuus2looNsa+dj6Xym9hXz8G5ZyPmMrV8FfIj2/rPGTIHJyc4WSBmo5EqRXKw50QYqZMnwWgwYDAoGpTOz/7Tt475tNZM/G03bauVJHTlTjq8FsLrJXMzc+N+P2XyzMsMxJ9OcMa7LL48QCrvzI+dD/PdyoQ2UL+9dHUNzyC7mPdWWGtdPd76G/fZl837rzve/ZuPTXgq11Pi7Tuv1rr/XfZzv3axWmvXXbZ5nFi+jHeMXFrr75VSFYGqwCta66J4BvIB3m0dWsdNAndxj09HtNYTtNYhWuuQ90rleYhQH42pQGmcBzwvfvriGaK/7UzMuB7EjOuBjrpMzA+foeM/gRYuh/PIHoiNBpMVcIPWKLP1icf2NFQsV5rFK34DYPGK36hU3jPjqVK50qxYvR673c6Zcxc4deYchfP/+/e+GnWN9Zu3U6dmVWJtNpQyoJTCZrf7JY/7CQxOjjXIU20xWc1kK1eIy0fOkSr7v7OrclUrweWj52/ZrlCj8hxbswdbVDSmACvardFuN+YAi0/jf1zPQ9+CZ4oPwPmwi6zesJWaVV6NW+Z2uxk/bR6N69z65mrxL2t4tXQIKZInIybWhsGgUAZFbKyNhK790E6cPXKGnyc9/JebKzSqzO41f3Aj6gaWuHNZYw1IuM9TKiAAlSQw7n5A6ZLYj54geu1mAl4qBoApa2aU2YQ78t/n5KRvVCdm0zbc166jAqye+d1uNyog4G6HSXBMRcrh3Lsp7rExdzHMr9YjdtoQcNz5f9BUvCLOw7sg9gZYrJ7vUmk3ypxwn6cypkzG3pPhxNgdaK3Z9s9ZcqZLxcWof4dAa/YdJ1eG4Fu2W7Ljb8rnz0pQEiuxDqfn/61SxDqcvk7BJ7T76d7iFz69t7a3hXC3b+rePq414Sn+vo6nGN1XKXXfwVlCm/qSVSn1itZ6C9AMTxW5zc1lSikzkEdr/SS+2bMaWKyUGqm1DldKBQPJtdYnAYdSyqy1djyg3ZOyEhiolJqhtb6ulMoMOIAUwBWtdbRSKh+QsD5HN1kw5iiE7ZcfH7q9qXC5uKkxju2/EFC/M9rlwrZk7NOL8zH17PcVO3bvJTIyiir1mtOxVQtat2hM976DWbhsJRnTp2XEIM9HqblyZuO1yuWp83Y7TEYjvT/siNH47/eLQ3+YSbt3m6KUomypksxasJT6LTrQuF7Cq+IkS5eSWiPaoQwGlEFxeNk2jq7ZQ93QDwjOmRHt1kSdjeDXXj/EbWMKsFCoUXnmNh8CwB+TVlAvtAsuh+eSjQnN89q3AN0+G0Jk1DVMJhO9u7YlRfJkTJu/lNk/ea7qUrV8aerXrBLXPibWxuKVa5kwvD8A/2tch26fDcFsNjG0b3d/pPDQ8obk59WGlTh56ARDlo8EYNaw6ZgtJlp+3oag4BR8/ENfTh48Hnf5RUuAhQqNKvFF8/4A/DxpCR+GfozT4eTbzl/7K5UHMqZORdqv+3sfGLnxyxpif98BJhOp+/cg49yJaIeTS/3+vWSqCrCSrHZ1wt73TPeJmjGftMP6o50OIj5N+JcsxGzBmKsItp8mxC2yvNEKjCYC3usLgPv039gXT4xrbypRgdgfPLNEHZuWEvBWD7TLiW3ON76O/qEVzpaeqkVy0GzEQoxGRb7MaWj4Sn4+n7uew2cvoRRkSpWcPm+Wj9smxu5g6R9/M66d53moRYUidP9xFWaTga+aV7nXocR9aK0nABPu0+QMnpkPN2UBbv/W+hkgQmt9A7ihlNoAFAXuOeVBaX3n/Et/UEplB5YDG4AywD9ACzwfE3yLZ9BqAr7RWk9USq0Demit//Bu3x+4rrUeHn+dtyrdQ2td29su/romwKd4PllwAO9rrbcqpYYAdYBdWuu379PuutY62QPyOgGEaK0jlFLveu93usu6LkBr72bXgeZ4OvQnPB+dHAbSAv211uviH1sp1QiorbV+936x3Pjyfwmjs33A0qafv0PwqZElH/Q1iWdHt50D/B2CbzkSftX6SWle+lN/h+BTQ1Nf93cIPpOmZip/h+BThlfuen2JZ1Jg7Q8TxDUfwypVeKpjnPRr1983T6WUCc+AuwpwFtgBvBW/uOz93uNoPNV0C7AdaKq1vud8pIRWUXdrrdvftmwP8OrtDbXWFW973P9u67TW64B191g3h7vMc9dafwx8/BDt7jtI97bJHu/+j3i+THq3daOAu02oq3mP/SaLd38+kPgusyGEEEII8QzQWjuVUp3wzJIwApO11gduXuHPexnxQ0qpX4C9eKY/T7rfIB0S3kBdCCGEEEKIR6P9X9jXWi/HMzsk/rLQ2x4PA+68PN49JJiButb6BJ4rvCRKSqlFQI7bFn+stV7pj3iEEEIIIUTilmAG6omd1jpxXMtKCCGEEOIZkwCuo/5UJLTLMwohhBBCCCGQiroQQgghhEjktNv/c9SfBqmoCyGEEEIIkQBJRV0IIYQQQiRqMkddCCGEEEII4TNSURdCCCGEEImaTgDXUX8apKIuhBBCCCFEAiQVdSGEEEIIkag9q3PUZaAuhBBCCCESNbk8oxBCCCGEEMJnpKIuhBBCCCESNa39HcHTIRV1IYQQQgghEiCpqAshhBBCiERN5qgLIYQQQgghfEYq6kIIIYQQIlGTiroQQgghhBDCZ6SiLoQQQgghEjW56osQQgghhBDCZ6SiLoQQQgghErVndY66DNSfIzrqur9D8B2Hzd8R+JTL3wH40nPWt5it/o7AZ25oh79D8KnLEUn9HYLPBF+L8XcIPmW4cc3fIYhnhAzUhRBCCCFEoqb1s1lRlznqQgghhBBCJEBSURdCCCGEEImadvs7gqdDKupCCCGEEEIkQFJRF0IIIYQQiZpb5qgLIYQQQgghfEUq6kIIIYQQIlGTq74IIYQQQgghfEYq6kIIIYQQIlGTXyYVQgghhBAiAdLa3xE8HTL1RQghhBBCiARIKupCCCGEECJRe1anvkhFXQghhBBCiARIKupCCCGEECJRkx88EkIIIYQQQviMVNSFEEIIIUSiJj94JIQQQgghhPAZqagLIYQQQohETa6jLoQQQgghhPAZqagLIYQQQohETa76IoQQQgghhPAZqagLIYQQQohE7Vm96osM1O9BKWXUWrv8HUdCpdJkIqDZh3GPDcHpsf82G/fVy1iqNsGQNjMxYz/BffaoZ322vFjrtgOXg9jZI9GXLkBAEgKadSf2h4H+SuORTJu/lAXLVqHRNHq9Gi3erMNfR44zcEQo0TExZMqQjiF9PiRZ0iTs2neIgSNDsZjNDOvbnaxZMhJ17To9Bgxn/NB+KJVwn1CMVjPN5/bBaDFhMBk5vHw7G0cupFKvZuSuUhyXw8mVk+H83HMCtqhoMofkpsaglrjsThZ3HsOVk2FYg5JQb3Qn5rwz1N/pPJRnuW/7DB7Bhs3bCU6Vkp+mhwJwNeoa3ft+ybkLYWTKkJ6vB35KiqDkAEycOoeFy1ZiNBj4tFsHyr5cErvdTudPBhAWHkHTBrVp2qA2AP2HjKJJ/dfJnyeX3/K7ny7DuvBSlVJcvRTJ+9XeByBHgZy8P/h9LFYLLpeLcb3H8veff5M/JD8dv3gfh93BsE5DOX/yPEmDkvLxmI/5rMVnfs7k4RTYPAH3jRi0yw0uN4drd8eYIhnZx/bEkiUd9jPhnOg4FNfVGyQNyccLX3TAbXdwotNw7CcvYAxKSvYxPTnaor+/U3k4gUkJaPYBhoxZQUPszFFgtxHQ5H2wBqAvhxMzdRjExmDMkR9r447gdBAzZRg64jwEJiXw3Y+JGZfw+3fa73+xaOdRlILc6VPyeb3SjFmzlw2Hz2I2GsgSnIzP65UmKNDC7pMXGbxsB2ajga/eLEvW1MmJirHz8dxNjH2nUoJ7jhL399xOfVFK/aSU2qmUOqCUautddl0pNUAptQ14RSnVXCm1XSm1Ryk1Xill9LYbp5T6w7vt5w84zgml1GCl1BbvNiWUUiuVUkeVUu3jteuplNqhlNobf593izNerF8opf5USm1VSqV/4n+k+9AR54j5rofnNvojtMOG88B23GGniJ0+FPeJg7e0t5SrQ+yMYdhXzsD88mueZZXfxL5ugS/Dfmz/HDvJgmWrmBU6jAWTvmH9lj84eeYc/YaNoWvbFiz64VuqlC/ND7MXATBl7mK+GfAxXdo0Z86SFQCMnzaXNm83SvBPki6bg5nNBjO5Zm8m1+xNzgpFyFT8RU5s3MfE6p/wfY1eXD5+nlc6vgHAy21qsbD9KNYNnUvxFlUAKPtBPX4fs8SfaTy0Z71v69WqRuiIQbcsmzRtLqVDirF8zveUDinG99PnAnD0+ElWrF7P4umhhI4YxMDho3G5XGzetosCeXOxcOpY5i325PzXP8dwu3WCHaQD/DbvN/q9c+sgrGWvlsz6ZiYf1OzMjK+n07JXSwDqt2nAl+0GM3XoFGq1qAVA0w+aMnf0XJ/H/V/806QPh2t243Dt7gCkf78h1zfv5VCFDlzfvJf0HRsCkK5NPY63+4rzQ6eRtkVNADJ80Jiw0fP8FvujCmjQFtehnUR/0YHoIZ1xh50moFlnbEt/JPqrTjj2bsFS2ZOvuXJ9YiZ/iW3ZVCzlPP1rfa0p9lUJv3/DoqKZtfUwM9u/xoJOr+Nya37Zf5LSL2Zg/vu1mPd+LbKlTs7kjQcAmPb7IYY3LUfnqkWZt+MfACau30+rVwsmyOeoJ0Xrp3vzl+d2oA68p7UuCYQAHyilUgNJgf1a65eBS0AToKzWuhjgAt72bttbax0CFAEqKKWKPOBYp7XWrwAbgR+BRkBpYACAUqo6kBsoBRQDSiqlXr1PnHhj3aq1LgpsANo87h/ivzLmKoy+FIaOvIi+eBYdce6ONtrtQpktYLaCy4UKTo8KCsZ9/OBd9pjwHDt1hiIF8hAYYMVkMhJSrCCrN27lxOmzhBQtCMArIUVZtWELACaTkVibndhYGyajiVNnzxN28TIvFSvkzzQemiPaBoDBZMRgNoGG4xv3eyp1wLndRwnKGAyAy+HCFGDBHGjB7XCRMms6kqdPxeltf/kt/kfxrPdtSLHCcdXym9Zu3ELdmlUBqFuzKmu8ua3ZuJWaVSpgsVjIkikDWbNkYt+hvzGZjNhsdlyufz9kHD1xKp1at/BdIo/hwPYDXIu8dutCrUmSPAkASZIn5VLYZQCcTieWAAvWgACcThcZsmUgdYbU7N+239dhP1Epqr3MpflrALg0fw0pqpcGQDtdqAALhgAr2unCki0D5gypub7tgD/DfXgBgRhzFcSx5VfPY5cTYm5gSJ8F1xFPn7n+2o2pWJm49cpsQVmsaJcTlSYDKkXquLYJncutsTlcOF1uYh1O0iYPpEyujJiMnmFckSxpCIuKBsBkNGBzuIh1uDAZDJy+fI3wqGhCcvi0nieekOd56ssHSqn63vsv4Bkou4CbJd4qQElgh/cdaCAQ7l3X2FvdNgEZgQLA3vsc62ZpcR+QTGt9DbimlIpVSqUEqntvu73tknnj2XCPOC8BdmCZd/lOoNqjJP8kmYqUxbl3033bONYtxFq/PdphxzZ3FJZa/8O+araPIvzvcuXIyreTZhB5NQqr1crGrbsomPdFcuXIytrN26lc7mV+Xfc7F8IjAGjzVkM+Hz4Wq9XCl726Mnzcj3Ru9Zafs3h4yqBouWwQqbKnZ+fUVZzbc/SW9UUav8qhZdsA2DJ2CTW/bIXTZmdp11Aq927Ghq/n+yPsx/K89S3ApSuRpE3jeaOVNk0wlyOvAhB+8RJFCuWLa5c+XRrCL0ZQuXwZlq5cQ7M2XXnv7Uas3biVAvlyky5t6rvuPyGb8PlEBkwbwHu9W2EwKHrU7wHAvDHz6PRVZ+yxdr7uOpxWfVoxffh0P0f7iDTkmv45oImYsZJLM3/FlCYFzvArADjDr2BKkwKAsDHzyfrV+7hj7ZzsOpLMfVpyfvgMPwb/aAypM6CvRxHwdlcMmXPgOn0E24IJuM+fxFT4ZZz7tmEqXg5DyjQA2FfNI6BpJ7TDTuy0r7HWbYVteeLo3/RBSXinbD5qjFhMgMlI6VwZKJMr4y1tftp1lNcKZwPgvfIFGbhkO1aTkS8almHEyl10rPKgemLi96xe9eW5HKgrpSoCVYFXtNbRSql1QAAQG29eugKmaK0/vW3bHEAP4CWt9RWl1I/ebe/H5v3XHe/+zccm77G+1FqPf8g4ARxax30Y48JffWk0Ycr/EtEr7/8E7z5/gphxnj+lIXsB9LUroMDa7ENwObEvn4K+ftUXET+WF7O9wHvN6tOmR3+SBAaQ58XsGI1GBn7UmS+/m0jo1DlULFMKs9kMQL7cOZk5zjM/+48/D5AuTTBaa7p/PgyT0UTPji1JE5zSjxndn3ZrJtfqjTUoCQ0ndCVNnixE/H0GgDKd6uB2ujmwaDMA4QdPMbV+fwBeKJWX6+GRKKWoO7oTbqeL1YNmEB0R5a9UHuh569v70dz5+a5CYTIZGdr/YwAcTiftuvVh9JB+DP12AufDwqlToyqVypf2dbiPpVaLWkwaMJHfV/xOudrl6DKsK33e6s3xg8foUc8zXaRgqYJcDrsMCj4a8zEuh4vvB00iMiLSv8E/wN8NP8EZdhlT6hTkmvE5sUfO3LNtzMHj/F3vIwCSliqAI+wyKEX2MT3RDidnB03GGZFwn5MxGDFkeZHY+aG4T/6NtUFbLFXfJHbGKKyN2mKp0Qznvm2eSjvgPnuc6BGeN2XGFwuiozyfpAS8+xG4XNh++h59LdJf2dxXVIyddX+d5edudUgeYKHnnE38/OdxXi+aA/BMazEaDdQqkh2AfBlTMa2tZ4rpzhPhpE0eCBo+mrsJk8FA9xrFSZ0s0F/piEf0vE59SQFc8Q5+8+GZhnK71UAjpVQ6AKVUsFIqGxAE3ACueueF13wC8awE3lNKJfMeK7P3uA8T530ppdp658b/MXnP8ScQ6q2MeYrjOnfskQbZlsoNsa+eh6VKY+y/zcG5ZwPmMq8/8dietIavV2PexBFM+XYwKYKSkS1LRnJmy8LE4Z8zd8IIalUpzwuZMtyyjdaa8dPm0u6dxoybMof3323GG9UqMGPhsnscJWGxRUVzasshclb0VGMKNyxPrirFWdJl7F3bl+1cj82jFlGua302jlzAgUWbCWn5mi9DfizPW9+mTpWSixGegcrFiMsEp/RUWdOnTcOFsItx7cLCI0h7W9V89sJl1K1ZhT37D2E2mxg+4FPGT5nlu+D/oyoNq/D7it8B2LRsE3mK5rmjTZMPmjLr29m81fUtZo6YwdpFa3mjZR1fh/rInDen8Vy6SuTKrSQtlgdnxFVM6VIBYEqX6q6D7wwfNObCt3PI0LUp50fM5PKidaRt+YZPY39UOjICHRmB++TfADj3bMb4wou4w88QM/Yzood1xbFzPe6IC3dsa3mtCbZfZmGt+Rb25TNx/LEW86sJN9+tRy+QOVVSgpMGYDYaqFIgC3tOeT7hW7L7GBsPn2VwwzJ3zD/XWjNx/X7aVixM6Lp9dKhUmNeLZmfm1r/9kcZTp7V6qjd/eV4H6r8AJqXUXmAgsPX2Blrrg0Af4Fdvu1VARq31n3imqBwAJgOb/2swWutfgZnAFqXUPmA+kPxh4nyIfU/QWodorUPeK5bjv4Z6B1PRcjj/vP+0l1val6iE669dEHsDZbaCdnu+pWG2PPHYnrRLVyIBOB92kdUbtlKzyqtxy9xuN+OnzaNxnVsHpYt/WcOrpUNIkTwZMbE2DAaFMihiY20kVIHBybEGeebwmqxmspcrxOUj58hZoQilO9RmXqsROGPtd2xXuFF5jqzZQ2xUNKYAK7g12u3GHCB9m9BULFeaxSt+A2Dxit+oVP4VACqVK82K1eux2+2cOXeBU2fOUTj/vwPZq1HXWL95O3VqViXWZkMpA0opbPY7z4eE6nLYZQqXLgxA0bJFOXfi1u/UVGlUlT/W7ODG1etYA6243W6024010OqPcB+aIdCKIWlg3P3k5YsTc/gkV1dtJ3WjygCkblSZq6u23bJdcKPKRK35A9fVGxgCPf9vcWvP/QRMX4vEHRmBSpcZAGPeorgvnEIl87zpRCnPl0U3r7hlO1OpKjgP/AExN8BsRXtfg5Ql4eabMUUS9p6+RIzdidaabcfCyJk2iM3/nOPHTQf55u0KBFru/FB9yZ7jlM+TiaBAC7EOFwalUEoR63D6IQvxuJ7LqS9aaxt3r4Qnu63dHGDOXbZ/9xGOlT3e/R/xfJn0butGAaPusou7Vuy11sni3Z+PZ3DvW2YLptxFsS36d8aOsUAprHVao5IGEfC/XrjPn/j38otmC6YSFYmdPAAA+6alBLzdE1xOYmeP9Hn4j6rbZ0OIjLqGyWSid9e2pEiejGnzlzL7J88LQdXypalfs0pc+5hYG4tXrmXC8P4A/K9xHbp9NgSz2cTQvt39kcJDSZYuJbVHtMNgMKAMikPLtnFkzR7ar/8ao8VEs+mfAHB29xFW9v4BAFOAhcKNyjO7+RAAtk9aQf3QLrgcTpZ0HuO3XB7Ws9y3Pft9xY7de4mMjKJKveZ0bNWC1i0a073vYBYuW0nG9GkZMag3ALlyZuO1yuWp83Y7TEYjvT/siNFojNtX6A8zafduU5RSlC1VklkLllK/RQca16vlr/Tuq+d3H1H4lcIEpQrix21TmDFiBt998i1t+7fDaDRgtzn47pPv4tpbA6xUaVSFvs37APDTpJ/oNb43ToeToZ2G+CuNh2JKm5KcE7wzNU1Grvy0gWvrdxP95xFyjOtJcJOqOM5d5Hj7fy+ZqgIsBDeqzJHm/QAIn7SYHOM/RjucnOj0tT/SeCS2+aEEvtMDjCbcly4QO+MbzKWqYCnv+YTW8efvOLeu+ncDsxXzy1WIGdPXs37tTwS26gUuJzE/JtxLyRZ+IQ1VC75As9BfMBoU+TKmomFILhqO/hm70037KZ4vCxfJkoY+dUoBEGN3snT3Mcb9z/MmrcUr+eg+e2PcJRufRc/qHHWl/XnNGeFT1z9t+Nx0tvWDQQ9u9AwZXvoLf4fgMz229vZ3CL5lTriVvietfonO/g7BpwY+R7WyXPWer58lMZV9yd8h+Exgk34JYoS8LVODpzrGefncQr/k+fw8SzxlSqlFwO1zSz7WWq/0RzxCCCGEEM+LZ7USKQP1J0RrXf/BrYQQQgghxJP2rE59eV6/TCqEEEIIIUSCJhV1IYQQQgiRqPnzEopPk1TUhRBCCCGESICkoi6EEEIIIRI1t78DeEqkoi6EEEIIIUQCJBV1IYQQQgiRqGlkjroQQgghhBDCR6SiLoQQQgghEjX3M/qLR1JRF0IIIYQQIgGSiroQQgghhEjU3DJHXQghhBBCCOErUlEXQgghhBCJmlz1RQghhBBCCOEzUlEXQgghhBCJmvwyqRBCCCGEEMJnpKIuhBBCCCESNZmjLoQQQgghhPAZqagLIYQQQohETeaoCyGEEEIIIXxGKupCCCGEECJRe1Yr6jJQF0IIIYQQidqz+mVSGag/R6ZOD/R3CD6zdPqH/g7Bp1aF7fV3CD6zp/R1f4fgUze0w98h+MyiXd/5OwSfiu7Z1t8h+MyZFRZ/h+BTgRs2+TsEn8nexN8RPNtkoC6EEEIIIRI197NZUJcvkwohhBBCCJEQSUVdCCGEEEIkau5ndI66VNSFEEIIIYRIgKSiLoQQQgghEjXt7wCeEqmoCyGEEEIIkQBJRV0IIYQQQiRqz+oPHklFXQghhBBCiARIKupCCCGEECJRcyu56osQQgghhBDCR2SgLoQQQgghEjX9lG8PQylVQyl1WCl1RCn1yX3avaSUcimlGj1onzJQF0IIIYQQ4j9QShmBMUBNoADQTClV4B7thgArH2a/MlAXQgghhBCJmvsp3x5CKeCI1vqY1toOzAbq3qVdZ2ABEP4wO5WBuhBCCCGEEP9NZuB0vMdnvMviKKUyA/WB0IfdqVz1RQghhBBCJGrup3zRF6VUW6BtvEUTtNYT4je5y2a3T2//BvhYa+1SD3mVGhmoCyGEEEIIcR/eQfmE+zQ5A7wQ73EW4NxtbUKA2d5BehqgllLKqbX+6V47lYG6EEIIIYRI1Nx3LWj71A4gt1IqB3AWaAq8Fb+B1jrHzftKqR+BZfcbpIMM1IUQQgghhPhPtNZOpVQnPFdzMQKTtdYHlFLtvesfel56fDJQF0IIIYQQidrDXuv8adJaLweW37bsrgN0rfW7D7NPGagLIYQQQohE7Wl/mdRf5PKMQgghhBBCJEAyUBePxWg103Dp5zRe+QVNf/uKlz5sELeu8LvVaLZuGE1/+4pXejUFIENIbpr8OphGywYQlD09AJagJNSe/pFf4n9U3YZ3Y9buWYz7bVzcsk/GfsLoX0Yz+pfR/Pj7j4z+ZTQABUIKMPbXsYxaNoqM2TMCkDQoKYOmD/JL7P9Vs2b12bVzFbt2rmLj+sUUKeL5obU0aYJZv3YRe3avpk6d1+LaL1wwmYwZ0/sr3EeWOmMaPps9kBGrv2P4qm+p2bI2AKVrlWH4qm+ZdXwhOQu/GNc+b0g+hv7yDYOXDCN9tgwAJAlKSq+p/fwS/6PqMqwL03fNYMyqMXHLchTIyfCfvubbFd8xctk35CmaB4D8Ifn5buVoRiwdScZs/57LA6YN8EvsD6PP4BG8+npT6jVvH7fsatQ1WnfpRa0mrWjdpRdXo67FrZs4dQ41G79H7aat2bxtJwB2u512H/ahXvP2zF64LK5t/yGjOPT3Ed8l86gCk5Kk42ckGzyZZF98j/HF/ABYqtQj2eAfSDZoEgFvtgHAmKsgyQZMIOlnYzCky/Tv9t2/8lf0j+zFtT+QY9lYciz5juwLRwGQ7uP3yPnLeHIsHUOWMX0wJE8KQGCJAuRYOobsC77BnNVzLhuSJ+WFyQP9Fv+jyLJ8GpnmTSDTnFAyzvD8303ZvgVZfp1FpjmhZJoTSmC5UgBYixUk09zxZJwxGtMLnr41JE9K+rFf+i1+X0gAP3j0VDwTU1+UUtmBMlrrmd7H7wIhWutO/ozrWeayOVjcZDDOaBsGk5H6C/tyau2fGAMsZK9ekjnVP8VtdxKYOgiAYm1r8UvbUSR/IS2FWlTh94EzCelSj12jl/g5k4ezat4qlvy4hB7f9Ihb9lXHf1/QWvdtTXRUNAAN2jZgUNtBpH8hPa+3eJ1JAyfRrEsz5oye4/O4n4QTx09TuUojIiOvUuO1SoSOHUKZcm/QtEk9pk6bx5y5i1m+bAZLlqyk9uvV2L17H+fPh/k77IfmcrmYNugHju8/RkDSAL5c9jV7N+3h9N+n+LrdV7QZ3PGW9rXb1GVE+yGkzZKO6i1qMm3QDzT8oDGLxsz3UwaP5rd5v7FsyjI+HPlh3LKWvVoy65uZ7Fy3k5BKIbTs1ZJPm3xK/TYN+LLdYNK9kI5aLWrx/aDvafpBU+aOnuvHDO6vXq1qvNWwDr0GDo9bNmnaXEqHFKN1i8ZMmjaX76fP5cOOrTh6/CQrVq9n8fRQwiMu07rLp/w8exKbt+2iQN5cjBs+gDdbdqZpg9r89c8x3G5N/jy5/Jjd/QW+/T6O/TtwjB0ARhNYrBjzFcVcvAzXP2sLTgcqeUoArDUaET3mcwyp02Op9Aaxc8YTUKc5tmUz/ZvEIzrV4hNcV6LiHt/YvJvw4T+Cy03ani1J3b4xF4f9QHCr+pzp9AWWLOlJ9dbrhH81iTTvN+NSaOJ5Xr7QpgfuyKhblkVNX0DU1Fufe4JaNCK8xwBMmdKT/M03uDJiPCnaNCfy+1m+DFc8Ic9KRT07t10CRzx9zmgbAAaTEYPJhNZQqEVVdo9ditvuBCDmkudJxe10YQqwYAq04Ha4CMqWjqQZUnFu619+i/9R7N+2n2uR1+65/tXar7Ju8ToAnE4nlgAL1kArLoeLjNkykiZDGvZt3eejaJ+sLVv/IDLyKgBbt+0ic2ZPNcrhcBIYGIDVasHtdmM0Gvmgc2uGfz3ufrtLcCLDr3B8/zEAYm/EcvbIGYLTp+bskTOcP3b7JXDB6XDF9a/T4SR91gwEpw/m0LYDvg79sRzYfuDOc1lrkiRPAkCS5Em5FHYZiHcuBwTgdLrIkC0DqTOkZv+2/b4O+6GFFCtMiqDktyxbu3ELdWtWBaBuzaqs2bAFgDUbt1KzSgUsFgtZMmUga5ZM7Dv0NyaTEZvNjsvlitvH6IlT6dS6he8SeVQBSTDlKYxjwwrPY5cTYm5gqVSH2OWzwekAQF+L9PzrcoHZAtYAtMuFIW1GVKo0uA7v9VMCT8aNTbvB5al/xu75C3OGNJ4VDheGAAsqwIp2OjFnzYApfWqityfcc/mxOZ0oqydXnE5MWTJiSpca287E3bcPop/yzV+eakVdKZUUmIvnou9GYCAwBJgJVALMeH7l6UsgFzBMax2qPFeCHwrUxPP3GaS1nnOv5cBXQH6l1B5gCnAFyKSU+gV4EViktf7IG9N1YBRQG4gB6mqtw5RSafH8pGtWb/hdtdablVIVvO3xHvNVIBkwBwjC8zfsoLXeeI+/wXVgDFDVG1cvbw5ZvcdYopQyenOoCFiBMVrr8UqpZMBiIJX3b9VHa73Y+wnCCmATUAbP9Trraq1jHqpjnhBlULy5fBApsqdn35RVhO85SsqcGchYKi8vf/QmTpuDLYNmEf7nMXaOXkKFIa1wxdr5rUsoZfo2Y/uwxFGBfJBCLxfiSsQVzp3wDOrmjp5LlyFdsMXaGN5lOK37tmbqsKl+jvLJeK9lU35ZuRaAWbMXMX3qGJo3b0SvXoPp0P5/TJsxn5iYWD9H+fjSZklHjoI5ObLn73u2+WnsAtp+2RG7zc7ort/Qove7zPk6cVUhbzfh84kMmDaA93q3wmBQ9Kjv+eRo3ph5dPqqM/ZYO193HU6rPq2YPny6n6N9dJeuRJI2TTAAadMEc9n7xjP84iWKFMoX1y59ujSEX4ygcvkyLF25hmZtuvLe241Yu3ErBfLlJl3a1H6J/2EY0mbEfe0qga16YnzhRVwn/yZmxliMGTJjylOIgAYtwWEndu4EXMcPY1s2i8B3PwS7jeiJXxHQpB22RT/6O41HozVZfxiE1prI2SuInPPLLatTNKpO1M8bAIgYP5eMgz7AHWvjXM/hpPu4NRe/meaPqB+L1pr0474Crbm24GeuL/BcWCSoaV2S1a6G7eDfXPl6PO5r17k6eTZp+nbDbbMR0XsIwR+25crYKX7OQDyupz31pQZwTmv9OoBSKgWegfpprfUrSqmRwI9AWSAAOIBnsNwAKAYUxfPLTTuUUhvwDErvtvwToIfWurb3OO962xUHbMBhpdR3WuvTQFJgq9a6t1JqKNAGGIRnMD5Sa71JKZUVz3Uw8wM9gPe9g/ZkQCyeNxcrtdZfeAfZSe7zN0gKrNNaf6yUWuQ9VjWgAJ43FUuAVsBVrfVLSikrsFkp9StwGqivtY5SSqUBtiqlbs4VyQ0001q3UUrNBRoCPn0F1W7N3Bq9sQQloebErgTnzYIyGbCmSMqCOv1JVywn1cd2YnrZD7l08BQL6/YHIOPLebkRFglKUX1sJ9wOF5sHziAmIuq+x0uoKtatyPrF6+MeHzt4jG51uwGeQfylsEsopfhk7Ce4HC4mDpxIZESkn6J9fBUrlKFly2ZUqFgfgKioa9Sp9w4AKVOmoGePjjRq3JrQcUNJlSolI0eOZ6t3zm9iYE0SwIehHzNlwPfEXL/3e96TB4/Tp/7HAOQvVYDL4ZdRStFldA9cTifTBv3A1Yirvgr7iajVohaTBkzk9xW/U652OboM60qft3pz/OAxetTrDkDBUgW5HHYZFHw05mNcDhffD5qUKM/lm/Rd6mQKhclkZGh/Tx87nE7adevD6CH9GPrtBM6HhVOnRlUqlS/t63DvSxmNGLPlJnbGaFzH/iLgrY5YX28KBiMqSXJuDOqMMUdeknTow7WPWuA+fZQbgzoDYMxTGB15CYDADn3A5SR2dig6KtKPGT3YyaY9cIZfxhicgqw/foHt2Blidngq5Kk7NAGni6glnsKC7dAxTrzpme4V+FIhnN7/t5m/+QTtdBL25SRclyL9lcoDXXi3G66LlzCkSkmG0K9wHD9N1NylRE6YAVqT8v13/9/efYdHUX0NHP+e3U2jhBq6IAqCKAiKCgoqxYIFBRFQyquoIChYELs/G6hYsCvFDqKgoCKCqIAgqIAUQSkqTZBeQihpu3veP2YCAamazSS758OTJ9nZmdlzmZ3Zu3fOvZdSfXuw9dHnyVq2nPVd+wCQcHpdgpudY5sy8EE0GGTb80MIb0v1sDSRYaO+/DuLgJYiMlBEmqpqzqfXuFzPz1LVnaq6GcgQkZJAE+BDVQ2p6kZgGnDmYZYfzGRV3aGqGcBioJq7PAvI6R00FydtBpwW71fdVvlxQLKIFAdmAoNEpA9QUlWDOLNP3SAijwJ1VfXQORHO6+V8zV8ETFPVbPfvnNe+COjqvvYsoAxORVyAJ0VkIfAtUBnI6aW3UlUXHKQc+xGR7iLys4j8PGPXH4cJ89/LStvD3z8uoeoF9di9fjsrJv4MwKYFK1BVEkvvfxu6YZ+rmPvSp5x5ZxtmPz+GZZ/OpF63iw+26wLP5/dxziXnMH3c9IM+f22fa/nwpQ/pdGcnRjw/gimfTuHKblfmc5THruct/8fPc77m5zlfU7FieerWPZkhg5+l7dXd2LZt+z/Wf/jBO3nq6Zfp2OEq5s1bxE0330X/J+7zIPJ/xx/w03fwvcz4bBqzv/rpqLdr07s9Y18aTbs7OvDxCx/y/afTuMTtjFqYtLi6BT9M/AGAGeNn7O1MmluHPh358OWPuO6O6xg56AOmfjqVK25ond+h/itlSpVk8xYnnWfzlm2ULlkCgPIpZdmwcfPe9TZu2kLKAa3mH40dz5WtWrDg1yXExQV47vH7GfJewcv1DW/bjG7fTGiFk06YPWc6/mo1CW/fQvbcGQCEVi5DVZHiJfbbNuGKTmSMG0HClV3J/PQ9sn+YTHzLNvlehmMV3OQc09C2Hez85keS6jnv2xJtWlCs2Vn83ffZg25XtldHtrz2IWV7X8fml0ew4/OplO5asN/LIbeyHd6eyp6pM0k4tZZT2Q6HQZVdYyeQcGqtf2xX8uZO7Bj6ASVv6ULqG++z+8vJJF9X8I+t2SeiFXVV/R04A6dS+pSI/M99KtP9Hc71d87jABxyHthj+b6Ue78h9t09yFZVPchyH9BYVeu7P5XdLxBPAzcBSTgt2rVVdTpOCszfwHAR6XqYOHK/3t7yqmpOWXPK1TvXa1dX1a+BTkAKcIaq1gc24tx5OFz59qOqQ1W1oao2bFKs5mHCPDaJpYsTn+zcSPAnxlGl6als/3MdKyf9TOVznVFBSlSvgD8uQMa2fd9jal3TlNWTF5C5Yw+BpAQ0rBAOE0iKz7PY8lODpg1Yu3wtWzZs+cdzLa9pyezJs9m1YxcJblk1rCQkJXgQ6bF5Y/B7NDzzIhqeeRGBgJ+PRw3j+htu548/Vvxj3Ro1qlOxUnmmf/8TRYokEQ6HnS9oiQW/nDlueeY2/v5zLV++efSdm89v15z5U35md9pu4hNzHd9CVO4c2zZuo26jugCcdu5pe9O4crRo15Kfp8xht/teDofDaDhcKN7LABc0acTnE78F4POJ39KsaWMAmjVpxMTJ08jKymLtug38tXYddU/e9yVlR9pOps2cTetWLcnIzETEh4iQmZXlSTkOR9O2E962GV+FKgAE6pxOeN1qgvNmEji5PgC+8pWRQADdue+OT9y5FxFcOAv27ELiE0DDoGEkPvFgL1NgSFICvqJJe/8u2qQBmb+vpmjTMyjT/RrW3vIYmpH5j+1KtG3Jru/mEE7bhS8xAcLqlLcAv5clMREpkrT378TGZ5D95yr8bjoXQJHm55L956r9tivW+iL2fD+L8M5dTm6+e22WQniNOho26su/ICKVgG2qOsLN1b7+KDedDvQQkfeA0jiV4n448R5seWWg+CH2dbS+Bm4DnnVjr6+qC0TkRFVdBCwSkcZAbRFJB/5W1WFuHv7pwH9JQp4E9BSRKaqaLSIn4XwJKAFscpc1Y99dAc8VLVeS5i/0wOf3gU9Y/sUsVk9egC/OT/PnutPh26cIZ4WYfOeQvdsEEuOp3a4pX3QaCMAvwyZyydDbCWUF+ea21w71UgXCva/eS71G9Ugunczw2cMZ/vxwvh71Nee3Pn9vJ9LcEhITaNmuJQ92ehCAscPG8uDQBwlmBRl428B8jv6/eejBOylTphSvvPIk4HQwbNT40r3PP/H4vTz8P6dMH436jLGfvE3v3jfy6GPPHXR/BU2thidz3tXNWL1kFQMnvADAh8+OIC4+wA2P3Uxy6RLc+87DrF68kie7PgZAfGI857drxoDOjwLw5ZvjuGvwvQSzg7zc+3mvinJU+r1yD3Ub1yW5VDLvznqPDwZ9wCv3vUz3R3vg9/vIyszmlfte2bt+QmICLdq14OHODwHw2Zuf8cCQBwlmB3mmAL6X+z3yNHPmLyQ1NY0WV3Wm141duKlLe/o+/CRjx0+iYvkUBvV3zssaJ1Tj4uZNad2pBwG/nwfv6oXf79+7r8HvjKTH9R0REc496ww+HPMFbbr0pP1Vlx7q5T2VPuJVkrrfjwTiCG9ez563noXMDJJuvJtiTwyDUJA9bz6zb4P4BOLPvYjdzztpPpmTPqHIbY9CMJs9gwd4U4ijFChbiiqvOe9JCfjZ8cV37P5+Lid++yYSH0fVd5340xcsY8P/nKFzJTGBEm1a8NcNznZb3/mUyq8+iGZns+7OZw76OgWBv0xJyg161HkQ8LN74lTSf/iZsv3vJb7WiaBKcN1GtvZ/ce82kphA0SsuZGNP585m2vAxlHv+ETQ7m833PZn/hTD/muxr7I3AzkUuxqn4hoFsoCfwCc7QiVsOHEZRRFYBDYGtHENnUhGJw0kvKYuT8779gP2OB55T1e9EZJeqFnOXtwMuV9Xr3Rzw13Dy0gPAdFW9RURewen4GsJJobke6IjzBSEb2AV0VdWVh/g/yP16jwK7VPW53M+JiA8nd/0KnNb1zcBVOB1Iv3B/L8DJ5W/l7nq8qp7q7uduoJiqPnq44/H6cZ0Lwgy7+eILtnodQr76ZmN09+bP7eqKh8p2i067NdvrEPLNp/NeOfJKUWRPv+5eh5Bv1s0onHdN/62korFz3h6/4JsCkR0+pEpk6zg91o7wpJwRraibgsUq6tHLKurRyyrq0csq6tHLKur5L1or6lEx4ZExxhhjjIldWiC+LuQ9q6jnERGZhTMGem5d3Px2Y4wxxhhjjolV1POIqp7tdQzGGGOMMbHIy5FZIinS46gbY4wxxhhj/gVrUTfGGGOMMYWatagbY4wxxhhj8o21qBtjjDHGmEItWsefthZ1Y4wxxhhjCiBrUTfGGGOMMYVa2MZRN8YYY4wxpuCxzqTGGGOMMcaYfGMt6sYYY4wxplCzFnVjjDHGGGNMvrEWdWOMMcYYU6jZ8IzGGGOMMcaYfGMt6sYYY4wxplCL1uEZrUXdGGOMMcaYAsha1I0xxhhjTKFmo74YY4wxxhhj8o21qBtjjDHGmELNRn0xxhhjjDHG5BtrUTfGGGOMMYVaOErb1K2iHkPanbTG6xDyTZPlyV6HkK8qV2rsdQj55uHSqV6HkK+2bSnqdQj5Zk+/7l6HkK+KPDvU6xDyzfG/fud1CPlryzqvIzBRwirqxhhjjDGmULNRX4wxxhhjjDH5xlrUjTHGGGNMoRadGerWom6MMcYYY0yBZC3qxhhjjDGmULMcdWOMMcYYY0y+sRZ1Y4wxxhhTqIXF6wgiw1rUjTHGGGOMKYCsRd0YY4wxxhRqNjOpMcYYY4wxBVB0VtMt9cUYY4wxxpgCyVrUjTHGGGNMoWbDMxpjjDHGGGPyjbWoG2OMMcaYQi1aO5Nai7oxxhhjjDEFkLWoG2OMMcaYQi0629OtRd0YY4wxxpgCyVrUjTHGGGNMoWajvhhjjDHGGGPyjbWoG2OMMcaYQs1GfTHGGGOMMcbkm6iuqItISRHp5XUcxhhjjDEmcjTCP16J9tSXkkAv4HWP44hKUrQYxe/uR+D46qCQ9txAQmv+osTDj+IrX4Hwxg3sePwRdNcu4k45leJ33IVmZZM24HFC6/5GihYj+eFH2HFfP6+LclRqz3iT0K50CIfRYIg/W99FiUvPpfwd15FQowp/XtmX9EV/AlDkjJOp3L8nmhXkrz7PkrV6Pb7kolR79R5Wdn3E45IcXqmKZbhxUG9KpJQkHFamf/gNk9+ZsPf5i25uTfsHu3JHgxvYtX0nNc6oRef+3cnOymZYnxfZtHoDSclF6PHqXbzYtb+HJTl6lcePILw7HcIhNBRiQ+dbASje4SqKd7gSDYVInzGL1JeGkXDaKZR+4HY0K5stDwwguGYdUqwoKQMfZtOt93lckiOrM3Mo4d3paCgMoTDLLu+Lv0Qxjn+9H/FVypG1dhOrej1DaMduijaszXEDehLOymbVbc+RtXoD/uSiHP9aP5Z3edTrohydpKIUuaEvvirHgyrpbz9HaPkS4ltcRXyLKyEcIvjLLDI+Hoa/xikkdb0dDWaTPngA4U3rnO17Pcye5wvesX3oyUFMnzmb0qVK8tmIwQDsSNtJ34efYt2GjVSqUJ7nn7ifEsnFARj2/ijGjp+E3+fj/jt7cu7ZZ5CVlUXv+x5n46YtdGx7OR3bXg7AowNfokObyzj5pBqele9Ihn87h09n/IKIULNyCo/936Ws3LCVAR9MIjM7RMDn4/7rLqRu9UrM/3MtT478mriAn6dvak3VcqVI25PBvcM+5/U+7RERr4tzWMNnLubTn/9EgJoVSvFY23N487tFfLdkDSJC6WKJPH71OZRLLsL81Zt48vNZTlk7NKFqmWTS0rO496PpvH59iwJfVrO/PKuoi0hX4G6cLx4LgYeAt4EUYDNwg6r+JSLvAulAbaAacAPwf0BjYJaqXu/ubxcwBGgGbAc6qupmEbkZ6A7EA38CXVR1j4iUBwYDJ7gh9QT6ACeKyALgG+BL4FFgC3AqMBforKoqImcAg4Bi7vPXq+p6EekD3AIEgcWq2lFEzgdecl9HgfNUdedB/k8uAB4DNgL1gbHAIuB2IAm4SlWXi0iKG3tVd9M7VHWmiJwFvOium+7+Hy4TkeuB1kAR4ETgU1W957AHKAKK3dabrDmzSXvsEQgEkIREinTqTNa8uez5aCRFOl5HkWs7sXvYEJKu6cCORx/GV6EiSa2vZNfg1ynapSt7Ro7I77D/kxXXPkhoe9rexxnLVrP6liep/OSt+62XcvNVrO75FPFVylOmcyvWD3ib8r07sOm1j/M75GMWDoYY3f89/vptJQlFE3n4i2dY/P1C1v+5llIVy1CnaT22rt28d/2Lbm7N6z2fpWyVclzQ+SJGD3ifK3q3Y8JrYz0sxbHb2KMv4dR9xzah4WkkXXAO6zp0h+xsfKVKApDcpR2b736MQKXyFG93BdtfGELJmzuz462RHkV+7P7o8BCh7fsuWeVvvZpdMxey8fUxlO91NeV7Xc26p96n3M1XsbLH08QfV46ULq34u/87VOjTno2vFvz3cY6kTreS/escsl9/HPwBiE/AX/s04hqcw67/dYdgNlK8JAAJl7Rjz2uP4StTnvhmV5AxagiJrTuTOb5gHturLr2Q665uzQNPPLd32ZvDR9OoYX1u6tKeN4eP5q0Ro7mr140sX7maiZOn8fmIwWzaso2bbr+fLz96k5mz5lGnVg3eeO5xrrmhNx3bXs7SP1YQDmuBrqRv3L6TD6fMZeyjN5IYH0e/oZ/x1ZwlTJy9mB6Xn0uTU0/k+0XLeXHsd7zV9zqGfzOH53pcxbqtO/h42nz6XtOcYV/+wI2tGhf4iuvGHXv48MeljL29NYlxAfp9OJ2vFq3i/5rW4dYL6wMw8oclDJ2ykIeuasTwGYt57rrzWZe6i49n/U7fSxsybOpCbrygboEv639ho74choicAjwINFfV03Aqoq8C76tqPeAD4OVcm5QCmgN3Al8ALwCnAHVFpL67TlFgnqqeDkwDcpohx6rqme7rLAFudJe/DExzl58O/AbcByxX1fqqmtNs2wC4A6iDU6k/V0TigFeAdqp6Bs4XjAHu+vcBDdxy3OIuuxu4VVXrA01xKtGHkvP/URfoApykqmcBbwK93XVeAl5Q1TOBq93nAJbifAloAPwPeDLXfusDHdz9dhCR4w4TQ56TIkWIr3saGRO+dBYEg+juXSSccy4ZX38FQMbXX5FwbpO9z5OQgCQkoMEg/oqV8JUtS/bCX/Iz7DyXuXwtmSv+/sdyDYbwJSbgS0pAgyHiq1YgrkIZds/61YMoj82Ozan89dtKADJ3Z7B++d+UqlAagA4PX88nTw1Hc90IDAWDxCcmEJ+UQCgYIqVqeUpWKMPvsxZ7En9eKd6uNWnvfATZ2QCEt6cCzrGVxHgkMRENhghUqYi/XFky5y30MNr/psSFZ7P1kykAbP1kCiUuagTsK6sv0X0fV3Pex7tm/eZluEcvsQiBk+qSPX2i8zgUhPTdxDdrTcaEjyDoHFvdmer8DoUgLh4SEtFQCF9KRaRUWULLCuaxbVi/7t7W8hxTv/+RK1u1BODKVi2ZMv1HAKZ8/xOtWpxPfHw8VSpVoGqVSixa8juBgJ/MzCxCodDefbw67H1uu6lL/hXkXwqFw2RmBwmGwmRkBUkpWQwR2J2eBcCu9ExSShQDIOD3kZkdJCMrSMDvY83m7WxK3UnDk6oe7iUKjFBYycwOOWXNDpJSPIliifF7n0/PDu6thAf8PjKDITKyQk5Zt+5kU9oeGlYv71X45j/Iqxb15sAnqroFQFW3iUhjoK37/HDgmVzrf+G2Yi8CNqrqIgAR+Q04HliA8+VolLv+CJzWaIBTRaQ/TlpLMWBSrhi6uq8fAnaISKmDxDpbVde6r7fAfb1UnBb2b9w3uh9Y766/EPhARD4DPnOXzQQGicgHOF8c1h7m/2aOqq53X2858LW7fBHO3QKAlkCdXN90k0WkOFACeE9EauK03Mfl2u9kVd3h7ncxzt2JNYeJI0/5K1YivCOV4vfcR+CEGgT/WMbO117BV6oU4W3bAAhv24avpHMI9nz4Acl33o1mZZH21ACK3dKT3e+8lV/h5g2FE4Y/jqqybeRXbPtw0iFX3fT6x1R+6lY0I4s1dw6i4oPd2PB84bp7AFCmSgpV6xzPigV/cFrLhqRu3MbaJav3W2fC65/S5akeZGdk8dadL3PNg//HZ89/6FHE/5Iq5V4bCCi7xnzJrrFfEletMgmnn0rJW29As7LY/sJQshYvY8fbH1LmobvQjEy2PPw0pe7sQerr73pdgqOnUGPEY4Cy5YNJbB35NYGyJQhu2g5AcNN2AmVLALDxtU+o+vSthDOyWH3HC1R+6AbWP/eBh8EfG19KRcI7d5B0Yz/8x51IaPXvpH/wOv4KlQmcdCqJbW+A7CwyRg8ltHIZmeM/JOn6uyArkz3DniaxQw8yP33X62Ick63bU0kp63yxTilbmm2pOwDYtHkr9U6tvXe98uXKsmnzFpo3PYcvJk3h2pvvoFundkz9/ifq1K5JuZQynsR/tMqXKk7XC8/ikvvfIDEuQKM61TmnTnUqlCpOr5dGM2jMVMKqvHdPZwC6tWrEEyO+IiEujgHdLmPQJ1Pp1bqpx6U4OuVLFKFrkzpc8uxYEgN+GtWsyDk1KwHwytfzGb9gBcUS4hh200UAdDvvVJ747CcSAn4GXHMugybOpVfL+h6WIH+op5nkkZNXFXXhyLn2uZ/PdH+Hc/2d8/hQMeVs/y5OysgvbgrIBccS6AGvF3JfT4DfVLXxQda/DDgPJ9XkYRE5RVWfFpEvgUuBn0SkpaouPYrXy13e3GX1AY1Vdb+WeRF5BZiqqm1E5HjguyOU4x9EpDtOqhDP1qpJ18oVDxHmMfL7CdSsyc5XXiK4dAnFbu1N0Y7XHXL14PI/2d7b6dcbV7ce4a1bQYTkhx6BUJCdg19Ht2/Pm9gi5M+r7yG4aRv+MiU4YcQTZC5fy+7ZB29ZzFi8kuVtnJs4Rc86heyN20CEqq/eg2YHWT/gbYJbUvMx+mOXUCSRXm/czajH3yUcDHHZbVfzQpcn/rHemsWreKrNAwDUPOtkUjduQ0To8eqdhLJDjB7wHmlbduR3+Mdkww13ENqyFV+pkpR/YyDZq/4Cvx9f8eJs+L/exJ9Si5SBD/H3FV3I/n05G/7PuRmWcHpdQpu3gkDZpx9Cg0G2DxpMeFuqtwU6jN+vvo/gxm0EypSgxgePkfHnodsZ0hev5PernKy6omfV2fs+Pv61fmh2kL/7v02wAB9b8fvxV6tJxgevElqxlMTrepFwWUfw+ZEixdndvzf+6rUo0vMhdt7ThfCa5ezu7xxb/0l10dStACT1fAhCQTI+GoympXpYon/vYJUYQQgE/Dzz6L0AZAeD9LjzIV4d+AjPvDyU9Rs30fqSljRr2ii/wz2itN0ZfPfLH3w54BaKF0mg35DP+fKn3/h11Xrubt+ClqfXYtLPS3js/YkMubMjtY8rz/D7ugIw9/c1e1va7xn6OQG/j77XNKdMclEvi3RIaemZfLdkDV/e3YbiifH0+3AaXy5YwWX1T6D3RQ3ofVED3pq2iI9+XEavlqdRu1Jpht/SCoC5KzeSklwEgHs+mk7A56PvpWdQpliSl0UyxyCvRn2ZDLQXkTIAIlIa+AHo6D7fCZjxL2Jr5/59Xa7tiwPr3XSVTgfE0NN9fb+IJAM73fWPZBmQ4t4FQETiROQUEfEBx6nqVOAe3FZ8ETlRVRep6kDgZ5x8+//ia+C2nAe50n9KADl5Fdf/mx2r6lBVbaiqDfOskg6EN28mvHkzwaVLAMicPo1AzZMIb9+Or7TTmuMrXZpw6j8r30U7d2X38Pco2uV6dr/3DhnffkORNlfnWWyREtzk3CkIbd1B2qQfSTrtpKPartxtHdj08keUv/1aNr4wku2ffUeZ66+IZKj/mT/gp+fgu/nps++ZN2kWKdUqULZKOR6Z+BxPz3idUhXK8PD4Z0hOKbnfdpff1o7xL3/CFbe35/MXRvHjZ9Npcf2l3hTiGIS2OBWy8PZU9kydScIptQlt2sKeKc5lJ+u3ZWhY8ZUssd92JW7sxI5hIyjZvSupg99j94TJJF/bJt/jPxbBjc77OLh1B6mTfqJo/ZMIbtlBoJxz9ytQrtRBK98V+rRnw8ujqHBHR9YPGsm2T78j5YaC/T4Ob9uMbt9MaIXTjpI9Zzr+ajUJb99C9lzn2IZWLkNVkeL7H9uEKzqRMW4ECVd2JfPT98j+YTLxLQv2sQUoU6okm7c4x3jzlm2Udt+z5VPKsmHjvr4lGzdtIeWAVvOPxo7nylYtWPDrEuLiAjz3+P0Mea9g3h37aekqKpctQeniRYjz+2nR4CQWrPibL35cRIsGzrX5ojNq8+uq9fttp6oMm/AD3S87l8HjZ9KzdRMuO/sURk6Z60UxjspPf26gcqlilC6aSJzfR4tTqrJg9eb91mlVrzqTf9v/bqeqMuy7RXRvVpfBU36hZ4vTuKx+dUb+cKh2xcItHOEfr+RJRV1Vf8PJ6Z4mIr/gdMrsA9wgIgtxcrNvP8bd7gZOEZG5OGktj7vLHwZm4XQOzf1uux1o5qbTzAVOUdWtwEwR+VVEnj1M/Fk4XwoGuvEvAM7BSYEZ4e5zPk4eeSpwh7vPX3Dy0yceY9kO1AdoKCIL3TSWnFz4Z4CnRGSmG0uBEd6+jdDmzfirOKnx8Q1OJ7h6FZk/zCTxoksASLzoEjJ/mLnfdokXX0LmrB/RXbuQxETQMITDSEJCvpfhWEhSAr6iSXv/Lta0ARm/rz7CVlCqXQvSps4hlLbbyVcPhyGs+JIKdnn/b2Av1v+5lm/eGg/A38v+4q6GN3Jfk17c16QX2zds5YnL7yFtc+rebc5pdwELp85lT9pu4pPi0bCiYSW+gJdVEhORIkl7/05sdAZZy1exZ+pMEs+sD0CgamUkLkA4dV8FtugVF5E+YxbhnbuQxAQIu+/lxEQvinFUfLnex76kBIo3bUD6stXs+GY2Zdo1B6BMu+bs+GbWftuVbtectCk/E9rhvI8Ja6F4H2vadsLbNuOrUAWAQJ3TCa9bTXDeTAIn1wfAV74yEgigO/cd27hzLyK4cBbs2YXEJzjXKQ0j8QX32Oa4oEkjPp/4LQCfT/yWZk2dG8XNmjRi4uRpZGVlsXbdBv5au466J+9rbNiRtpNpM2fTulVLMjIzEfEhImRmZXlSjiOpWDqZhSvWkZ6Vjaoya+lqTqhQhpSSxfj5dycLdPbS1VQtt38G7Lgff6Vp3RNJLppIRlY2PhHEJ2RkZXtRjKNSsWQRFq7ZQnpW0Cnr8g2cUK4Eq7fs6/w+belaqqfs/2Vz3PwVNK1VmeSkBDKyQk5ZRcjIDuZ3Ecx/IKoFM6dHRHapajGv44gmm1qcn6cHO3BiDYr37YfExRFav460Z54Gn88ZnrFcecKbNjrDM+50R5dISKDkkwNJvacvhELE1a1H8T53okF3yMa1h0v1PzYblifn2b4A4o8rT7WhDwLO7fTUz6ex6bXRJF/ciEqP9iBQugShtF1kLFm5d/hFSUyg+jv/Y0WX/0EwRJEz61D5iZ5otjtk48p1eRbfy+RdhalGw9rc90l/1i5ZTViddoRPnxnJou/m713n6Rmv0/+Ke9nljhwSnxhPn3ce4IUuTxAKhqh55sl0euImQtlBhvZ5kY0r1x/0tf6Nh0un5tm+AAKVK5Ly/KPOA7+f3V9NIe2tkRAIUObRu4k/6UQ0O0jqi0PImLMAcI5tuZcGsPHWeyEYIqHBqZS+zxnWb8v9Awj+9c8Oxv/Wti15dzs+vmp5Thh6v/Mg4Gf7Z9PZ+OrH+EsWp/ob/YirlEL2us2svOUZQjt2ASCJ8Zz47v/4s/MjEAxR9Kw6HNe/B5odZNVtz5OZh+/jE1rszrN95fAddyJJN9yFBOIIb17PnreehcwMkm68G/9xJ0IoSPqoIYSWLHA2iE+g6B0D2P38vRAK4a95Kkldb4dgNnsGDyC8Me+ObZFnh/6n7fs98jRz5i8kNTWNMqVL0uvGLrQ4rzF9H36S9Rs3U7F8CoP6P7i3w+mQ9z7k0/FfE/D7uff2HjRtfObefQ18aQjNz2vMmQ3qkZmZxW33PsqmzVtpf9WldLrmyv8UJ0Dw1+/+8z4O9Pq47/n656X4/T5qH1eeR7pcwm+rN/DMqG8JhcPEBwI8cN1F1KlWAYD0rGx6v/IJb9zRnji/n3l/rNlvyMZq5UvnXXBb8u68AHj921/4etEq/D6hdqXSPNKmMfePnsGqzTvwiVCxZFEevLIR5Us4aS7pWUF6vz+FN25oSZzfx7xVG3ly3Gzi/D6e7tCUamXz7jMyqd1DBWIomV7Ht49ohfb1VaM9KadV1GNIXlfUC7K8rqgXdHlZUS/o8rqiXtDlZUW9oItERb0g+68V9cIkEhX1Ai2PK+oFWUGpqPeMcEX9DY8q6gV2wqPCVEkXkbo4I9vklqmqZ3sRjzHGGGOMKfwKbEW9MHGHl6zvdRzGGGOMMbEoHKXDM+bVqC/GGGOMMcaYPGQt6sYYY4wxplDzcgjFSLIWdWOMMcYYYwoga1E3xhhjjDGF2sFm340G1qJujDHGGGNMAWQt6sYYY4wxplCzHHVjjDHGGGNMvrEWdWOMMcYYU6hZjroxxhhjjDEm31iLujHGGGOMKdQsR90YY4wxxhiTb6xF3RhjjDHGFGphtRx1Y4wxxhhjTD6xFnVjjDHGGFOoRWd7urWoG2OMMcYYUyBZi7oxxhhjjCnUwlHapm4t6sYYY4wxxhRA1qJujDHGGGMKtWidmdQq6sYYY4wxplCzCY+MMcYYY4wxByUil4jIMhH5U0TuO8jznURkofvzg4icdqR9Wou6McYYY4wp1LzuTCoifuA14EJgLTBHRMap6uJcq60EzlfV7SLSChgKnH24/VpFPYYUaVDS6xDyTfVaWV6HkK8qTUj2OoR8U7ZVKa9DyFeld6Z7HUK+WTsx3usQ8tXxv37ndQj5JnDqBV6HkK9CaxcfeSUTbc4C/lTVFQAi8hFwJbD3zaCqP+Ra/yegypF2ahV1Y4wxxhhTqBWAzqSVgTW5Hq/l8K3lNwITj7RTq6gbY4wxxhhzGCLSHeiea9FQVR2ae5WDbHbQbw8i0gynot7kSK9rFXVjjDHGGFOoRXrUF7dSPvQwq6wFjsv1uAqw7sCVRKQe8CbQSlW3Hul1bdQXY4wxxhhj/ps5QE0RqS4i8UBHYFzuFUSkKjAW6KKqvx/NTq1F3RhjjDHGFGqq3uaoq2pQRG4DJgF+4G1V/U1EbnGfHwz8DygDvC4iAEFVbXi4/VpF3RhjjDHGmP9IVScAEw5YNjjX3zcBNx3LPq2ibowxxhhjCjWvx1GPFMtRN8YYY4wxpgCyFnVjjDHGGFOoRXrUF69Yi7oxxhhjjDEFkLWoG2OMMcaYQq0AzEwaEdaibowxxhhjTAFkLerGGGOMMaZQs1FfjDHGGGOMMfnGWtSNMcYYY0yh5vXMpJFiLerGGGOMMcYUQNaibowxxhhjCrVoHUfdKurGGGOMMaZQs+EZjTHGGGOMMfnGWtSNMcYYY0yhZsMzGmOMMcYYY/KNtagfgog8DkxX1W9F5A5gqKru8TisAkNSKpPY+e69j31lKpA1aSTZP08lsUs/fKXKEd6+iYzhz0D6bnzH1yahbU8IZZMx4jl06wZILEpil35kDHvUu4Ici6SiJHa6A1+laoCSMfwFyM4i8dreEIiDcIiMj14jvPp3/CfUIeHa2yCYTfrbT6Ob10NSUZJuvJ/0Vx/yuiSHFUiIo9uohwkkBPD5/fw2cTZTXxhDUomitH+1NyWrpJC6djOjbn2ZjLQ9VD3jJC7vfwOhrGw+7vMa21ZvJDG5CO1f7c37XQd6XZwjkrKVSOh4597HvlLlyJo8CkkuQ6D2GRAKEt62kcwxr0HGHnxVa5Fw5c1oMJvMUS+h2zZAYhESOt5J5rsDPCzJUUoqSuK1ffBVrAoKGSNfgqxMEjvcCgmJ6LZNpL//LGSk469+Mgnteznv4/eeRbe47+Pr7yX9jf95XZKjcuLUdwjvTodwCA2GWdX2dsrd241izc5Gs4Nk/7Wedfe9QHjnbpJOr0OFx25Fs7L5+86BZP+1Hl/xolR+6T7WdHvY66Ic0fBv5/DpjF8QEWpWTuGx/7uUlRu2MuCDSWRmhwj4fNx/3YXUrV6J+X+u5cmRXxMX8PP0Ta2pWq4UaXsyuHfY57zepz0i4nVx/uGhJwcxfeZsSpcqyWcjBgOwI20nfR9+inUbNlKpQnmef+J+SiQXB2DY+6MYO34Sfp+P++/syblnn0FWVha973ucjZu20LHt5XRsezkAjw58iQ5tLuPkk2p4Vr7D+WDCdMZMnoWiXN28EZ0vO49BI75g2tzfiAsEqFK+DI/37Ehy0STmL13JgLfGEB8I8PTtnalaoSxpu9O558X3eeOB7gXy2OYFG54xxqjq/1T1W/fhHUARD8MpcHTz36S/cKfz82JfNCuT4K8/Ed/8akJ/LGTPwJ6E/lhIfPOrAYg//yoy3n+arAnDiTunlbPswvZkTf7Yy2Ick8RrbiG0+Gf2PN6dPQNuJbxhDQltbiTzyw/Y89RtZI4fQUKbGwGIa9mW9KH9yfz8XeKbXgZAQqtryZo0yssiHJVgZjbvXjeA11s9wOuXPkDN8+tRpUENmvZszYoffuOlZn1Z8cNvNO3VGoBzbr6Uj3q+yLfPjubMzi0BOL93G6a/9rmXxThqumUdGa/2c35euxfNziK0eDbhP38h/eW7SH/lbsJb1hF3fhsA4ppcQcbI58j6+kPizr4IgPhm7cj+7lMvi3HUEtt2J7RkLnsG9GTPwN6EN64h8dreZH7xLnuevo3shT/uPW/jmrch/e2nyBz/PvFNLgUg4eKOZH0z2ssiHLO/utzHyta9WdX2dgB2z5zPist6svKKW8lc9TdlbmkPQOkb27D2tgFsHvQepa5zztuyt17L1sEF/7zduH0nH06Zy8gH/o8xj9xIKBzmqzlLeHHMd/S4/FxGP3wDPVs34cWx3wEw/Js5PNfjKnpfdR4fT5sPwLAvf+DGVo0LbEXuqksvZPCg/vste3P4aBo1rM+EUW/RqGF93hrhvDeXr1zNxMnT+HzEYAYP6s8Tz71KKBRi5qx51KlVg7Hvv87Hn08EYOkfKwiHtcBW0v/4az1jJs/igydv5+Nn+jJ93mJWr99Mo7onMea5fnzy7N1Uq5jCW59NBuD98dN4/q7/o/e1rRj99Q8ADB3zDTe1aVlgj605tAJXUReRriKyUER+EZHhIlJNRCa7yyaLSFV3vXdF5GUR+UFEVohIu1z7uEdEFrn7eNpddrOIzHGXjRGRIiJSQkRWiYjPXaeIiKwRkTh3/+1EpA9QCZgqIlNF5EYReSHXa90sIoMOUZbjRWSpiLwpIr+KyAci0lJEZorIHyJylrteURF5241vvohcmWv770Vknvtzjrv8AhH5TkQ+cff/gXh49vlr1kO3bkC3byZwytkEf54CQPDnKQROaQSAhkJIXDzEJ0AohJSpgCSXIbziN6/CPjaJRfDXOJXsHyY5j0NBSN8NqkiS8x1OkoqgO7bufV7i45H4BKfsZSsiJcsS+mORRwU4Nll7MgHwB/z4An5QpfaFpzP/k+8BmP/J95x84RkAhIIh4hLjiUtKIBwMUqpqOZIrlGLVrKWexf9v+U88Fd22AU3dQujPhRB2BvwKr/kDX3IZZ6VQCALxSHy8c2xLl0eSSxNetdjDyI9SYhL+GqeQ/ePXzmP3fewrX4XQn786i5bOJ1D/nL3PS1zO+ziIlK2AlCizd93CaveM+RByjm3GgqXEVSjrPJEdwpcYjyQmoMEgcVUrEChfhj2zC0d5Q+EwmdlBgqEwGVlBUkoWQwR2p2cBsCs9k5QSxQAI+H1kZgfJyAoS8PtYs3k7m1J30vCkql4W4bAa1q+7t7U8x9Tvf+TKVk4DwZWtWjJl+o8ATPn+J1q1OJ/4+HiqVKpA1SqVWLTkdwIBP5mZWYRCob37eHXY+9x2U5f8K8gxWvn3JurVrEpSQjwBv58z6pzIlNmLOOe0WgT8fgDq1azGpq2pAAQCPjKzssnIzCYQ8LFmwxY2bdtBwzoneliKyAujEf3xSoFKfRGRU4AHgXNVdYuIlAbeA95X1fdEpBvwMnCVu0lFoAlQGxgHfCIirdznz1bVPe4+AMaq6jD3dfoDN6rqKyLyC3A+MBW4Apikqtk59V5VfVlE7gKauTEVBRaKyD2qmg3cAPQ4TLFqANcA3YE5wHVuzK2BB9xYHwSmqGo3ESkJzBaRb4FNwIWqmiEiNYEPgYbufhsApwDrgJnAucCMo/2/zkuB+k0JLpgOgBQvge7cDoDu3I4UKwFA9pRPSGh3K5qdReaHLxB/+Q1kTfrAi3D/FV/ZCuiuHSR2uQtflRMI/fUHmR8PJvOTISTd1p+EtjeBCHue6wtA1qTRJF53O5qdSca7z5HQ9iYyv3jf41IcPfEJt4wfQOlq5Zk9/BvWLlhO0ZQS7NqcCsCuzakULesc2+9fH0frp24imJHFmDvf4OIHr2Py84XnTklu/nrnElw48x/LA2c0I7jQaZnKnv4pCVf1gGAWmR+/QnyrrmR9+1F+h/qv+MpUQHelOSlclasTWvMnmWOGEl6/mkDdswkumkWgQRN8JZ2Ka9Y3H5PY8TY0O4uM4c+TcOWNZE4Y4XEpjpEqVd/pj6qS+tFEUkd9td/TJdpdRNqXzvVry5DRVOzfh3BGJuv6PUe5e29i84vDvYj6mJUvVZyuF57FJfe/QWJcgEZ1qnNOnepUKFWcXi+NZtCYqYRVee+ezgB0a9WIJ0Z8RUJcHAO6XcagT6bSq3VTj0tx7LZuTyWlrPMxn1K2NNtSdwCwafNW6p1ae+965cuVZdPmLTRveg5fTJrCtTffQbdO7Zj6/U/UqV2TcillPIn/aNQ4rgKvjJpA6s7dJMTHMWP+EuqcUGW/dT6bOpuLz6kPwI1XteDxoR+TEB/Hk7ddx/PDv+DWDpd4ELnJCwWqog40Bz5R1S0AqrpNRBoDbd3nhwPP5Fr/M1UNA4tFpLy7rCXwTk4+uapuc5ef6lbQSwLFALdplFFAB5yKekfg9cMFqKq7RWQKcLmILAHiVPVwzaQrc54Xkd+AyaqqIrIION5d5yKgtYjkJH0nAlVxKuGvikh9IASclGu/s1V1rbvfBe6+8r+i7g8QOOUs9kw4fCU0vG4l6a/cA4DvhDpo2jZASOjcD0JBsr54G921Ix8C/pd8fnzH1SBj9BuEVy0j4ZoexF/UHkkqSuYnQwkumEng9KYkdr6D9JcfILx2BXuedfKe/TVOdVraRUi88T4IhcgcMwzdmeptmQ5Dw8oblz5AYnIRrh1yJ+VOqnLIdTcsXs2wNo8AUO2s2uzcuB0R4ZpXexPODvLVgA/YvSUtv0L/9/wBArUbsmfSyP0Wx13QFsJhQr84dxPC61eRMeRBAHzHn4ymbQeEhA53QjhI5oT3YXcBfS/7/PiqnEjGJ4MJr/6dhLbdiW95DRkfvERCu+7EX3ItwUWznJZ2IPz3SvYMci5L/hNPcc9bSLz+Hud9/NlbBfp9DLC6490EN23DX7oEVd8dQOaKtaTPcVrIy/TsAMEQaeOmApC5ZAWrrrkLgKQzTyW4aRsiQuUX70ODQTY+9SYht9WyoEnbncF3v/zBlwNuoXiRBPoN+Zwvf/qNX1et5+72LWh5ei0m/byEx96fyJA7O1L7uPIMv68rAHN/X7O3pf2eoZ8T8Pvoe01zyiQX9bJI/8nBxtQWhEDAzzOP3gtAdjBIjzsf4tWBj/DMy0NZv3ETrS9pSbOmjfI73MM6oUp5bmjdnB79h1AkMYGTqlXa25IOMGzst/j9Pi5rcjoAtY+vzIgBTprX3MXLSSmdjCr0e/F9An4/d3dpTZmSxQ/6WoWZjaOePwSO+D+d+/nMA7Y93D7eBW5T1brAYziVYXBa4lu5Le9nAFOOIs43getxWtPfOcK6uWMM53ocZt8XJQGuVtX67k9VVV0C3AlsBE7DaUmPP8R+QxziS5eIdBeRn0Xk57cXrjpSuY6Zv/bphNYu31vJ1p07kOKlnNcuXuqgle/4Fu3J+nYU8Rd1JGvSSILzviOuyRV5Hlte0tQtaOoWwquWARCcNwN/1RrENWpJcMFMd9n3+KvV+se28a2uJXPChyRc2oms8SPInj2FuGZX5mv8/1ZG2h5W/rSEmufXY/fmHRRLKQlAsZSS7N7yz2N7/m1X8d3Ln3LB7W2Z+sIn/PLZTBpdf3E+R/3v+E+qT3jdyv0q2YEG5+OvdQaZo1866DbxF1xN1tRPiG9+DVmTRxFc8D1x51yaXyEfs73v49W/AxBcMBP/cScS3rSW9Nf/x55n7yB77jTCWzb8Y9v4izuQ+dWHJLS6jqwJTsfxuPMK9nkLENzkfLkIbdvBzm9+JKme095Rok0LijU7i7/7PnvQ7cr26siW1z6kbO/r2PzyCHZ8PpXSXVvnW9zH6qelq6hctgSlixchzu+nRYOTWLDib774cREtGjhlvuiM2vy6av1+26kqwyb8QPfLzmXw+Jn0bN2Ey84+hZFT5npRjGNWplRJNm9xjvHmLdsoXdK501c+pSwbNm7eu97GTVtIOaDV/KOx47myVQsW/LqEuLgAzz1+P0Pe+zD/gj8GbZufzaiBd/HOY7dSolgRqrrpWuOmzWH6vMU81bvTP/LPVZWhn35Lj7YXMuSTSfS65mIub3oGI7/63osimH+poFXUJwPtRaQMgFt5/gGnpRugE0duNf4a6CYiRXLtA6A4sF5E4tz9AKCqu4DZwEvAeFUN8U873e1ztpkFHIeTxpIXZ/UkoHdOnrmINHCXlwDWu3cNugD+Q2x/SKo6VFUbqmrDbvWOz4NQ9xeofx7BBftO+uDi2QQaNneea9ic4G+z9l+/YXNCS36G9N1IXAKoOj/xCXkeW17StO2Et29GylUGwF+7PuH1fxHesRV/zbrOslr1CW/+e7/tAo1aEvx1NqTvgvgEp1e6qlP2AqpI6eIkJjt594GEOE489xQ2L1/P0m/n0aCdc2u8QbumLP1m3n7b1W93Hr9PnU9G2h7ikuLRsKJhJS6p4JY1t0C9JgQX7ru8+GvWJ+68q8gYPhCys/65foMLCC6bBxm7nfevKmjY6YtRQOnOVMKpW/a9j2udRnjDX3tT1BBxOovOnLjfdoGzWhD8zTlviUtANey8jwv4eStJCfiKJu39u2iTBmT+vpqiTc+gTPdrWHvLY2hG5j+2K9G2Jbu+m0M4bRe+xAQIu8e2AL+XK5ZOZuGKdaRnZaOqzFq6mhMqlCGlZDF+/n0NALOXrqZquVL7bTfux19pWvdEkosmkpGVjU8E8QkZWdleFOOYXdCkEZ9PdMZ9+HzitzRr2hiAZk0aMXHyNLKysli7bgN/rV1H3ZP33ZTekbaTaTNn07pVSzIyMxHxISJkZv3zXC8Itu7YCcD6LduZPHshrc5twMwFS3nn86m8dE83khL+ed0ZN20O5zU4meRiRUjPyt5bxozMwnFsj1VYNaI/XilQqS+q+puIDACmiUgImA/0Ad4WkX7AZpxW7MPt4ys3VeRnEckCJuDkgj8MzAJWA4vIVfHGSX/5GLjgELsdCkwUkfWq2sxdNhqor6rbj7mg//QE8CJO7rsAq4DLcdJwxojINTipObvz4LXyTlw8gZNOI3PMvmyhrCljSOzSj7izWhJO3UzG+8/sv37D5mQMddIksqZ/TuL/3QuhIBkjns/v6I9Z5ug3SLrhHgjEEd6ynoz3X8C/8CcSrukBPj9kZ5Hxwcv7NohLIK5RS9JfdtIksiePJenmByEUJP3tgjtsYfFyJWn7/C2Iz4f4hN++nMXvU+azZt4fdHitN6e3v4Ad67Ywqte+ssYlxtPg6qa81+VpAH58cyId37iDUHaQj/u86lVRjl5cPP4a9cj8bOjeRfFX3Aj+AInusHzhNb+T9fmwvesHTj+fjHecESiyZ3xB4nV3o6EgmaNezO/oj0nmJ4NJ6no3+AOEt24g44MXiTurxd7RibJ/+YHgT9/s2yAugbizW5D+mvP/kD31M5JufMB5H7/7zMFeosAIlC1Fldec4VAl4GfHF9+x+/u5nPjtm0h8HFXd4TTTFyxjw/+c96kkJlCiTQv+usHZbus7n1L51QfR7GzW3Vlwy1u3eiVanl6La/u/i9/vo/Zx5bm66WnUrlqeZ0Z9SygcJj4Q4OHO+3KV07Oy+eLHX3njDmfUmy4tz6Tv4E/3DtlY0PR75GnmzF9IamoaLa7qTK8bu3BTl/b0ffhJxo6fRMXyKQzq71xva5xQjYubN6V1px4E/H4evKsX/lzpIoPfGUmP6zsiIpx71hl8OOYL2nTpSfurCuYdsb6D3mPHzj0E/D4e6NaW5GJFeOrtsWQFg9zSfwgAdWtW4+GbnXE10jOzGDftZwY/6HSh63rZ+fQd9C5xgQBP9+nsWTnMsZNoHXcy0kRkPPCCqk72OpajtevuK2PmYOuegtkqEinPTih95JWixL2dYuvYhnemex1Cvlk7Mex1CPnq+GHtjrxSlAiceoHXIeSr0NpCMApUHkmsf3mBGPOxaeUWEa3jfP/3ZE/KWdBSXwo8ESkpIr8D6YWpkm6MMcYYYwqXApX6Uhioair7j76Cm1N/sEp7C1Xdmh9xGWOMMcbEKi/HOo8kq6jnAbcyXt/rOIwxxhhjTPSwiroxxhhjjCnUorVF3XLUjTHGGGOMKYCsRd0YY4wxxhRq0TqKobWoG2OMMcYYUwBZi7oxxhhjjCnULEfdGGOMMcYYk2+sRd0YY4wxxhRqGqUt6lZRN8YYY4wxhZp1JjXGGGOMMcbkG2tRN8YYY4wxhZp1JjXGGGOMMcbkG2tRN8YYY4wxhZrlqBtjjDHGGGPyjbWoG2OMMcaYQs1y1I0xxhhjjDH5xlrUjTHGGGNMoRatEx5Zi7oxxhhjjDEFkLWoG2OMMcaYQi1so74YY4wxxhhj8ou1qBtjjDHGmEItWnPUraIeQ3wnVvU6hHwjpct6HUK+Ck1Y5nUI+cbXuLHXIeQr3+6dXoeQb5Kmz/A6hPy1ZZ3XEeSb0NrFXoeQr/xV6ngdgokSVlE3xhhjjDGFmuWoG2OMMcYYY/KNtagbY4wxxphCLVpz1K1F3RhjjDHGmALIWtSNMcYYY0yhZjnqxhhjjDHGmHxjLerGGGOMMaZQi9YcdauoG2OMMcaYQs1SX4wxxhhjjDH5xlrUjTHGGGNMoRatqS/Wom6MMcYYY0wBZC3qxhhjjDGmUFMNex1CRFiLujHGGGOMMQWQtagbY4wxxphCLWw56sYYY4wxxpj8Yi3qxhhjjDGmUFMbR90YY4wxxhiTX6xF3RhjjDHGFGqWo26MMcYYY4zJN9aibowxxhhjCjXLUTfGGGOMMcbkG2tRN//Kqm27uXfCwr2P/07bQ89GNWhYpRQDpiwhMxjG7xMeaH4yp1YowYJ123lyyhLi/D6ealWPqiWLsDMjm3snLOS1NqcjIh6W5ugM/2Epn85djgjULF+Sx65qxGtTFjJ92d/E+X1UKV2Mx65qRHJSPPNXb+bJ8XOI8/t4+ppzqVqmOGnpWdw7egavd21WoMtbomJp2g3qSbGUkmhYmfPhFH585ysqnFyVKwfcSHyRBFLXbmH0Ha+RuSudqmecxJX9uxHMymZUn1fZtnojiclF6PhqH97t+rTXxTkqw6ct5NNZS51jW6E0j3W8gLenLGDsT0soVSwJgN6XnkXTk6syf+UGnhzzPXEBP093bkHVsiVIS8/k3ve/5fXulxboYwux8z7OUWXCcMK70yEcRoMh1ne6lZK3dKFY20sJb98BwPZX3iZ9xmwS6p9CmQf6oNnZbL7vSYJr1uErXpSUgQ+xsdf9HpfkyIbPXMynP/+JADUrlOKxtufw5neL+G7JGkSE0sUSefzqcyiXXIT5qzfx5OeznPdxhyZULZPsHNuPpvP69S0KxbH9YMJ0xkyehaJc3bwRnS87j0EjvmDa3N+ICwSoUr4Mj/fsSHLRJOYvXcmAt8YQHwjw9O2dqVqhLGm707nnxfd544HuBa68Dz05iOkzZ1O6VEk+GzEYgB1pO+n78FOs27CRShXK8/wT91MiuTgAw94fxdjxk/D7fNx/Z0/OPfsMsrKy6H3f42zctIWObS+nY9vLAXh04Et0aHMZJ59Uw7PyRULYWtSjk4hUEpFPjmK9B/IjnsLi+NJFGdW5MaM6N2bkdY1IDPhpVqMcL874g+5nn8Cozo3p2fhEXvz+dwCGz13Ns5edRu9zavLxwjUADJ29gm5nVS9wF8iD2Zi2hw9/WsbIWy5mzG2XEQorX/26mkYnVuCTWy/l41svpVqZ4rz9/W8ADP9hCc91bELvlqfx8Zw/ABg27VduPO+UAl/ecDDMxP4f8FLLfgxu8z8adbmQlBqVafP0zUwa+CGvXHIfiyfNoWl356Lf5OZLGdnzRb5+dhRnd24JQLPebfjutc88LMXR27hjNx/O+JWRd7ZlTL/2hFT5av5yADqfV4/Rfdsxum87mp5cFYDh037huf+7iN6tzuLjHxYDMOybedzYskGBP7ax9D7ObcPNd7Ouwy2s73Tr3mVpI8awrsMtrOtwC+kzZgOQ3KUdm+5+nO2vvE3xa64AoMTNnUl960NP4j4WG3fs4cMflzKy16WMub21c2wXreL/mtbh4z5XMLr35ZxXqzJDpzgNLMNnLOa5686n90X1+XiWc50eNnUhN15Qt1Ac2z/+Ws+YybP44Mnb+fiZvkyft5jV6zfTqO5JjHmuH588ezfVKqbw1meTAXh//DSev+v/6H1tK0Z//QMAQ8d8w01tWhbI8l516YUMHtR/v2VvDh9No4b1mTDqLRo1rM9bI0YDsHzlaiZOnsbnIwYzeFB/nnjuVUKhEDNnzaNOrRqMff91Pv58IgBL/1hBOKxRV0mPZjFfUVfVdara7ihWtYr6Icxes5UqJYpQKTkJAXZnhQDYlRkkpVgCAAGfkBkMkx4MEfAJa1L3sGlXJg2rlPYw8mMTCiuZ2SGCoTAZ2UFSiidxTo2KBPzOaVSvSlk2pu0BIOD3kZkdIiM7RMDnY822nWxK20PD6uW9LMJR2bk5lXW/rQIga3cGm5f/TXKFUpQ9oSKrZi0F4M8Zizil1ZkAhIIhAolxxCclEAqGKF21HMkVSu9dtzAIhcJkZgedY5sVJKVEkUOuG/D5yMwOkpEddI7tlh1s2rGbhidWyseI/71YeR//K8EgkhCPJCZAMEigSkUC5cqQOXfhkbctAA52bIslxu99Pj07uLdSGvD7yAyGyMgKEfD7WLO1cB3blX9vol7NqiQlxBPw+zmjzolMmb2Ic06rRcDvB6BezWps2poKQCDgIzMrm4zMbAIBH2s2bGHTth00rHOih6U4tIb16+5tLc8x9fsfubKV0xhyZauWTJn+IwBTvv+JVi3OJz4+niqVKlC1SiUWLfmdQMBPZmYWoVBo7z5eHfY+t93UJf8Kko80wv+8csTUFxHpCtwNKLBQVbuISDXgbSAF2AzcoKp/ici7QBrQEKgA3KOqn7j7uQfoAoSBiap6n4jcDHQH4oE/3efjgF+AE1Q1LCJFgGXACUBV4DX3dfcAN6vqfrUBEXkUOBGoDBwHPKOqw8S5Oj0DtHLL0l9VR4nI8cB4VT1VRK4HWgNF3H18qqr3iMjTQJKILAB+c2MeDVQB/MATqjrqEP9/q4CRQDO3bN2Bp4AawLOqOthdrx/QHkhwX/cRd/lnbjkSgZdUdai7fBfwEnA5kA5cqaobD34UI2vSsg1cUqsCAHdfUItbP53HC98vI6zwboezAOh2ZnX6T15MQsBH/4vrMuj73+nVuGBeIA+mfHIRup5bm0sGfU5iwE+jGhU4p0bF/db5bN5yLq5bDYBuTU/hiXGzSQj4GXD1OQyaNI9eLep5Efp/UrJKWSrWOZ61C5az8fe1nHzhGSz5Zi6nXtqIEhXLADD99XFc9dRNBDOy+PjON2j1YCe+ff5jjyM/euVLFKXrBadxyRMfkBgXoNFJVTin1nH8smojH838lfFzf6dOlRT6tm5McpEEurVowBMfTychLsCA65ox6Iuf6HXJmV4X46jE4vtYVSn/xtOgys4xX7JrzAQAkjteSbHLLyRz8e9sf34I4Z272PH2R5R9+E7CmZlseXAgpe/qzvbX3/O4BEenfIkidG1Sh0ueHesc25oVOaem8+Xxla/nM37BCoolxDHsposA6HbeqTzx2U/Osb3mXAZNnEuvlvU9LMGxqXFcBV4ZNYHUnbtJiI9jxvwl1Dmhyn7rfDZ1NhefUx+AG69qweNDPyYhPo4nb7uO54d/wa0dLvEg8n9v6/ZUUso6jVspZUuzLdVJ3dq0eSv1Tq29d73y5cqyafMWmjc9hy8mTeHam++gW6d2TP3+J+rUrkm5lDKexG/+ncNW1EXkFOBB4FxV3SIiOc2frwLvq+p7ItINeBm4yn2uItAEqA2MAz4RkVbu82er6p5c+xmrqsPc1+oP3Kiqr4jIL8D5wFTgCmCSqmaLyFDgFlX9Q0TOBl4Hmh8k9HpAI6AoMF9EvgQaA/WB04CywBwRmX6QbesDDYBMYJmIvOJ+qbhNVeu7sV4NrFPVy9zHJQ73/wisUdXGIvIC8C5wLk7F+zdgsIhcBNQEzgIEGCci56nqdKCbqm4TkSQ35jGqutUt20+q+qCIPAPcDPT/50tHVnYozLQVm+l9bk0APl64lr7n1aJlzfJ8/fsGHvvmN4Zc3ZBa5ZJ5v+PZAMxdu42Uok5L+71f/kLA7+OupidRxl1WEKWlZ/Hd0r/58s7WFE+Mp9+oGXz5y0ouO6064KQD+P0+Lq13PAC1K5ZiePeLAZi7ahMpxZNA4Z7RMwj4fPS9pAFl3Nzngiq+SALXvXEnXz4+nMxd6Yy9ZyiXP9KVZn3asvTbuYSygwCsX7yaIW0eAeD4s2qTtnE7CHR4tTfh7BATBoxg95Y0L4tyWGl7Mvnut1V8+eB1FE+Kp9973/Ll3N9pf04dul94OoLw2ldzeH7cjzzW8QJqVy7L8NvbADB3+TpSkosAyj3vf0PA76Nv68aUKX7oFnkvxeL7eMP1dxLavBVfqZJUGPw02SvXkDb6C1KHfgCqlLz1ekr17cHWR58na9ly1nftA0DC6XUJbt4KQMrAB9FgkG3PDyG8LdXD0hxaWnom3y1Zw5d3t3GO7YfT+HLBCi6rfwK9L2pA74sa8Na0RXz04zJ6tTyN2pVKM/yWVgDMXbnRfR/DPR9Nd47tpWcU6GN7QpXy3NC6OT36D6FIYgInVau0tyUdYNjYb/H7fVzW5HQAah9fmREDbgdg7uLlpJRORhX6vfg+Ab+fu7u0pkzJ4gd9rYLuYK29ghAI+Hnm0XsByA4G6XHnQ7w68BGeeXko6zduovUlLWnWtFF+hxsxsTrqS3PgE1XdAqCq29zljXFaiQGG41TMc3ymqmFVXQzk3ENrCbyjqnsO2M+pIvK9iCwCOgGnuMtHAR3cvzsCo0SkGHAO8LHbsj0E50vBwXyuqulu3FNxKsBNgA9VNeS2PE8DDtYMNllVd6hqBrAYqHaQdRYBLUVkoIg0VdUdh4gjx7hc281S1Z2quhnIEJGSwEXuz3xgHs6XnJruNn3cLy4/4bSs5yzPAsa7f88Fjj/YC4tIdxH5WUR+fnvGr0cI89jNWLWF2uWS91ayxy9eR4sa5QC4sGZ5ftu4/3+NqvLm7JV0P/sEhvy0nFsa1+DS2hX5cMFfeR5bXvpp+QYqlypK6aKJxPl9tKhThQV/bQFg3PwVfL/sb568+px/5DqqKsOm/Ur3C+oy+LtF9GxWl8tOO56RP/3uRTGOmi/g57rBd/LLZzNZPGkOAFuWr+Pdrk/z+hUP8su4H9i2etM/trvgtquY+vKnNL/9aia/MIYFn83gnOsLdqvVT3+spXLp4pQulkSc30+LetVZsGojZYoXwe/z4fMJbRudzK9r9i+vqjLs2/l0v/AMBk+aS8+LG3LZGTUZ+X3en2d5JdbexwAht7Id3p7KnqkzSTi1llPZDodBlV1jJ5Bwaq1/bFfy5k7sGPoBJW/pQuob77P7y8kkX9cmn6M/ej/9uYHKpYrtO7anVGXB6s37rdOqXnUm/7Z6v2WqyrDvFtG9WV0GT/mFni1O47L61Rn5Q8FPXWvb/GxGDbyLdx67lRLFilC1QlkAxk2bw/R5i3mqd6eDvpeHfvotPdpeyJBPJtHrmou5vOkZjPzqey+KcEzKlCrJ5i1O9Wnzlm2ULum0EZZPKcuGjfuO9cZNW0g5oNX8o7HjubJVCxb8uoS4uADPPX4/Q94r+H0vzJEr6gJHlZiTe53MA7Y/3H7eBW5T1brAYzitzOBUbFu5Le9nAFPcWFNVtX6un5OPIp6cx0fbWyR3/CEOctdBVX9341oEPCUi/zvKfYYP2H/Y3b8AT+UqVw1VfUtELsD5ktNYVU/Dqcjn/B9l676vjweN0411qKo2VNWG3ZqceoQwj91XudJeAFKKJjB37XYAZq/ZRtWS+7csfrF4HU2rlyU5MY6MYBifgE8gIxiiIKtYoggL12wlPSuIqjJrxUZOSElm5h/reHfGYl7sdD5J8f88BOMWrKTpSZVIToonIzuETwQRIcNtjS6o2g7szqY//2bmWxP2LitaJhkAEaHZbW2Y/cG3+23ToN15LJu6gIy03cQnxaPhMBpW4pLiKcgqlizGwtWbSM/Kdo7tH39zQrlSbE7bvXedKYtWUqPC/v0pxs35naYnVyW5SAIZ2UF8voJ/bGPtfSyJiUiRpL1/JzY+g+w/V+Evu+9YFml+Ltl/rtpvu2KtL2LP97MI79yFJCY472VVJ3e9gKpYsggL12zZd2yXb+CEciVYnetu1rSla6mesv8N4HHzV9C0VmWSkxLIyCo8xxZg646dAKzfsp3JsxfS6twGzFywlHc+n8pL93QjKeGf155x0+ZwXoOTSS5WhPSsbER8Tnkzs/M7/GN2QZNGfD7Rue5+PvFbmjVtDECzJo2YOHkaWVlZrF23gb/WrqPuySft3W5H2k6mzZxN61YtycjM3FvmzKwsT8oRKWE0oj9eOVKO+mTgUxF5QVW3ikhptzX8B5yW7uE4LeEzjrCfr4H/icjInNQXdz/FgfUiEufu528AVd0lIrNxcrDHq2oISBORlSJyjap+7Oac11PVXw7yeleKyFM46SEXAPfh5JL3EJH3gNLAeUA/9lV8jyRbROLcFJxKwDZVHeHmil9/lPs4lEnAEyLygVv2ykA2UALY7v6f1cZJ5ykw0rNDzPprKw+12Pd96eGWdXh22lKCYSXB7+OhFqfst/4XS9bxepszAOh8ejXuHv8LcX7hqVYFO++17nFlaXnKcVw7+Cv8PqF2xVJc3bAGV7/6JVnBMLe8NwVwOuI91NrJy0/PCvLF/BW88X9OdlaXxrXp+9H3e4e6K6iqNaxFg6ubsmHJX9w24UkAvn5mNGWqV6BRlwsB+G3SHOZ+PG3vNnGJ8Zx+dVPe6eIMxzjjzQlc98YdhLJDjOrzSv4X4hjUrVaelvWqc+2gsfj9Qu3KZbm68ck8Nnoay/7eighUKlWch65puneb9Kxsvvj5d97ocSkAXc6vR993vyEu4OPpzi28KsoRxdL7GMBfpiTlBj3qPAj42T1xKuk//EzZ/vcSX+tEUCW4biNb+7+4dxtJTKDoFReysed9AKQNH0O55x/ZO2RjQVX3uBRanlKNa1/70jm2lUpz9Zk1uX/0DFZt3oFPhIoli/Lglfs+RtKzgnwxbzlv3OB0UOzS5GT6jpzmHNsOTQ/1UgVG30HvsWPnHgJ+Hw90a0tysSI89fZYsoJBbuk/BIC6Navx8M3OeBHpmVmMm/Yzgx/sAUDXy86n76B3iQsEeLpPZ8/KcTD9HnmaOfMXkpqaRourOtPrxi7c1KU9fR9+krHjJ1GxfAqD+j8IQI0TqnFx86a07tSDgN/Pg3f1wp8rDWjwOyPpcX1HRIRzzzqDD8d8QZsuPWl/1aVeFS8iojX1RY5UMBH5P5wKbQiYr6rXux0w38bJ9T6wM+n4XB1Id6lqMffv+4CuOCkbE1T1ARHpCdwDrMZpnS6uqte767cDPgYuUNVp7rLqwBs4KS9xwEeq+vgB8T4KVMLpDFqVY+9M2lBVb3P3NR54TlW/E5GBOB1N5wHvA8/itIhnAz1V9edD/P+tcve55SD7z/3c7cBN7ma7gM7AWuAznI6xy3A60T7qxpP7/7YdcHnO/92h7Hmjd3S+iw9CSpf1OoR81f/eZV6HkG8eerWh1yHkr907vY4g32x86khtPtGl/EPnex1CvpEa9b0OIV/5q9TxOoR8E1f2hAIxvmXZ5JMiWsfZkva7J+U8YkW9sHEr6rtU9TmvYylorKIevayiHsWsoh61rKIevayinv9KF68Z0TrOtp1/eFLOmB9H3RhjjDHGmILoiOOoFzaq+qgXrysinwLVD1h8r6pO8iIeY4wxxphYEW0ZIjmirqLuFVUtuON2GWOMMcaYQscq6sYYY4wxplDzcgjFSLIcdWOMMcYYYwoga1E3xhhjjDGFWrTmqFuLujHGGGOMMQWQVdSNMcYYY0yhFlaN6M/REJFLRGSZiPzpTvR54PMiIi+7zy8UkdOPtE+rqBtjjDHGGPMfiIgfeA1oBdQBrhWRA2e+agXUdH+6A28cab9WUTfGGGOMMYWaRvjfUTgL+FNVV6hqFvARcOUB61wJvK+On4CSIlLxcDu1iroxxhhjjDH/TWVgTa7Ha91lx7rOfmzUF2OMMcYYU6gdbR75vyUi3XHSVXIMVdWhuVc5yGYHBnU06+zHKurGGGOMMcYchlspH3qYVdYCx+V6XAVY9y/W2Y+lvhhjjDHGmEJNVSP6cxTmADVFpLqIxAMdgXEHrDMO6OqO/tII2KGq6w+3U2tRN8YYY4wx5j9Q1aCI3AZMAvzA26r6m4jc4j4/GJgAXAr8CewBbjjSfq2ibowxxhhjCrWjHJklsjGoTsCpjOdeNjjX3wrceiz7tNQXY4wxxhhjCiBrUTfGGGOMMYXaUeaRFzpWUTfGGGOMMYVatFbULfXFGGOMMcaYAsha1I0xxhhjTKEWne3p1qJujDHGGGNMgSTRmtNjCgYR6X7AFLtRzcobvWKprBBb5Y2lskJslTeWygqxV95YYC3qJtK6ex1APrPyRq9YKivEVnljqawQW+WNpbJC7JU36llF3RhjjDHGmALIKurGGGOMMcYUQFZRN5EWa7lyVt7oFUtlhdgqbyyVFWKrvLFUVoi98kY960xqjDHGGGNMAWQt6sYYY4wxxhRAVlE3xhhjjDGmALKKujHGGGOMMQVQwOsAjDHGGGPMsRORFOBm4Hhy1elUtZtXMZm8ZRV1k+dE5BmgP5AOfAWcBtyhqiM8DSxCRCQBuJp/Xigf9yqmSBGRc/hnOd/3LKAIi5UPwVgpZ24xdt5WBqqxfzmnexdR5MXQtepz4HvgWyDkcSwmAqyibiLhIlW9R0TaAGuBa4CpQFRW1HEulDuAuUCmx7FEjIgMB04EFrDvA0GBaPzwyxErH4KxUs7cYuW8HQh0ABaz/3kbtRX1GLtWFVHVe70OwkSOVdRNJMS5vy8FPlTVbSLiZTyRVkVVL/E6iHzQEKijsTWma6x8CMZKOXOLlfP2KqCWqkbtl5GDiKVr1XgRuVRVJ3gdiIkM60xqIuELEVmKc7Gc7N5Wz/A4pkj6QUTqeh1EPvgVqOB1EPlsvIhc6nUQ+SBWyplbrJy3K9jXeBIrYuladTvO+ZsuImkislNE0rwOyuQdm/DIRISIlALSVDUkIkWAZFXd4HVckSAii4EawEqcW+gCqKrW8zSwPCYiU4H6wGxypQqoamuvYoo0EdkJFMUpbzb7jm2yp4HlsVgpZ24xdN6OweknNJn9z9s+ngUVYbF4rTLRy1JfTJ4RkeaqOkVE2uZalnuVsfkfVb5o5XUA+eRRrwPIb6pa3OsY8kOslPMAsXLejnN/YsmjXgeQn9yGsZpAYs6yaO8sHEusRd3kGRF5TFUfEZF3DvK0RvMIEgAiUo79L5R/eRiOySOx8iEYK+U8kJ23pjATkZtw0l+q4HSebQT8qKrNvYzL5B2rqBvzH4lIa+B5oBKwCWcYtCWqeoqngeUxEWkEvAKcDMQDfmB3lKdHxMSHYKyUM7cYOm9rAk8Bddj/C8kJngUVYbF0rRKRRcCZwE+qWl9EagOPqWoHj0MzecQ6k5o8JyK3i0iyON4UkXkicpHXcUXQEzgVm99VtTrQApjpbUgR8SpwLfAHkATc5C6LZrfjfAiuVtVmQANgs7chRUSslDO3WDlv3wHeAIJAM5whCod7GlHkxdK1KkNVM8CZG0BVlwK1PI7J5CGrqJtI6KaqacBFQDngBuBpb0OKqGxV3Qr4RMSnqjkdmaKOqv4J+FU1pKrvABd4HFKkxcqHYKyUM7dYOW+TVHUyzh301ar6KBC1d0pyxNC1aq2IlAQ+A74Rkc+BdZ5GZPKUdSY1kZDTg/RS4B1V/UWieyD1VBEphjNhzAcisgmn9Sra7BGReGCBO/vsepyRQqLZgR+C24nOD8FYKWdusXLeZoiID/hDRG4D/sZpQIlmMXOtUtU27p+PuqPdlMCZEdxECctRN3nO7UxaGaiOMyyYH/hOVc/wNLAIEZGiQDrOHapOOBfKD9zWuqghItWAjTg5n3filPN1t+Uq6onI+bgfgqqa5XU8kRJD5YyV8/ZMYAlQEifdJxl4VlV/8jKuSIq1a5WINAFqquo77rwlxVR1pddxmbxhFXWT59zWm/rAClVNFZEyQGVVXehtZJHjfjDUVNVv3XHj/aq60+u48pqIJAFVVXWZ17Hkl1j5EIyVcuYWK+ctOF9MVHW313Hkl1i5VonIIziTC9ZS1ZNEpBLwsaqe63FoJo9YjrrJc6oaxhk94iEReQ44J8or6TcDnwBD3EWVcVIIooqIXIEzIshX7uP6IhLV4zO7H4L3Ave7i+KAEd5FFBmxUs7cYui8bexO7rTEfXyaiLzucVgRFWPXqjZAa2A3gKquA2JxXoSoZRV1k+dE5GmcUSQWuz99ROQpb6OKqFuBc4E0AFX9g+jMAX0UOAtIBVDVBcDxnkWTP2LlQzBWyplbrJy3LwIXA1sBVPUX4DwvA8oHjxI716osdVIjFPamdJkoYp1JTSRcCtR3W9YRkfeA+exrrYs2maqaldNfVkQCuBfNKBNU1R3R3S/4H7JUVUUk2j8EY6WcucXKeYuqrjngvA15FUs+iaVr1WgRGQKUdO8SdQOGeRyTyUNWUTeRUhLY5v5dwsM48sM0EXkASBKRC4FewBcexxQJv4rIdYDfnUSlD/CDxzFFWqx8CMZKOXOLlfN2jYicA6g7Ekof3DSYKBYz1ypVfc59/6bhDKn6P1X9xuOwTB6yzqQmz4nItTjjpk/FGarxPOB+Vf3I08AixO08eyPOuPECTALe1Cg7udzOdg+yfzmfyBl/O1q5H4J7yxytH4KxUs4cMXTelgVeAlrilPNr4PZoG90mt1i8VolIMrkaX1V122FWN4WIVdRNRIhIRZyZDgWYpaobPA7JmH8tVj4EY6WcxkQLEekBPI4z1GgY5zNXVfUETwMzecYq6iYiRKQyUI39P/SnexdR5IjI5TjjE+eUN+dCmexpYHlMRBoCD+B0ysp9XOt5FVOkxcqHYKyUM7cYOm+rA73553nb2quYIi2WrlUi8gfQWFW3eB2LiQyrqJs8JyIDgQ7Abzgf+uB8AEblB4OI/Am0BRZF223z3ERkGdAPWMS+44qqrvYsqAiLlQ/BWClnbjF03v4CvMU/z9tpngUVYbF0rRKRr4C2qrrH61hMZFhnUhMJV+FMvpDpdSD5ZA3wazR/2Ls2q2q0jkV8KMuBWPgAjJVy5hYr522Gqr7sdRD5LJauVfcDP4jILGDvZ66q9vEuJJOXrEXd5DkRmQhco6q7vI4lP7hTdD8BTGP/C+Ugz4KKABFpAVwLTGb/co71LKgIE5EGwDtAVH8Ixko5c4uh8/Y6oCZOJ9Lc5ZznWVARFkvXKhGZDczgn3cP3vMsKJOnrEXdRMIeYIGIHHiRjNYP/QHALiARiPc4lki6AaiNM2vl3pQmIOo+/HIZAkzhgA/BKBQr5cwtVs7bukAXoDn7n7fNPYso8mLpWhVU1bu8DsJEjlXUTSSMc39iRWlVvcjrIPLBaapa1+sg8lmsfAjGSjlzi5Xztg1wgqpmeR1IPoqla9VUEemOMwdA7oYxG7EpSlhF3eS5GLzl9q2IXKSqX3sdSIT9JCJ1VHWx14Hko1j5EIyVcuYWK+ftLzgT0G3yOI78FEvXquvc37ln/lYgakdsijWWo27ynIgs4p9Tce8Afgb6R9tEGyKyEyiKU8HJJnqHeVsCnAisxClrTjmjbsizHCKy8iCLo27YwlgpZ24xdN5+B9QD5rD/l7CoHIULYvNadSgicmG0T14W7ayibvKciDwDhICR7qKOOBfKHUATVb3Cq9i8ICKnqOpvXsfxX4lItYMtzxnyTERKqer2/I3KW7HyIRgr5cwtis7b8w+2PMqHZ7RrlUtE5qnq6V7HYf49q6ibPCciM1X13IMtE5FFMZQ7CMTOhTJWyplbrJQ5VsqZW6yUWUR+VNXGXseRn2Ll2AKIyHxVbeB1HObf83kdgIlKxUTk7JwHInIWUMx9GPQmJE+J1wHkk1gpZ26xUuZYKWdusVLmRK8D8ECsHFv4ZxqqKWSsM6mJhJuAt0WkGM4FMQ24SUSKAk95Gpk3YuVCGSvlzC1Wyhwr5cwtVsocK+XMLRbLbAopq6ibPKeqc4C6IlICJ70qNdfTo72JyhhjjIk5q7wOwPw3VlE3ESEilwGnAIkizl1GVX3c06C8EyvjF0fV7WQR8QGNVPWHw6y2Kp/C8doqrwPwgJ230Stqyiwi1wBfqepOEXkIOB1ndLV5AKra1tMAzX9mOeomz4nIYKAD0BvngngNcNBe+NFARM5103oQkc4iMij3qAOq2si76PKWiDQRkRvcv1NEpHqup1t4FFZEqGoYeP4I60TNh6CInCoi7UWka85PznPRVM4csXLeikhR90snInKSiLQWkbhcq3TxKLSIEZHnROSUw6wSTdeqh91KehPgYuA94A2PYzJ5yCrqJhLOUdWuwHZVfQxoDBzncUyR9AawR0ROA+4BVgPvextS3hORR4B72TexRhwwIuf5KJ0c52sRuVpybgtFKffYvuL+NAOeAaJ2nG1XTJy3wHScO5uVgcnADcC7OU+q6q8exRVJS4GhIjJLRG5x0zD3irJrVcj9fRnwhqp+DsR7GI/JY1ZRN5GQ7v7eIyKVcCYTqX6Y9Qu7oDrjnF4JvKSqLwHFPY4pEtrgVN52A6jqOqKznLndBXwMZIlImojsFJE0r4OKgHY4rYwbVPUG4DQgwduQIi5WzltR1T1AW+AVVW0D1PE4pohS1TfdIYK7AscDC0VkpIg08zayiPhbRIYA7YEJIpKA1e2iih1MEwnjRaQk8CwwDye/9SMvA4qwnSJyP9AZ+FJE/DitzdEmy63YKDi31D2OJ+JUtbiq+lQ1TlWT3cdRNXOlK91N9QmKSDLOdPNROyupK1bOWxGRxkAn4Et3WdT3T3OPZ233ZwvwC3CXiETbZ1F7YBJwiTtwQ2mgn6cRmTxlFXWT51T1CVVNVdUxOLnptVX1Ya/jiqAOONNU36iqG4DKOF9Sos1ot+WmpIjcDHwLDPM4pogSR2cRedh9fJw7L0C0+dn9cj0MmIvzBXu2pxFFXqyct3fgpKt9qqq/icgJwFRvQ4osERmEk/5yKfCkqp6hqgPdWbGjbfKfIao6VlX/AFDV9URhv4NYZjOTmjwjIs1VdYqIHLTjmaqOze+YTN5wc7Sr4LROXYTTSXhStE8rLyJvAGGguaqeLCKlgK9V9UyPQ4sYETkeSFbVhV7HEknuHaEMVQ2JyEk47+2JqprtcWgR43YqLaaq0Zi+tZeIdAM+clN+DnyuhKru8CCsiDhwllX3TsIiVY3q9KZYYi3qJi+d5/6+Arg810/O46iUk7fs/mSISEhEouaDAMBNeflMVb9R1X6qene0V9JdZ6vqrUAGgKpuJwo7auW6c/A/VV0FpEbpnYPcpgMJh+pkGS3c3Oxk94vJYmCZiER7akSnAyvpIjIZIFoq6SJyv4jsBOrl+vzZiZO29rnH4Zk8ZBV1k5d2ishdwK/uz2/uzyL3cVTKyVt2fxKBq4HXvI4rAn4SkahtST6EbLeFKicvPwWnhT3avI4zOtO17uOdROd7OLeDdbI83JB+hVUdtwX9KmACUJUoTY0QkUQRKQ2UFZFSIlLa/TkeqORxeHlKVZ9S1eLAs7k+f4qrahlVvf+IOzCFRtR3KDH5qpj7uxZwJs63esFpUZ/uVVD5TVU/E5H7vI4jApoBPURkNc7IL4LT2F7P27Ai6mXgU6CciAzAGR0lGvtbnK2qp4vIfHDuHIhI1N05OEDuTpY3usv8HsYTKXHuuOlXAa+qaraIRGvOaw+cnPxKOP0scqQRpV88VfV+965QNXLV6VQ1Zj5zo51V1E2eccdMR0S+Bk5X1Z3u40dxhriLSgfk5PuAhrgtsFGmldcB5DdV/UBE5uIMXSjAVaq6xOOwIiFW7hzkdgex0clyCM7IW78A091JnaIyR90dYvMlEemtqq94HU9+EJGngY44aU05Y6orMdQ4Fu2sM6nJcyKyFDhNVTPdxwnAL6pa29vIIkNE3sn1MIjzoThMVTd5E1FkiEjVgy1X1b/yO5b8IiLDVbXLkZYVdiLSCWcUlNNxZjZsBzykqlH7BTuHiBRV1d1ex5GfRCSgqkGv48hrsTiggYgsA+rlfN6a6GMt6iYShgOzReRTnG/2bXA+/KOSO0FMLPgS53gKkIgzidUyojOvN8d+ZXNbnc/wKJaIcEcCWYkzO2e03znYy017eQsnZa+qO0NpD1Xt5W1keUtEygNPApVUtZWI1MHpj/CWt5FFxPnAFJx0ywMpEHUVdWAFzvj/VlGPUtaibiJCRE4HmroPp6vqfC/jiQQRuUdVnxGRVzhIqouq9vEgrHzjHuMeqtrD61jymjsRzgNAErAHp/IKkAUMjbbOWiLyo6o29jqO/CQis3DuHIxT1Qbusl9V9VRvI8tbIjIReAd4UFVPE5EAMF9V63ocWsSIiF9VQ0des/ATkTE4MwlPJldlPdo/f2KJtaibiFDVeezfmSca5bQ4/uxpFB5R1XnROgqMqj4FPCUiT0VbpfwQvhaRq4GxGkOtN6q6xpkiYK9orNyVVdXR7pdPVDUoItFYztxWishXwChgSpS/p8e5PyZKWUXdmH9JVb9wf0dtWk9u7tCbOXw4+cybPQonvzwoIp2B6qr6hIgcB1RU1WibtfMuoCgQFJEM9o3ok+xtWBG1RkTOAdQd4aYP+758R5PdIlKGfR2FGwFRMZb4YdTCSX+5FXhLRMbjTIA0w9uw8l6sfP7EMkt9MeZfEpEvOMzoLqraOh/DiTgReSTXw5xOs2NUNcObiCIvlmYmdcefronT/wAAVZ3mXUSRJSJlgZeAljhfTL4GblfVrZ4GlsfcFLVXgFNx5rNIAdpF+8yzOdxz9iWcSZCiZvhNERmtqu1FZBEHT72M5mFzY4q1qBvz7z3n/m4LVABGuI+vxanERpvFB44CIiLXEMVDbxIj44uLyE3A7UAVYAHQCPgBp3NpVFLVLThjqEc1N0XtfJxWZgGWqWq2x2FFnFvmDjjDys4B2nsbUZ673f0dtbN+G4e1qBvzH4nIdFU970jLCjsRmaeqpx9pWTRxOxyeA8xxK+wpOC3qDTwOLU+5rXJnAj+pan0RqQ08pqodPA4tYtxjeTNwPPtPFNPNq5gixU3xOZ79y/m+ZwFFmIisxPnCORqns3BUD7/pjuyTc5dvdrQNDRzrrEXdmP8uRUROUNUVACJSHef2clQQkVbApUBlEXk511PJOCkw0exgM5M+5G1IEZGhqhkigogkqOpSEanldVAR9jnwPfAt0dmJFHDG/QdOxKm45p4QJ2or6jjzeETlpE4HEpH2wLPAdzh3TF4RkX6q+omngZk8YxV1Y/67O4HvRGSF+/h4nKmso8U6nJFtWgNzcy3fiVP2qBVDM5OuFZGSwGfANyKyHee4R7Miqnqv10Hkg4ZAnSgf+eRAWSJyK848CLn7XETd3RLgQeDMnFZ0907Rt4BV1KOEpb4Ykwfc2VdzZl5dGo2zxIlIFVVde8CyWqq6zKuY8oPbGe049k8biNqhR93c3hLAV6qa5XU8kSIi/YEfVHWC17FEkoh8DPRR1fVex5Jf3DIvBa4DHsfpi7BEVW8/7IaFkIgsyj0mvjuB2S/RPE5+rLGKujF5QEROBeqwf+tNVN1adqeqflhVR7uP+wI3qmodbyOLHBF5ArgeWM6+kRVUVZt7FpTJEyKyE2dIykwgmygdklJEpgL1gdnsPyFOVI1KlZuIzFfVBiKyUFXriUgcMCkaz1sReRaoB3zoLuoALIyRu0UxwVJfjPmP3GELL8CpqE/AGWVgBtGXA3oBMNQd6aU8zpjTZ3kaUeS1B06M5pblWKWqxb2OIZ886nUAHsgZ1SbVbUTZgJOSGHVUtZ+ItAWa4HzZHKqqn3oclslDVlE35r9rhzOF83xVvcHtgf+mxzHlOVVd7872dz/O2OL3q+ouj8OKtF+BkoCNohCFRKQyUI3905qmexdRRFx6YOuqiAwEonaMfJwGhVI4Hb/HAcWA/3kbUkT9gNNROIwzFKWJIpb6Ysx/JCJzVPVMt9NhM5xOlr+q6ikeh5anROQbYD3ODI5VgLeB6ap6t6eBRZCINMQZHeRXYiRtIFa4ldUOwGJyjYYSbcf2EMOqLrQJcaKDOwfC/4ApOC3q5wOPq+rbngZm8oy1qBvzH4iIAAvdETOG4YyKsgsnHzTavKaqn7l/p4pIY+ABD+PJD+8BA4FFOK1VJnpcBdSKxo7fACLSE+gFnCgiuWchLY7TAhu1RORJ4BlVTXUflwL6qmo0Dq3aD2iQM6OuiJTBOb5WUY8S1qJuzH8kInNV9Qz37+OB5GidnltEmgA1VfUddwr24qq60uu4IkVEpqnq+V7HYfKeiEwEronW9C0RKQGUAp4C7sv11E5V3eZNVPkjpzPpAcuicnI2EZkMtMrpR+POnDxBVVt6G5nJK9aibsx/95OInKmqc1R1ldfBRIrbabYhzlTk7wDxwAjgXC/jirC5IvIUTp5r7tSXqB2eMdqJyCs4I/jsARa4FZ3cx7aPV7HlJVXdAewQkZeAbaq6E0BEiovI2ao6y9sII8rvTtyVCSAiSUCCxzFFyt/ALBH5HOd9fSUwW0TuAlDVQV4GZ/47q6gb8981A3qIyGpgN/uGeYu2HNA2QANgHoCqrhORaB85I6dVrlGuZQpE3TBvMeRn9/dcnC9guUXjLeY3gNwtybsPsizajAAmi8g7OMe0G04aWzRa7v7k+Nz9He3X5phhFXVj/rtWXgeQT7JUVUVEAUSkqNcBRZqqNvM6BpO3VPU9ABG5XVVfyv2ciETdhDg4Ka57v4CoalhEovqzX1WfEZFF7JtR+AlVneRxWBGhqo95HYOJLMtRN8YcFRG5G6gJXIiT99oNGKmqr3gaWASISGdVHZFz+/hAdju58DvEaCj/yG0u7ERkLPAdTis6OB1Mm6nqVV7FZIw5elH9rdoYk6dSgE+ANJw89f8B0dphKedugd0+jjIici3O1PLVRSR36ksysNWbqCLqFuBlnDHFFZgMdPc0oghzJwAaCJTDaVGPyllnTWywFnVjzFGJtfGYRcQP9FHVF7yOxeQdEakGVOcgo6HgTL0e9CQwk2dE5E/gClVd4nUsxvxXVlE3xhxWrvGYT2D/TkvFgZmq2tmTwPKBiEy1PPXo5c4ifKb7cLaqRt0MtCKSCNwInAIk5ixX1W6eBRVhIjJTVaN5NKq9ROQknLSm8qp6qojUA1qran+PQzN5xCrqxpjDivHxmAcAJYBROKNlADY8YzQQkWuA53DytwVoCvRT1U+8jCuvicjHwFKcdJ/HgU7AElWNxo6zALhDUlYAPmP/oTfHehVTpIjINJxJj4bk9K8QkV9V9VRvIzN5xSrqxhhzCCIy9SCLVVVteMZCTkR+AS7MaUUXkRTgW1U9zdvI8lZOB9mcNDURiQMmRfN72B2W8UAajXcRRGSOqp6ZuyO0iCxQ1foeh2byiHUmNcaYQ7C0l6jmOyDVZSvg8yqYCMp2f6eKyKnABuB478KJPFW9wesY8tEWETkRdw4AEWkHrPc2JJOXovGiZIwxeUJEyovIW+5084hIHRG50eu4TJ74SkQmicj1InI98CUwweOYImGoiJQCHsaZ4GkxzogoUUtEqojIpyKySUQ2isgYEanidVwRciswBKgtIn8Dd+CM9GOihKW+GGPMIbgV9HeAB1X1NHeimPmqWtfj0EwecIfxa4KToz5dVT/1OCSTB0TkG2AkMNxd1BnopKoXehdVZIiIX1VD7gR0PlXd6XVMJm9Zi7oxxhxaWVUdDYQB3KH7Qt6GZPLQTGAqztjiMz2OJSJEpIyIvCIi80Rkroi8KCJlvI4rwlJU9R1VDbo/7+LMAxGNVorIUKARsMvrYEzes4q6McYc2m63UpOT/9kI2OFtSCYviEh7YDbQDmgPzHLze6PNR8Am4Gqcsm7BGcUomm0Rkc4i4nd/OhOdk1mBM/nctzgpMCtF5FURaeJxTCYPWeqLMcYcgoicDryCMwb1bzitcu1UdaGngZn/LIZGfZmrqmccsOxnVW3oVUyRJiJVgVeBxjhfsn/AmbzsL08DizC3L8JLOGk+fq/jMXnDWtSNMebQFgOfAnOAjcAw4HdPIzJ5JVZGfZkqIh1FxOf+tMfpOBvNngD+T1VTVLUc0A141NuQIkdEzheR14F5OJNatfc4JJOHrEXdGGMOQURGA2nAB+6ia4FSqnqNd1GZvCAizwL1gA/dRR2ARap6j3dR5T0R2QkUxe1ngfNlJGfyLlXVZE8Ci6DcY4ofblk0EJGVwAJgNDBOVXcffgtT2FhF3RhjDkFEfjkwFeJgy0zhJCJXA+dio75EFTet6QJV3e4+Lg1Mi8bRmkQkWVXTvI7DRI5NeGSMMYc2X0QaqepPACJyNlE6OkgsUtUx7lB+AXAqdKq6zeOw8pyI1MOZ5GjvZ76qjvUsoMh7HvhBRD7ByVFvDwzwNqSIyRKRW3H60STmLIzGWVhjlbWoG2PMIYjIEpxRFXI6oVUFluCkEaiq1vMqNvPfiEgP4HEgHed4Cs4xPcHTwPKYiLyNk+LzG/vSXzTaK3IiUgdojnNcJ6vqYo9DiggR+RhYClyH837uBCxR1ds9DczkGauoG2PMIYhItcM9r6qr8ysWk7dE5A+gsapu8TqWSBKRxapax+s4TGTk5N6LyEJVrSciccAkVW3udWwmb1jqizHGHIJVxKPacmCP10Hkgx9FpE60tigbst3fqSJyKrABJ83JRAmrqBtjjIlF9+PkMc8CMnMWqmof70KKiPdwKusbcMqZk+JjaVvRYag7fvpDwDigGPA/b0MyeclSX4wxxsQcEZkNzAAWsS93G1V9z7OgIkBE/gTu4p/ltLtFxhQC1qJujDEmFgVV9S6vg8gHf6nqOK+DMJEhIk8Cz6hqqvu4FNBXVR/yNDCTZ6xF3RhjTMwRkQHAauAL9k99iarhGd0ZK0vyz3JG8/CMMeMQkzvNU9XTvYrJ5C1rUTfGGBOLrnN/348z1naOqBqeEUjCqaBflGuZAlZRjw5+EUlQ1UwAEUkCEjyOyeQhq6gbY4yJRfcCX6lqmog8DJwOPOFxTHlOVW/wOgYTUSOAySLyDs4XsG44HYhNlLDUF2OMMTEn17jTTYAncWazfEBVz/Y4tDwlIlWAV4BzcSpyM4DbVXWtp4GZPCMirYAWOCP6fK2qkzwOyeQhq6gbY4yJObkminkKWKSqIw+W71vYicg3wEhguLuoM9BJVS/0LipjzNHyeR2AMcYY44G/RWQI0B6YICIJROdnYoqqvqOqQffnXSDF66BM3hCRtiLyh4jsEJE0EdkpImlex2XyTjRelIwxxpgjaQ9MAi5xh7YrDfTzNKLI2CIinUXE7/50BrZ6HZTJM88ArVW1hKomq2pxVU32OiiTdyz1xRhjjIlSIlIVeBVojJOj/gPQR1X/8jQwkydEZKaqnut1HCZyrKJujDHGRCkReQ+4Q1W3u49LA8+pajdvIzN5QUReAioAn2Hj5EclG57RGGOMiV71cirp4EzoJCJR1WE2xiUDe7Bx8qOWVdSNMcaY6OUTkVIHtKjbZ3+UsHHyo5+drMYYY0z0eh74QUQ+wWlpbQ8M8DYkk1dsnPzoZznqxhhjTBQTkTpAc5wJcSar6mKPQzJ5xMbJj35WUTfGGGOMKYREZIGq1j/SMlN42TjqxhhjjDGFk42TH+WsRd0YY4wxphA6xDj5t6vqak8DM3nGKurGGGOMMcYUQJb6YowxxhhTCInIeyJSMtfjUiLytochmTxmFXVjjDHGmMKpnqqm5jxwx8u3Ca2iiFXUjTHGGGMKJ5+IlMp5YBNaRR87mMYYY4wxhZNNaBXlrDOpMcYYY0whZRNaRTerqBtjjDHGGFMAWY66McYYY4wxBZBV1I0xxhhjjCmArKJujDHGGGNMAWQVdWOMMcYYYwogq6gbY4wxxhhTAP0/pFfNom2HFPA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468" y="2446037"/>
            <a:ext cx="5365661" cy="448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44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testig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Cross Validation to assess the predictive performance of the models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judge how they perform outside the sample to a new data set also known as test data. So our classifier is first trained on the train set( usually 70% of the total data) and then tested on the test set( usually rest 30% of the data which the classifier has not seen) on the basis of which accuracy is computed.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7" t="42390" r="32359" b="35598"/>
          <a:stretch/>
        </p:blipFill>
        <p:spPr>
          <a:xfrm>
            <a:off x="2201550" y="4226943"/>
            <a:ext cx="6668220" cy="150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37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THE BULIDING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machine learning optimisation.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the model.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1" t="5156" r="26273" b="34214"/>
          <a:stretch/>
        </p:blipFill>
        <p:spPr>
          <a:xfrm>
            <a:off x="3588588" y="2993366"/>
            <a:ext cx="6851017" cy="379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39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TESTING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0" r="4147" b="5633"/>
          <a:stretch/>
        </p:blipFill>
        <p:spPr>
          <a:xfrm>
            <a:off x="1896742" y="2001327"/>
            <a:ext cx="8084022" cy="4304582"/>
          </a:xfrm>
        </p:spPr>
      </p:pic>
    </p:spTree>
    <p:extLst>
      <p:ext uri="{BB962C8B-B14F-4D97-AF65-F5344CB8AC3E}">
        <p14:creationId xmlns:p14="http://schemas.microsoft.com/office/powerpoint/2010/main" val="3978411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VISUALIZING THE TEST SET RESULT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7" t="37548" r="26090" b="43189"/>
          <a:stretch/>
        </p:blipFill>
        <p:spPr>
          <a:xfrm>
            <a:off x="1154954" y="2475450"/>
            <a:ext cx="8283650" cy="3752822"/>
          </a:xfrm>
        </p:spPr>
      </p:pic>
    </p:spTree>
    <p:extLst>
      <p:ext uri="{BB962C8B-B14F-4D97-AF65-F5344CB8AC3E}">
        <p14:creationId xmlns:p14="http://schemas.microsoft.com/office/powerpoint/2010/main" val="1252897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have using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it is a best model in my idea.</a:t>
            </a:r>
          </a:p>
          <a:p>
            <a:pPr>
              <a:lnSpc>
                <a:spcPct val="2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model is able to predict 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94%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the test data. You can use many other techniques to find the best hyperparams to improve the accuracy.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8734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2108" y="982294"/>
            <a:ext cx="3002979" cy="706964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07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707" y="207035"/>
            <a:ext cx="9424662" cy="202720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machine learning and why are using?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a subset of artificial intelligence (AI). It is focused on teaching computers to learn from data and to improve with experience – instead of being explicitly programmed to do so.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learning, algorithms are trained to find patterns and correlations in large data sets and to make the best decisions and predictions based on that analysis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applications improve with use and become more accurate the more data they have access to.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machine learning are all around us –in our homes, our shopping carts, our entertainment media, and our healthcare.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810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Breast Cancer Overview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Breast cancer is the second leading cause of cancer death in women, second only to lung cancer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leading risk factor for breast cancer is imply being woman. Though breast cancer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 occur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men, the disease is 100 times more common in women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 can also get breast cancer. In 2017, the American Cancer Society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extimates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2,470 new cases of invasive breast cancer will be diagnosed in men in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woman has about a one in eight chance of being diagnosed with breast cancer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 lifetime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according to the National Cancer Institute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Most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women (about eight out of 10) who get breast cancer do not have a family history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women who have close blood relatives with breast cancer have a higher risk. Having a first-degree relative (mother, sister or daughter) with breast cancer almost doubles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woman's risk.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354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 am using Machine Learning?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492369" y="3528205"/>
            <a:ext cx="1552755" cy="13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Breast Cancer Biopsy Data</a:t>
            </a:r>
          </a:p>
        </p:txBody>
      </p:sp>
      <p:sp>
        <p:nvSpPr>
          <p:cNvPr id="5" name="Plus 4"/>
          <p:cNvSpPr/>
          <p:nvPr/>
        </p:nvSpPr>
        <p:spPr>
          <a:xfrm>
            <a:off x="3424686" y="3791308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873924" y="3433314"/>
            <a:ext cx="1475118" cy="1395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qual 7"/>
          <p:cNvSpPr/>
          <p:nvPr/>
        </p:nvSpPr>
        <p:spPr>
          <a:xfrm>
            <a:off x="6927011" y="3791307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177841" y="3433313"/>
            <a:ext cx="1492370" cy="1272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Diagnosis</a:t>
            </a:r>
          </a:p>
        </p:txBody>
      </p:sp>
    </p:spTree>
    <p:extLst>
      <p:ext uri="{BB962C8B-B14F-4D97-AF65-F5344CB8AC3E}">
        <p14:creationId xmlns:p14="http://schemas.microsoft.com/office/powerpoint/2010/main" val="2430940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Algorithm: Random Forest classifier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algorithm creates a set of decision trees from a few randomly selected subsets of the training set and picks predictions from each tree. 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means of voting, the random forest algorithm selects the best solution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algorithm works well because it aggregates many decision trees, which reduce the effect of noisy results, whereas the prediction results of a single decision tree may be prone to noise.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algorithm can be applied to build both classification and regression models.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case of a random forest classification model, each decision tree votes; then to get the final result, the most popular prediction class is chosen.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case of random forest regression model, the mean of all decision tree results is considered as the final result.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5177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2657" y="973668"/>
            <a:ext cx="3364301" cy="706964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Figure 2 from Breast Cancer Diagnosis ( BCD ) Model Using Machine Learning  4457 | Semantic Scholar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" b="2174"/>
          <a:stretch/>
        </p:blipFill>
        <p:spPr bwMode="auto">
          <a:xfrm>
            <a:off x="2498184" y="2294628"/>
            <a:ext cx="6074951" cy="439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99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a view of dataset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31" r="7531" b="4839"/>
          <a:stretch/>
        </p:blipFill>
        <p:spPr>
          <a:xfrm>
            <a:off x="1457864" y="2363637"/>
            <a:ext cx="7375585" cy="3812875"/>
          </a:xfrm>
        </p:spPr>
      </p:pic>
    </p:spTree>
    <p:extLst>
      <p:ext uri="{BB962C8B-B14F-4D97-AF65-F5344CB8AC3E}">
        <p14:creationId xmlns:p14="http://schemas.microsoft.com/office/powerpoint/2010/main" val="169734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1 - collecting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utilize the Wisconsin Breast Cancer Diagnostic dataset from the UCI Machine Learning Repository at http://archive.ics.uci.edu/ml. This data was donated by researchers of the University of Wisconsin. The breast cancer data includes 569 examples of cancer biopsies, each with 32 features.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" t="22114" r="-1295" b="4679"/>
          <a:stretch/>
        </p:blipFill>
        <p:spPr>
          <a:xfrm>
            <a:off x="2458529" y="3933644"/>
            <a:ext cx="6480000" cy="2659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9791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the data set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table() output indicates that 357 masses are benign while 212 are malign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2" t="1786" r="442" b="7409"/>
          <a:stretch/>
        </p:blipFill>
        <p:spPr>
          <a:xfrm>
            <a:off x="2681711" y="3464169"/>
            <a:ext cx="6618206" cy="297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8458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318</TotalTime>
  <Words>739</Words>
  <Application>Microsoft Office PowerPoint</Application>
  <PresentationFormat>Widescreen</PresentationFormat>
  <Paragraphs>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Times New Roman</vt:lpstr>
      <vt:lpstr>Wingdings 3</vt:lpstr>
      <vt:lpstr>Ion Boardroom</vt:lpstr>
      <vt:lpstr>BREAST CANCER PREDICTION USING ML ALGORITHM</vt:lpstr>
      <vt:lpstr>Introduction  What is machine learning and why are using?</vt:lpstr>
      <vt:lpstr>Breast Cancer Overview</vt:lpstr>
      <vt:lpstr>Why I am using Machine Learning?</vt:lpstr>
      <vt:lpstr>Understanding the Algorithm: Random Forest classifier</vt:lpstr>
      <vt:lpstr>Flow Chart</vt:lpstr>
      <vt:lpstr>Take a view of dataset</vt:lpstr>
      <vt:lpstr>Step 1 - collecting data</vt:lpstr>
      <vt:lpstr>Step 2 - Exploring the data</vt:lpstr>
      <vt:lpstr>Preparing the data</vt:lpstr>
      <vt:lpstr>DATA VISUALIZATION</vt:lpstr>
      <vt:lpstr>DATA VISUALIZATON</vt:lpstr>
      <vt:lpstr>Training and testig data</vt:lpstr>
      <vt:lpstr>MODEL THE BULIDING</vt:lpstr>
      <vt:lpstr>MODEL TESTING</vt:lpstr>
      <vt:lpstr>VISUALIZING THE TEST SET RESULT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PREDICTION USING ML ALGORITHM</dc:title>
  <dc:creator>LENOVO</dc:creator>
  <cp:lastModifiedBy>LENOVO</cp:lastModifiedBy>
  <cp:revision>18</cp:revision>
  <dcterms:created xsi:type="dcterms:W3CDTF">2022-08-18T13:48:19Z</dcterms:created>
  <dcterms:modified xsi:type="dcterms:W3CDTF">2022-08-18T19:07:10Z</dcterms:modified>
</cp:coreProperties>
</file>