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62F14-1C42-4209-AE18-1351578AD59E}" v="195" dt="2022-05-14T07:34:4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B6EED-DD66-4B27-9BE0-D9A71B9BC8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8757D1B-64E5-43AA-9CB7-26582084D7C8}">
      <dgm:prSet phldrT="[Text]" phldr="1"/>
      <dgm:spPr/>
      <dgm:t>
        <a:bodyPr/>
        <a:lstStyle/>
        <a:p>
          <a:endParaRPr lang="en-US"/>
        </a:p>
      </dgm:t>
    </dgm:pt>
    <dgm:pt modelId="{2546F20F-9F11-4D74-825F-9040724383BE}" type="parTrans" cxnId="{2253C580-5EED-4B06-8774-D7C6C50AFF7F}">
      <dgm:prSet/>
      <dgm:spPr/>
      <dgm:t>
        <a:bodyPr/>
        <a:lstStyle/>
        <a:p>
          <a:endParaRPr lang="en-US"/>
        </a:p>
      </dgm:t>
    </dgm:pt>
    <dgm:pt modelId="{A17DB6F3-3AEC-4A36-AFD8-0A177378C43A}" type="sibTrans" cxnId="{2253C580-5EED-4B06-8774-D7C6C50AFF7F}">
      <dgm:prSet/>
      <dgm:spPr/>
      <dgm:t>
        <a:bodyPr/>
        <a:lstStyle/>
        <a:p>
          <a:endParaRPr lang="en-US"/>
        </a:p>
      </dgm:t>
    </dgm:pt>
    <dgm:pt modelId="{5E0DE397-34F2-4165-92D8-562DE03420F9}">
      <dgm:prSet phldrT="[Text]" phldr="1"/>
      <dgm:spPr/>
      <dgm:t>
        <a:bodyPr/>
        <a:lstStyle/>
        <a:p>
          <a:endParaRPr lang="en-US"/>
        </a:p>
      </dgm:t>
    </dgm:pt>
    <dgm:pt modelId="{D16C5172-683C-4F69-8D41-A74C832A459A}" type="parTrans" cxnId="{CB6F2805-34C1-442B-9EBB-9EC3833E95EB}">
      <dgm:prSet/>
      <dgm:spPr/>
      <dgm:t>
        <a:bodyPr/>
        <a:lstStyle/>
        <a:p>
          <a:endParaRPr lang="en-US"/>
        </a:p>
      </dgm:t>
    </dgm:pt>
    <dgm:pt modelId="{072953EB-AA57-4D31-A767-F851F5EA5913}" type="sibTrans" cxnId="{CB6F2805-34C1-442B-9EBB-9EC3833E95EB}">
      <dgm:prSet/>
      <dgm:spPr/>
      <dgm:t>
        <a:bodyPr/>
        <a:lstStyle/>
        <a:p>
          <a:endParaRPr lang="en-US"/>
        </a:p>
      </dgm:t>
    </dgm:pt>
    <dgm:pt modelId="{88B30833-587B-4A3E-A351-DFBFC2A49C0A}">
      <dgm:prSet phldrT="[Text]" phldr="1"/>
      <dgm:spPr/>
      <dgm:t>
        <a:bodyPr/>
        <a:lstStyle/>
        <a:p>
          <a:endParaRPr lang="en-US"/>
        </a:p>
      </dgm:t>
    </dgm:pt>
    <dgm:pt modelId="{66761189-C6B6-4895-A406-007C6C4B8027}" type="parTrans" cxnId="{09E14F01-12A7-4439-B902-210C410B95F0}">
      <dgm:prSet/>
      <dgm:spPr/>
      <dgm:t>
        <a:bodyPr/>
        <a:lstStyle/>
        <a:p>
          <a:endParaRPr lang="en-US"/>
        </a:p>
      </dgm:t>
    </dgm:pt>
    <dgm:pt modelId="{E3A5B409-1BE1-4BDA-A7AD-ADF12CB4ABDC}" type="sibTrans" cxnId="{09E14F01-12A7-4439-B902-210C410B95F0}">
      <dgm:prSet/>
      <dgm:spPr/>
      <dgm:t>
        <a:bodyPr/>
        <a:lstStyle/>
        <a:p>
          <a:endParaRPr lang="en-US"/>
        </a:p>
      </dgm:t>
    </dgm:pt>
    <dgm:pt modelId="{4A680927-9BA0-4E5F-9503-D4D5BC8F81A0}">
      <dgm:prSet phldrT="[Text]" phldr="1"/>
      <dgm:spPr/>
      <dgm:t>
        <a:bodyPr/>
        <a:lstStyle/>
        <a:p>
          <a:endParaRPr lang="en-US"/>
        </a:p>
      </dgm:t>
    </dgm:pt>
    <dgm:pt modelId="{2AB0BD78-1F52-445D-8AC1-14C13EFC3A8E}" type="parTrans" cxnId="{48D99FA1-0F70-46AE-8851-56B7D6925740}">
      <dgm:prSet/>
      <dgm:spPr/>
      <dgm:t>
        <a:bodyPr/>
        <a:lstStyle/>
        <a:p>
          <a:endParaRPr lang="en-US"/>
        </a:p>
      </dgm:t>
    </dgm:pt>
    <dgm:pt modelId="{A1412931-4950-440B-A810-9248B9669CB5}" type="sibTrans" cxnId="{48D99FA1-0F70-46AE-8851-56B7D6925740}">
      <dgm:prSet/>
      <dgm:spPr/>
      <dgm:t>
        <a:bodyPr/>
        <a:lstStyle/>
        <a:p>
          <a:endParaRPr lang="en-US"/>
        </a:p>
      </dgm:t>
    </dgm:pt>
    <dgm:pt modelId="{51818206-7C0D-4EA9-BBFD-5CE14CF44768}">
      <dgm:prSet phldrT="[Text]" phldr="1"/>
      <dgm:spPr/>
      <dgm:t>
        <a:bodyPr/>
        <a:lstStyle/>
        <a:p>
          <a:endParaRPr lang="en-US"/>
        </a:p>
      </dgm:t>
    </dgm:pt>
    <dgm:pt modelId="{76F3A044-5429-4AF7-BEF9-7828A5AC6ECC}" type="parTrans" cxnId="{B4729561-6316-4737-8D3F-441353BF3F0E}">
      <dgm:prSet/>
      <dgm:spPr/>
      <dgm:t>
        <a:bodyPr/>
        <a:lstStyle/>
        <a:p>
          <a:endParaRPr lang="en-US"/>
        </a:p>
      </dgm:t>
    </dgm:pt>
    <dgm:pt modelId="{1F20A2A6-D2B5-457B-8445-FB83556D04AC}" type="sibTrans" cxnId="{B4729561-6316-4737-8D3F-441353BF3F0E}">
      <dgm:prSet/>
      <dgm:spPr/>
      <dgm:t>
        <a:bodyPr/>
        <a:lstStyle/>
        <a:p>
          <a:endParaRPr lang="en-US"/>
        </a:p>
      </dgm:t>
    </dgm:pt>
    <dgm:pt modelId="{F1DAFF5E-07CE-4DD0-BBC4-03BBE8B7793C}" type="pres">
      <dgm:prSet presAssocID="{E1BB6EED-DD66-4B27-9BE0-D9A71B9BC86A}" presName="diagram" presStyleCnt="0">
        <dgm:presLayoutVars>
          <dgm:dir/>
          <dgm:resizeHandles val="exact"/>
        </dgm:presLayoutVars>
      </dgm:prSet>
      <dgm:spPr/>
    </dgm:pt>
    <dgm:pt modelId="{D9E0F535-662A-4490-8B1C-05A8CB57DA22}" type="pres">
      <dgm:prSet presAssocID="{28757D1B-64E5-43AA-9CB7-26582084D7C8}" presName="node" presStyleLbl="node1" presStyleIdx="0" presStyleCnt="5">
        <dgm:presLayoutVars>
          <dgm:bulletEnabled val="1"/>
        </dgm:presLayoutVars>
      </dgm:prSet>
      <dgm:spPr/>
    </dgm:pt>
    <dgm:pt modelId="{574781F8-297E-41E6-97F2-A3F74147AA30}" type="pres">
      <dgm:prSet presAssocID="{A17DB6F3-3AEC-4A36-AFD8-0A177378C43A}" presName="sibTrans" presStyleCnt="0"/>
      <dgm:spPr/>
    </dgm:pt>
    <dgm:pt modelId="{3E5F6184-DD0A-4A5F-BBF9-ECA9CF9272DB}" type="pres">
      <dgm:prSet presAssocID="{5E0DE397-34F2-4165-92D8-562DE03420F9}" presName="node" presStyleLbl="node1" presStyleIdx="1" presStyleCnt="5">
        <dgm:presLayoutVars>
          <dgm:bulletEnabled val="1"/>
        </dgm:presLayoutVars>
      </dgm:prSet>
      <dgm:spPr/>
    </dgm:pt>
    <dgm:pt modelId="{E298C49B-4097-49A1-959E-CCA5188E62F9}" type="pres">
      <dgm:prSet presAssocID="{072953EB-AA57-4D31-A767-F851F5EA5913}" presName="sibTrans" presStyleCnt="0"/>
      <dgm:spPr/>
    </dgm:pt>
    <dgm:pt modelId="{ADCA710F-6BBF-4068-BF63-6FD743E82658}" type="pres">
      <dgm:prSet presAssocID="{88B30833-587B-4A3E-A351-DFBFC2A49C0A}" presName="node" presStyleLbl="node1" presStyleIdx="2" presStyleCnt="5">
        <dgm:presLayoutVars>
          <dgm:bulletEnabled val="1"/>
        </dgm:presLayoutVars>
      </dgm:prSet>
      <dgm:spPr/>
    </dgm:pt>
    <dgm:pt modelId="{E8C15EDF-738C-41E1-8BDD-47CE60AA83AD}" type="pres">
      <dgm:prSet presAssocID="{E3A5B409-1BE1-4BDA-A7AD-ADF12CB4ABDC}" presName="sibTrans" presStyleCnt="0"/>
      <dgm:spPr/>
    </dgm:pt>
    <dgm:pt modelId="{0C89849E-6664-4740-8038-9B14AA6D1922}" type="pres">
      <dgm:prSet presAssocID="{4A680927-9BA0-4E5F-9503-D4D5BC8F81A0}" presName="node" presStyleLbl="node1" presStyleIdx="3" presStyleCnt="5">
        <dgm:presLayoutVars>
          <dgm:bulletEnabled val="1"/>
        </dgm:presLayoutVars>
      </dgm:prSet>
      <dgm:spPr/>
    </dgm:pt>
    <dgm:pt modelId="{C43384D1-D536-44ED-B579-CAC72B95114E}" type="pres">
      <dgm:prSet presAssocID="{A1412931-4950-440B-A810-9248B9669CB5}" presName="sibTrans" presStyleCnt="0"/>
      <dgm:spPr/>
    </dgm:pt>
    <dgm:pt modelId="{FFD4B868-16C0-46D0-BA01-22B3322A20E2}" type="pres">
      <dgm:prSet presAssocID="{51818206-7C0D-4EA9-BBFD-5CE14CF44768}" presName="node" presStyleLbl="node1" presStyleIdx="4" presStyleCnt="5">
        <dgm:presLayoutVars>
          <dgm:bulletEnabled val="1"/>
        </dgm:presLayoutVars>
      </dgm:prSet>
      <dgm:spPr/>
    </dgm:pt>
  </dgm:ptLst>
  <dgm:cxnLst>
    <dgm:cxn modelId="{09E14F01-12A7-4439-B902-210C410B95F0}" srcId="{E1BB6EED-DD66-4B27-9BE0-D9A71B9BC86A}" destId="{88B30833-587B-4A3E-A351-DFBFC2A49C0A}" srcOrd="2" destOrd="0" parTransId="{66761189-C6B6-4895-A406-007C6C4B8027}" sibTransId="{E3A5B409-1BE1-4BDA-A7AD-ADF12CB4ABDC}"/>
    <dgm:cxn modelId="{CCB57802-3604-4CAA-B2BF-CBAC55E9C001}" type="presOf" srcId="{88B30833-587B-4A3E-A351-DFBFC2A49C0A}" destId="{ADCA710F-6BBF-4068-BF63-6FD743E82658}" srcOrd="0" destOrd="0" presId="urn:microsoft.com/office/officeart/2005/8/layout/default"/>
    <dgm:cxn modelId="{CB6F2805-34C1-442B-9EBB-9EC3833E95EB}" srcId="{E1BB6EED-DD66-4B27-9BE0-D9A71B9BC86A}" destId="{5E0DE397-34F2-4165-92D8-562DE03420F9}" srcOrd="1" destOrd="0" parTransId="{D16C5172-683C-4F69-8D41-A74C832A459A}" sibTransId="{072953EB-AA57-4D31-A767-F851F5EA5913}"/>
    <dgm:cxn modelId="{64EA9D60-2B57-43AE-957E-6E609C4CFDB0}" type="presOf" srcId="{E1BB6EED-DD66-4B27-9BE0-D9A71B9BC86A}" destId="{F1DAFF5E-07CE-4DD0-BBC4-03BBE8B7793C}" srcOrd="0" destOrd="0" presId="urn:microsoft.com/office/officeart/2005/8/layout/default"/>
    <dgm:cxn modelId="{B4729561-6316-4737-8D3F-441353BF3F0E}" srcId="{E1BB6EED-DD66-4B27-9BE0-D9A71B9BC86A}" destId="{51818206-7C0D-4EA9-BBFD-5CE14CF44768}" srcOrd="4" destOrd="0" parTransId="{76F3A044-5429-4AF7-BEF9-7828A5AC6ECC}" sibTransId="{1F20A2A6-D2B5-457B-8445-FB83556D04AC}"/>
    <dgm:cxn modelId="{4C84FF77-D28E-4A25-84E3-D58C659D0EEC}" type="presOf" srcId="{28757D1B-64E5-43AA-9CB7-26582084D7C8}" destId="{D9E0F535-662A-4490-8B1C-05A8CB57DA22}" srcOrd="0" destOrd="0" presId="urn:microsoft.com/office/officeart/2005/8/layout/default"/>
    <dgm:cxn modelId="{D0D2F178-268A-4645-8A46-D91B16F99678}" type="presOf" srcId="{4A680927-9BA0-4E5F-9503-D4D5BC8F81A0}" destId="{0C89849E-6664-4740-8038-9B14AA6D1922}" srcOrd="0" destOrd="0" presId="urn:microsoft.com/office/officeart/2005/8/layout/default"/>
    <dgm:cxn modelId="{2253C580-5EED-4B06-8774-D7C6C50AFF7F}" srcId="{E1BB6EED-DD66-4B27-9BE0-D9A71B9BC86A}" destId="{28757D1B-64E5-43AA-9CB7-26582084D7C8}" srcOrd="0" destOrd="0" parTransId="{2546F20F-9F11-4D74-825F-9040724383BE}" sibTransId="{A17DB6F3-3AEC-4A36-AFD8-0A177378C43A}"/>
    <dgm:cxn modelId="{72201689-2929-45B2-8AF8-FF65C875E9CA}" type="presOf" srcId="{5E0DE397-34F2-4165-92D8-562DE03420F9}" destId="{3E5F6184-DD0A-4A5F-BBF9-ECA9CF9272DB}" srcOrd="0" destOrd="0" presId="urn:microsoft.com/office/officeart/2005/8/layout/default"/>
    <dgm:cxn modelId="{48D99FA1-0F70-46AE-8851-56B7D6925740}" srcId="{E1BB6EED-DD66-4B27-9BE0-D9A71B9BC86A}" destId="{4A680927-9BA0-4E5F-9503-D4D5BC8F81A0}" srcOrd="3" destOrd="0" parTransId="{2AB0BD78-1F52-445D-8AC1-14C13EFC3A8E}" sibTransId="{A1412931-4950-440B-A810-9248B9669CB5}"/>
    <dgm:cxn modelId="{9DDD71A9-A854-4C4E-A526-843F6A635328}" type="presOf" srcId="{51818206-7C0D-4EA9-BBFD-5CE14CF44768}" destId="{FFD4B868-16C0-46D0-BA01-22B3322A20E2}" srcOrd="0" destOrd="0" presId="urn:microsoft.com/office/officeart/2005/8/layout/default"/>
    <dgm:cxn modelId="{A971EF6F-D882-47E8-94B7-729C424565A1}" type="presParOf" srcId="{F1DAFF5E-07CE-4DD0-BBC4-03BBE8B7793C}" destId="{D9E0F535-662A-4490-8B1C-05A8CB57DA22}" srcOrd="0" destOrd="0" presId="urn:microsoft.com/office/officeart/2005/8/layout/default"/>
    <dgm:cxn modelId="{15C5EDE6-FBAE-4E38-9D78-CD6DD284A00D}" type="presParOf" srcId="{F1DAFF5E-07CE-4DD0-BBC4-03BBE8B7793C}" destId="{574781F8-297E-41E6-97F2-A3F74147AA30}" srcOrd="1" destOrd="0" presId="urn:microsoft.com/office/officeart/2005/8/layout/default"/>
    <dgm:cxn modelId="{52CAC4BF-977B-42F4-89A8-9F2EE206A026}" type="presParOf" srcId="{F1DAFF5E-07CE-4DD0-BBC4-03BBE8B7793C}" destId="{3E5F6184-DD0A-4A5F-BBF9-ECA9CF9272DB}" srcOrd="2" destOrd="0" presId="urn:microsoft.com/office/officeart/2005/8/layout/default"/>
    <dgm:cxn modelId="{98792DFD-AE2D-42DF-85CC-0AEE584758B0}" type="presParOf" srcId="{F1DAFF5E-07CE-4DD0-BBC4-03BBE8B7793C}" destId="{E298C49B-4097-49A1-959E-CCA5188E62F9}" srcOrd="3" destOrd="0" presId="urn:microsoft.com/office/officeart/2005/8/layout/default"/>
    <dgm:cxn modelId="{89E6818B-88B8-4584-8423-5161F2B1754E}" type="presParOf" srcId="{F1DAFF5E-07CE-4DD0-BBC4-03BBE8B7793C}" destId="{ADCA710F-6BBF-4068-BF63-6FD743E82658}" srcOrd="4" destOrd="0" presId="urn:microsoft.com/office/officeart/2005/8/layout/default"/>
    <dgm:cxn modelId="{8ED4EBDE-6766-40DA-8F37-6537C6DD0DDD}" type="presParOf" srcId="{F1DAFF5E-07CE-4DD0-BBC4-03BBE8B7793C}" destId="{E8C15EDF-738C-41E1-8BDD-47CE60AA83AD}" srcOrd="5" destOrd="0" presId="urn:microsoft.com/office/officeart/2005/8/layout/default"/>
    <dgm:cxn modelId="{F91042E0-2DCD-4B62-961B-50F0442DEFA7}" type="presParOf" srcId="{F1DAFF5E-07CE-4DD0-BBC4-03BBE8B7793C}" destId="{0C89849E-6664-4740-8038-9B14AA6D1922}" srcOrd="6" destOrd="0" presId="urn:microsoft.com/office/officeart/2005/8/layout/default"/>
    <dgm:cxn modelId="{F42320B8-58A4-4092-ADEB-845D0A715005}" type="presParOf" srcId="{F1DAFF5E-07CE-4DD0-BBC4-03BBE8B7793C}" destId="{C43384D1-D536-44ED-B579-CAC72B95114E}" srcOrd="7" destOrd="0" presId="urn:microsoft.com/office/officeart/2005/8/layout/default"/>
    <dgm:cxn modelId="{39993914-440B-4D6C-8540-34B3C58C93AC}" type="presParOf" srcId="{F1DAFF5E-07CE-4DD0-BBC4-03BBE8B7793C}" destId="{FFD4B868-16C0-46D0-BA01-22B3322A20E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0F535-662A-4490-8B1C-05A8CB57DA2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0" y="39687"/>
        <a:ext cx="3286125" cy="1971675"/>
      </dsp:txXfrm>
    </dsp:sp>
    <dsp:sp modelId="{3E5F6184-DD0A-4A5F-BBF9-ECA9CF9272DB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614737" y="39687"/>
        <a:ext cx="3286125" cy="1971675"/>
      </dsp:txXfrm>
    </dsp:sp>
    <dsp:sp modelId="{ADCA710F-6BBF-4068-BF63-6FD743E8265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229475" y="39687"/>
        <a:ext cx="3286125" cy="1971675"/>
      </dsp:txXfrm>
    </dsp:sp>
    <dsp:sp modelId="{0C89849E-6664-4740-8038-9B14AA6D192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807368" y="2339975"/>
        <a:ext cx="3286125" cy="1971675"/>
      </dsp:txXfrm>
    </dsp:sp>
    <dsp:sp modelId="{FFD4B868-16C0-46D0-BA01-22B3322A20E2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972" y="1445952"/>
            <a:ext cx="6951946" cy="114543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Calibri Light"/>
              </a:rPr>
              <a:t>INTRODUCTION TO DATA ANALYSIS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8876" y="3602038"/>
            <a:ext cx="3789124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Presented by </a:t>
            </a:r>
          </a:p>
          <a:p>
            <a:r>
              <a:rPr lang="en-US" dirty="0">
                <a:cs typeface="Calibri"/>
              </a:rPr>
              <a:t>N.M.MEHAVARTHINI</a:t>
            </a:r>
          </a:p>
          <a:p>
            <a:r>
              <a:rPr lang="en-US" dirty="0">
                <a:cs typeface="Calibri"/>
              </a:rPr>
              <a:t>7229 Batch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CABA-4865-EDC4-F17A-C4141A05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99377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What Is Data Analysis?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5F15-A114-F69A-3664-B7A1AB0F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2806700"/>
            <a:ext cx="10515600" cy="2008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Data analysis is the practice of working with data to glean useful information, which can then be used to make informed decisions.</a:t>
            </a:r>
            <a:endParaRPr lang="en-US">
              <a:cs typeface="Calibri" panose="020F0502020204030204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Data analysis can help a bank to personalize customer interactions, a health care system to predict future health needs, or an entertainment company to create the next big streaming hit.</a:t>
            </a:r>
            <a:endParaRPr lang="en-US" sz="20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34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46FA-0546-3775-F7A4-A0F480B6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/>
                <a:cs typeface="Times New Roman"/>
              </a:rPr>
              <a:t>Data analysis process</a:t>
            </a:r>
            <a:endParaRPr lang="en-US" sz="3200">
              <a:latin typeface="Times New Roman"/>
              <a:cs typeface="Times New Roman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F1F8-575E-BD15-0953-A9BA555B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Identify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Collect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Clean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Analyze 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Interpret</a:t>
            </a:r>
            <a:endParaRPr lang="en-US" sz="2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80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3AC6-2320-38B0-D976-2983CDC3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/>
                <a:cs typeface="Times New Roman"/>
              </a:rPr>
              <a:t>Types of data analysis</a:t>
            </a:r>
            <a:endParaRPr lang="en-US" sz="3600">
              <a:latin typeface="Times New Roman"/>
              <a:cs typeface="Times New Roman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4C9E-3683-F50A-7146-DAE6EB54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Descriptive analysis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Diagnostic analysis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Predictive analysis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Prescriptive analysis</a:t>
            </a:r>
          </a:p>
          <a:p>
            <a:endParaRPr lang="en-US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04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BE34-C79B-12F6-544F-075B1F6E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ea typeface="+mj-lt"/>
                <a:cs typeface="+mj-lt"/>
              </a:rPr>
              <a:t>METHODS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0100-4528-30CC-B3A8-55C7DCC0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methods you use to analyze data will depend on whether you’re analyzing quantitative or qualitative data</a:t>
            </a:r>
            <a:endParaRPr lang="en-US" u="sng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2DB829-072B-A039-A86C-587AF32E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48" y="2590863"/>
            <a:ext cx="6386185" cy="40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74A4-5E2C-F9AF-9E8A-B2A68C43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/>
                <a:cs typeface="Times New Roman"/>
              </a:rPr>
              <a:t>Data analysis Advantages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4985-FEAB-BF9C-95D3-F4BE180A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43"/>
            <a:ext cx="10515600" cy="459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Make faster and more informed business decisions backed by facts.</a:t>
            </a:r>
            <a:endParaRPr lang="en-US" sz="2400">
              <a:latin typeface="Times New Roman"/>
              <a:cs typeface="Calibri" panose="020F0502020204030204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Identify performance issues that require action.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Gain a deeper understanding of customer requirements, which creates better business relationships.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Increase awareness of risks to implement preventive measures.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Visualize different dimensions of the data.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Gain competitive advantage.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Better understand the financial performance of the business.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Identify ways to reduce costs and thus increase profits.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80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C998-2865-5435-BDE8-210B7E62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/>
                <a:cs typeface="Calibri Light"/>
              </a:rPr>
              <a:t>THANK YOU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9C98190-6777-DB9B-BC1F-0654253B75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43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DATA ANALYSIS</vt:lpstr>
      <vt:lpstr>What Is Data Analysis? </vt:lpstr>
      <vt:lpstr>Data analysis process </vt:lpstr>
      <vt:lpstr>Types of data analysis </vt:lpstr>
      <vt:lpstr>METHODS</vt:lpstr>
      <vt:lpstr>Data analysis Advantages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2022-05-14T05:47:30Z</dcterms:created>
  <dcterms:modified xsi:type="dcterms:W3CDTF">2022-05-14T07:47:11Z</dcterms:modified>
</cp:coreProperties>
</file>