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Comprehensive Docker &amp; Containerization Workshop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Welcome to all participants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Brief introduction of instructors and their expertise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Workshop logistics and materials overview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ae6c1133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ae6c1133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ae6c1133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ae6c1133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ae6c1133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ae6c1133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6f75fce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6f75fce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97d011a1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97d011a1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97d011a1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97d011a1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ae6c1133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ae6c1133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ae6c1133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ae6c1133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ae6c1133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ae6c1133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ae6c1133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ae6c1133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ae6c1133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ae6c1133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291025"/>
            <a:ext cx="82713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&amp; Containerization Workshop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43880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Dr Sohail Khan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727940" y="26758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Transforming Enterprise IT Through Containerization</a:t>
            </a:r>
            <a:endParaRPr b="1"/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Roadmap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29450" y="1774075"/>
            <a:ext cx="4599600" cy="3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Post-Workshop Application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Pilot project identification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Containerization candidate assessment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Phased implementation strategy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Enterprise Integration Framework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Integration with existing systems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Security and compliance alignment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Operational readiness preparation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5329125" y="1774075"/>
            <a:ext cx="341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Long-term Evolution Strategy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Maturity model progression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Advanced orchestration adoption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Continuous improvement approach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Metrics &amp; ROI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729450" y="1774075"/>
            <a:ext cx="4599600" cy="3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Quantifiable Benefits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Deployment frequency improvement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Infrastructure cost reduction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Mean time to recovery decrease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Developer productivity enhancement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Qualitative Outcomes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Improved cross-team collaboration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Enhanced technical capability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Greater architectural flexibility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Increased innovation capacity</a:t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729450" y="1774075"/>
            <a:ext cx="4599600" cy="3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Workshop Materials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Comprehensive manual and resources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Reference documentation and examples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Post-workshop support information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Participation Guidelines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Active engagement encouraged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Questions welcomed throughout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Practical application emphasized</a:t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5329125" y="1774075"/>
            <a:ext cx="341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Next Steps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Module 1: V</a:t>
            </a:r>
            <a:r>
              <a:rPr lang="en" sz="1500">
                <a:solidFill>
                  <a:srgbClr val="000000"/>
                </a:solidFill>
              </a:rPr>
              <a:t>irtualization to containerization Transition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Environment setup verification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Initial concepts overview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532150" y="1645125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Questions?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floor for initial questions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Clarification on workshop structure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first module instructor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900" y="0"/>
            <a:ext cx="48995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Transformation Landscape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1926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Evolving Enterprise IT Requirements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Increasing deployment velocity demands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Infrastructure efficiency imperatives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Growing complexity of application ecosystems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Security and compliance challenges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Containerization as a Strategic Solution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Modern approach to application delivery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Foundation for cloud-native architecture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Enabler of DevOps and agile practices</a:t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Containerization Impact on Enterprise IT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17740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Operational Efficiency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66% reduction in deployment time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40-60% improvement in resource utilization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50% decrease in infrastructure costs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Developer Productivity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Consistent environments across lifecycle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Elimination of "works on my machine" issues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Business Agility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Reduced time-to-market for new features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Enhanced service reliability and uptime</a:t>
            </a:r>
            <a:endParaRPr b="1" sz="1500">
              <a:solidFill>
                <a:schemeClr val="dk2"/>
              </a:solidFill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Adoption Trends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9450" y="1774075"/>
            <a:ext cx="4599600" cy="3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Industry Adoption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75% of global organizations now using containers in production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85% of IT leaders see containers as strategic technology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Kubernetes becoming de facto standard for orchestration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Government and Regulated Industries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Growing adoption in security-sensitive sectors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Standardization of infrastructure practices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Compliance and security benefits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5329125" y="1774075"/>
            <a:ext cx="341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Future Trajectory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Integration with serverless and edge computing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Standard component of modern IT architecture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0"/>
            <a:ext cx="777834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Objectives &amp; Structure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17740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Comprehensive Learning Journey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From containerization fundamentals to production deployment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Balance of theory and hands-on practice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Enterprise-focused implementation strategies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Three-Day Progression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Day 1: Containerization Foundations &amp; Docker Essentials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Day 2: Container Customization &amp; Application Implementation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Day 3: Multi-Container Orchestration &amp; Production Deployment</a:t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Technical Focus Areas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9450" y="1774075"/>
            <a:ext cx="4599600" cy="3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Containerization Architecture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Container principles and design patterns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Docker ecosystem components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Image creation and optimization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Enterprise Implementation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Multi-container application design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Security hardening and best practices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Networking and data persistence strategies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5329125" y="1774075"/>
            <a:ext cx="341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Production Operations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Monitoring and observability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Backup and recovery procedures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CI/CD integration approaches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Learning Approach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729450" y="1774075"/>
            <a:ext cx="4599600" cy="3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Progressive Skill Building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Each module builds on previous concepts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Practical application of theoretical knowledge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Real-world scenarios and challenges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Workshop Environment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Pre-configured tools and resources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Individual hands-on exercises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Collaborative problem-solving opportunities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5329125" y="1774075"/>
            <a:ext cx="341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Continuous Assessment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Regular knowledge checkpoints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Practical skill validation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Final implementation project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Organizational Benefits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1774075"/>
            <a:ext cx="4599600" cy="33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Technology Standardization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Consistent deployment practices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Unified infrastructure approach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Reduced technology fragmentation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Strategic Capability Development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Modernization of application delivery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Enablement of cloud migration strategies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Foundation for digital transformation initiatives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350" y="2896300"/>
            <a:ext cx="2559226" cy="255922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5329125" y="1774075"/>
            <a:ext cx="3411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</a:rPr>
              <a:t>Operational Excellence</a:t>
            </a:r>
            <a:endParaRPr b="1"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Improved service reliability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Enhanced security posture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000000"/>
                </a:solidFill>
              </a:rPr>
              <a:t>Optimized resource utilization</a:t>
            </a:r>
            <a:endParaRPr b="1"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