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nton" charset="1" panose="00000500000000000000"/>
      <p:regular r:id="rId26"/>
    </p:embeddedFont>
    <p:embeddedFont>
      <p:font typeface="Raleway" charset="1" panose="00000000000000000000"/>
      <p:regular r:id="rId27"/>
    </p:embeddedFont>
    <p:embeddedFont>
      <p:font typeface="Poppins Bold" charset="1" panose="00000800000000000000"/>
      <p:regular r:id="rId28"/>
    </p:embeddedFont>
    <p:embeddedFont>
      <p:font typeface="Poppins" charset="1" panose="00000500000000000000"/>
      <p:regular r:id="rId29"/>
    </p:embeddedFon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  <p:embeddedFont>
      <p:font typeface="Raleway Bold" charset="1" panose="00000000000000000000"/>
      <p:regular r:id="rId32"/>
    </p:embeddedFont>
    <p:embeddedFont>
      <p:font typeface="Mokoto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5713" y="869373"/>
            <a:ext cx="11101941" cy="7408022"/>
          </a:xfrm>
          <a:custGeom>
            <a:avLst/>
            <a:gdLst/>
            <a:ahLst/>
            <a:cxnLst/>
            <a:rect r="r" b="b" t="t" l="l"/>
            <a:pathLst>
              <a:path h="7408022" w="11101941">
                <a:moveTo>
                  <a:pt x="0" y="0"/>
                </a:moveTo>
                <a:lnTo>
                  <a:pt x="11101941" y="0"/>
                </a:lnTo>
                <a:lnTo>
                  <a:pt x="11101941" y="7408022"/>
                </a:lnTo>
                <a:lnTo>
                  <a:pt x="0" y="740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67960"/>
            <a:ext cx="3415719" cy="7079211"/>
          </a:xfrm>
          <a:custGeom>
            <a:avLst/>
            <a:gdLst/>
            <a:ahLst/>
            <a:cxnLst/>
            <a:rect r="r" b="b" t="t" l="l"/>
            <a:pathLst>
              <a:path h="7079211" w="3415719">
                <a:moveTo>
                  <a:pt x="0" y="0"/>
                </a:moveTo>
                <a:lnTo>
                  <a:pt x="3415719" y="0"/>
                </a:lnTo>
                <a:lnTo>
                  <a:pt x="3415719" y="7079211"/>
                </a:lnTo>
                <a:lnTo>
                  <a:pt x="0" y="7079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27938" y="4454971"/>
            <a:ext cx="2317313" cy="2305726"/>
          </a:xfrm>
          <a:custGeom>
            <a:avLst/>
            <a:gdLst/>
            <a:ahLst/>
            <a:cxnLst/>
            <a:rect r="r" b="b" t="t" l="l"/>
            <a:pathLst>
              <a:path h="2305726" w="2317313">
                <a:moveTo>
                  <a:pt x="0" y="0"/>
                </a:moveTo>
                <a:lnTo>
                  <a:pt x="2317313" y="0"/>
                </a:lnTo>
                <a:lnTo>
                  <a:pt x="2317313" y="2305727"/>
                </a:lnTo>
                <a:lnTo>
                  <a:pt x="0" y="23057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82533" y="2305412"/>
            <a:ext cx="8157151" cy="271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9"/>
              </a:lnSpc>
            </a:pPr>
            <a:r>
              <a:rPr lang="en-US" sz="756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DEEP LEARNING-IMAGE CLASSIFICATION WITH CNN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4112009" y="5367960"/>
            <a:ext cx="3415719" cy="7079211"/>
          </a:xfrm>
          <a:custGeom>
            <a:avLst/>
            <a:gdLst/>
            <a:ahLst/>
            <a:cxnLst/>
            <a:rect r="r" b="b" t="t" l="l"/>
            <a:pathLst>
              <a:path h="7079211" w="3415719">
                <a:moveTo>
                  <a:pt x="3415719" y="0"/>
                </a:moveTo>
                <a:lnTo>
                  <a:pt x="0" y="0"/>
                </a:lnTo>
                <a:lnTo>
                  <a:pt x="0" y="7079211"/>
                </a:lnTo>
                <a:lnTo>
                  <a:pt x="3415719" y="7079211"/>
                </a:lnTo>
                <a:lnTo>
                  <a:pt x="341571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76966" y="4454971"/>
            <a:ext cx="2317313" cy="2305726"/>
          </a:xfrm>
          <a:custGeom>
            <a:avLst/>
            <a:gdLst/>
            <a:ahLst/>
            <a:cxnLst/>
            <a:rect r="r" b="b" t="t" l="l"/>
            <a:pathLst>
              <a:path h="2305726" w="2317313">
                <a:moveTo>
                  <a:pt x="0" y="0"/>
                </a:moveTo>
                <a:lnTo>
                  <a:pt x="2317313" y="0"/>
                </a:lnTo>
                <a:lnTo>
                  <a:pt x="2317313" y="2305727"/>
                </a:lnTo>
                <a:lnTo>
                  <a:pt x="0" y="23057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36156" y="634055"/>
            <a:ext cx="470635" cy="470635"/>
          </a:xfrm>
          <a:custGeom>
            <a:avLst/>
            <a:gdLst/>
            <a:ahLst/>
            <a:cxnLst/>
            <a:rect r="r" b="b" t="t" l="l"/>
            <a:pathLst>
              <a:path h="470635" w="470635">
                <a:moveTo>
                  <a:pt x="0" y="0"/>
                </a:moveTo>
                <a:lnTo>
                  <a:pt x="470635" y="0"/>
                </a:lnTo>
                <a:lnTo>
                  <a:pt x="470635" y="470635"/>
                </a:lnTo>
                <a:lnTo>
                  <a:pt x="0" y="4706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06791" y="4956909"/>
            <a:ext cx="6308636" cy="52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7"/>
              </a:lnSpc>
              <a:spcBef>
                <a:spcPct val="0"/>
              </a:spcBef>
            </a:pPr>
            <a:r>
              <a:rPr lang="en-US" sz="30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 1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6791" y="5456432"/>
            <a:ext cx="6308636" cy="53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sz="31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AlHanouf - Randa - Mehdar - Sara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7002" y="2922757"/>
            <a:ext cx="12041436" cy="5364996"/>
          </a:xfrm>
          <a:custGeom>
            <a:avLst/>
            <a:gdLst/>
            <a:ahLst/>
            <a:cxnLst/>
            <a:rect r="r" b="b" t="t" l="l"/>
            <a:pathLst>
              <a:path h="5364996" w="12041436">
                <a:moveTo>
                  <a:pt x="0" y="0"/>
                </a:moveTo>
                <a:lnTo>
                  <a:pt x="12041437" y="0"/>
                </a:lnTo>
                <a:lnTo>
                  <a:pt x="12041437" y="5364996"/>
                </a:lnTo>
                <a:lnTo>
                  <a:pt x="0" y="536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23" t="-61601" r="-17311" b="-1814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"/>
            <a:ext cx="4836604" cy="1030363"/>
            <a:chOff x="0" y="0"/>
            <a:chExt cx="681746" cy="1452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746" cy="145235"/>
            </a:xfrm>
            <a:custGeom>
              <a:avLst/>
              <a:gdLst/>
              <a:ahLst/>
              <a:cxnLst/>
              <a:rect r="r" b="b" t="t" l="l"/>
              <a:pathLst>
                <a:path h="145235" w="681746">
                  <a:moveTo>
                    <a:pt x="32014" y="0"/>
                  </a:moveTo>
                  <a:lnTo>
                    <a:pt x="649732" y="0"/>
                  </a:lnTo>
                  <a:cubicBezTo>
                    <a:pt x="658223" y="0"/>
                    <a:pt x="666366" y="3373"/>
                    <a:pt x="672369" y="9377"/>
                  </a:cubicBezTo>
                  <a:cubicBezTo>
                    <a:pt x="678373" y="15380"/>
                    <a:pt x="681746" y="23523"/>
                    <a:pt x="681746" y="32014"/>
                  </a:cubicBezTo>
                  <a:lnTo>
                    <a:pt x="681746" y="113222"/>
                  </a:lnTo>
                  <a:cubicBezTo>
                    <a:pt x="681746" y="121712"/>
                    <a:pt x="678373" y="129855"/>
                    <a:pt x="672369" y="135859"/>
                  </a:cubicBezTo>
                  <a:cubicBezTo>
                    <a:pt x="666366" y="141863"/>
                    <a:pt x="658223" y="145235"/>
                    <a:pt x="649732" y="145235"/>
                  </a:cubicBezTo>
                  <a:lnTo>
                    <a:pt x="32014" y="145235"/>
                  </a:lnTo>
                  <a:cubicBezTo>
                    <a:pt x="23523" y="145235"/>
                    <a:pt x="15380" y="141863"/>
                    <a:pt x="9377" y="135859"/>
                  </a:cubicBezTo>
                  <a:cubicBezTo>
                    <a:pt x="3373" y="129855"/>
                    <a:pt x="0" y="121712"/>
                    <a:pt x="0" y="113222"/>
                  </a:cubicBezTo>
                  <a:lnTo>
                    <a:pt x="0" y="32014"/>
                  </a:lnTo>
                  <a:cubicBezTo>
                    <a:pt x="0" y="23523"/>
                    <a:pt x="3373" y="15380"/>
                    <a:pt x="9377" y="9377"/>
                  </a:cubicBezTo>
                  <a:cubicBezTo>
                    <a:pt x="15380" y="3373"/>
                    <a:pt x="23523" y="0"/>
                    <a:pt x="32014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81746" cy="183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53772" y="899433"/>
            <a:ext cx="4677409" cy="39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Skip connection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5802481" cy="927888"/>
            <a:chOff x="0" y="0"/>
            <a:chExt cx="817892" cy="1307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7892" cy="130791"/>
            </a:xfrm>
            <a:custGeom>
              <a:avLst/>
              <a:gdLst/>
              <a:ahLst/>
              <a:cxnLst/>
              <a:rect r="r" b="b" t="t" l="l"/>
              <a:pathLst>
                <a:path h="130791" w="817892">
                  <a:moveTo>
                    <a:pt x="26685" y="0"/>
                  </a:moveTo>
                  <a:lnTo>
                    <a:pt x="791207" y="0"/>
                  </a:lnTo>
                  <a:cubicBezTo>
                    <a:pt x="805945" y="0"/>
                    <a:pt x="817892" y="11947"/>
                    <a:pt x="817892" y="26685"/>
                  </a:cubicBezTo>
                  <a:lnTo>
                    <a:pt x="817892" y="104106"/>
                  </a:lnTo>
                  <a:cubicBezTo>
                    <a:pt x="817892" y="111183"/>
                    <a:pt x="815080" y="117971"/>
                    <a:pt x="810076" y="122975"/>
                  </a:cubicBezTo>
                  <a:cubicBezTo>
                    <a:pt x="805072" y="127979"/>
                    <a:pt x="798284" y="130791"/>
                    <a:pt x="791207" y="130791"/>
                  </a:cubicBezTo>
                  <a:lnTo>
                    <a:pt x="26685" y="130791"/>
                  </a:lnTo>
                  <a:cubicBezTo>
                    <a:pt x="19608" y="130791"/>
                    <a:pt x="12820" y="127979"/>
                    <a:pt x="7816" y="122975"/>
                  </a:cubicBezTo>
                  <a:cubicBezTo>
                    <a:pt x="2811" y="117971"/>
                    <a:pt x="0" y="111183"/>
                    <a:pt x="0" y="104106"/>
                  </a:cubicBezTo>
                  <a:lnTo>
                    <a:pt x="0" y="26685"/>
                  </a:lnTo>
                  <a:cubicBezTo>
                    <a:pt x="0" y="19608"/>
                    <a:pt x="2811" y="12820"/>
                    <a:pt x="7816" y="7816"/>
                  </a:cubicBezTo>
                  <a:cubicBezTo>
                    <a:pt x="12820" y="2811"/>
                    <a:pt x="19608" y="0"/>
                    <a:pt x="26685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7892" cy="168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83160" y="2008365"/>
            <a:ext cx="8721679" cy="6270270"/>
          </a:xfrm>
          <a:custGeom>
            <a:avLst/>
            <a:gdLst/>
            <a:ahLst/>
            <a:cxnLst/>
            <a:rect r="r" b="b" t="t" l="l"/>
            <a:pathLst>
              <a:path h="6270270" w="8721679">
                <a:moveTo>
                  <a:pt x="0" y="0"/>
                </a:moveTo>
                <a:lnTo>
                  <a:pt x="8721680" y="0"/>
                </a:lnTo>
                <a:lnTo>
                  <a:pt x="8721680" y="6270270"/>
                </a:lnTo>
                <a:lnTo>
                  <a:pt x="0" y="6270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6181" y="805969"/>
            <a:ext cx="6067352" cy="39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 Skip connection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5568" y="3025327"/>
            <a:ext cx="11216864" cy="5237013"/>
          </a:xfrm>
          <a:custGeom>
            <a:avLst/>
            <a:gdLst/>
            <a:ahLst/>
            <a:cxnLst/>
            <a:rect r="r" b="b" t="t" l="l"/>
            <a:pathLst>
              <a:path h="5237013" w="11216864">
                <a:moveTo>
                  <a:pt x="0" y="0"/>
                </a:moveTo>
                <a:lnTo>
                  <a:pt x="11216864" y="0"/>
                </a:lnTo>
                <a:lnTo>
                  <a:pt x="11216864" y="5237013"/>
                </a:lnTo>
                <a:lnTo>
                  <a:pt x="0" y="5237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90" t="-51888" r="-17368" b="-20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"/>
            <a:ext cx="5802481" cy="927888"/>
            <a:chOff x="0" y="0"/>
            <a:chExt cx="817892" cy="1307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7892" cy="130791"/>
            </a:xfrm>
            <a:custGeom>
              <a:avLst/>
              <a:gdLst/>
              <a:ahLst/>
              <a:cxnLst/>
              <a:rect r="r" b="b" t="t" l="l"/>
              <a:pathLst>
                <a:path h="130791" w="817892">
                  <a:moveTo>
                    <a:pt x="26685" y="0"/>
                  </a:moveTo>
                  <a:lnTo>
                    <a:pt x="791207" y="0"/>
                  </a:lnTo>
                  <a:cubicBezTo>
                    <a:pt x="805945" y="0"/>
                    <a:pt x="817892" y="11947"/>
                    <a:pt x="817892" y="26685"/>
                  </a:cubicBezTo>
                  <a:lnTo>
                    <a:pt x="817892" y="104106"/>
                  </a:lnTo>
                  <a:cubicBezTo>
                    <a:pt x="817892" y="111183"/>
                    <a:pt x="815080" y="117971"/>
                    <a:pt x="810076" y="122975"/>
                  </a:cubicBezTo>
                  <a:cubicBezTo>
                    <a:pt x="805072" y="127979"/>
                    <a:pt x="798284" y="130791"/>
                    <a:pt x="791207" y="130791"/>
                  </a:cubicBezTo>
                  <a:lnTo>
                    <a:pt x="26685" y="130791"/>
                  </a:lnTo>
                  <a:cubicBezTo>
                    <a:pt x="19608" y="130791"/>
                    <a:pt x="12820" y="127979"/>
                    <a:pt x="7816" y="122975"/>
                  </a:cubicBezTo>
                  <a:cubicBezTo>
                    <a:pt x="2811" y="117971"/>
                    <a:pt x="0" y="111183"/>
                    <a:pt x="0" y="104106"/>
                  </a:cubicBezTo>
                  <a:lnTo>
                    <a:pt x="0" y="26685"/>
                  </a:lnTo>
                  <a:cubicBezTo>
                    <a:pt x="0" y="19608"/>
                    <a:pt x="2811" y="12820"/>
                    <a:pt x="7816" y="7816"/>
                  </a:cubicBezTo>
                  <a:cubicBezTo>
                    <a:pt x="12820" y="2811"/>
                    <a:pt x="19608" y="0"/>
                    <a:pt x="26685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7892" cy="168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6181" y="805969"/>
            <a:ext cx="6067352" cy="39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 Skip connection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7472" y="4311879"/>
            <a:ext cx="13313055" cy="16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Transfer Learning</a:t>
            </a:r>
          </a:p>
          <a:p>
            <a:pPr algn="ctr">
              <a:lnSpc>
                <a:spcPts val="633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Transfer Learning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8140" y="2383939"/>
            <a:ext cx="6658775" cy="3021004"/>
            <a:chOff x="0" y="0"/>
            <a:chExt cx="938591" cy="4258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8591" cy="425827"/>
            </a:xfrm>
            <a:custGeom>
              <a:avLst/>
              <a:gdLst/>
              <a:ahLst/>
              <a:cxnLst/>
              <a:rect r="r" b="b" t="t" l="l"/>
              <a:pathLst>
                <a:path h="425827" w="938591">
                  <a:moveTo>
                    <a:pt x="23253" y="0"/>
                  </a:moveTo>
                  <a:lnTo>
                    <a:pt x="915338" y="0"/>
                  </a:lnTo>
                  <a:cubicBezTo>
                    <a:pt x="928180" y="0"/>
                    <a:pt x="938591" y="10411"/>
                    <a:pt x="938591" y="23253"/>
                  </a:cubicBezTo>
                  <a:lnTo>
                    <a:pt x="938591" y="402574"/>
                  </a:lnTo>
                  <a:cubicBezTo>
                    <a:pt x="938591" y="408741"/>
                    <a:pt x="936141" y="414656"/>
                    <a:pt x="931780" y="419016"/>
                  </a:cubicBezTo>
                  <a:cubicBezTo>
                    <a:pt x="927420" y="423377"/>
                    <a:pt x="921505" y="425827"/>
                    <a:pt x="915338" y="425827"/>
                  </a:cubicBezTo>
                  <a:lnTo>
                    <a:pt x="23253" y="425827"/>
                  </a:lnTo>
                  <a:cubicBezTo>
                    <a:pt x="17086" y="425827"/>
                    <a:pt x="11172" y="423377"/>
                    <a:pt x="6811" y="419016"/>
                  </a:cubicBezTo>
                  <a:cubicBezTo>
                    <a:pt x="2450" y="414656"/>
                    <a:pt x="0" y="408741"/>
                    <a:pt x="0" y="402574"/>
                  </a:cubicBezTo>
                  <a:lnTo>
                    <a:pt x="0" y="23253"/>
                  </a:lnTo>
                  <a:cubicBezTo>
                    <a:pt x="0" y="17086"/>
                    <a:pt x="2450" y="11172"/>
                    <a:pt x="6811" y="6811"/>
                  </a:cubicBezTo>
                  <a:cubicBezTo>
                    <a:pt x="11172" y="2450"/>
                    <a:pt x="17086" y="0"/>
                    <a:pt x="23253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38591" cy="463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440756" y="2217511"/>
          <a:ext cx="6885379" cy="6286500"/>
        </p:xfrm>
        <a:graphic>
          <a:graphicData uri="http://schemas.openxmlformats.org/drawingml/2006/table">
            <a:tbl>
              <a:tblPr/>
              <a:tblGrid>
                <a:gridCol w="2295126"/>
                <a:gridCol w="2295126"/>
                <a:gridCol w="2295126"/>
              </a:tblGrid>
              <a:tr h="11577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Pre-trained Model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 Net 50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Efficient Net V2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870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7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 Accuracy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89.343%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95.46%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 Accuracy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87.331%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95.24%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 Loss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0.6202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0.1408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 Loss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0.7886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0.1502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Parameters 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4,229,222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6,580,314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pre-trained 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68570" y="3129513"/>
            <a:ext cx="58979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Best model selection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8570" y="3837538"/>
            <a:ext cx="5897916" cy="34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b="true" sz="18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 Net V2B0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8570" y="4462346"/>
            <a:ext cx="5897916" cy="34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b="true" sz="18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 Net 50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1877280"/>
            <a:ext cx="7575727" cy="7055326"/>
            <a:chOff x="0" y="0"/>
            <a:chExt cx="1067841" cy="9944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7841" cy="994487"/>
            </a:xfrm>
            <a:custGeom>
              <a:avLst/>
              <a:gdLst/>
              <a:ahLst/>
              <a:cxnLst/>
              <a:rect r="r" b="b" t="t" l="l"/>
              <a:pathLst>
                <a:path h="994487" w="1067841">
                  <a:moveTo>
                    <a:pt x="20439" y="0"/>
                  </a:moveTo>
                  <a:lnTo>
                    <a:pt x="1047402" y="0"/>
                  </a:lnTo>
                  <a:cubicBezTo>
                    <a:pt x="1052822" y="0"/>
                    <a:pt x="1058021" y="2153"/>
                    <a:pt x="1061854" y="5986"/>
                  </a:cubicBezTo>
                  <a:cubicBezTo>
                    <a:pt x="1065687" y="9819"/>
                    <a:pt x="1067841" y="15018"/>
                    <a:pt x="1067841" y="20439"/>
                  </a:cubicBezTo>
                  <a:lnTo>
                    <a:pt x="1067841" y="974048"/>
                  </a:lnTo>
                  <a:cubicBezTo>
                    <a:pt x="1067841" y="979469"/>
                    <a:pt x="1065687" y="984668"/>
                    <a:pt x="1061854" y="988501"/>
                  </a:cubicBezTo>
                  <a:cubicBezTo>
                    <a:pt x="1058021" y="992334"/>
                    <a:pt x="1052822" y="994487"/>
                    <a:pt x="1047402" y="994487"/>
                  </a:cubicBezTo>
                  <a:lnTo>
                    <a:pt x="20439" y="994487"/>
                  </a:lnTo>
                  <a:cubicBezTo>
                    <a:pt x="15018" y="994487"/>
                    <a:pt x="9819" y="992334"/>
                    <a:pt x="5986" y="988501"/>
                  </a:cubicBezTo>
                  <a:cubicBezTo>
                    <a:pt x="2153" y="984668"/>
                    <a:pt x="0" y="979469"/>
                    <a:pt x="0" y="974048"/>
                  </a:cubicBezTo>
                  <a:lnTo>
                    <a:pt x="0" y="20439"/>
                  </a:lnTo>
                  <a:cubicBezTo>
                    <a:pt x="0" y="15018"/>
                    <a:pt x="2153" y="9819"/>
                    <a:pt x="5986" y="5986"/>
                  </a:cubicBezTo>
                  <a:cubicBezTo>
                    <a:pt x="9819" y="2153"/>
                    <a:pt x="15018" y="0"/>
                    <a:pt x="20439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67841" cy="1032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414861" y="3027510"/>
            <a:ext cx="4805334" cy="673906"/>
            <a:chOff x="0" y="0"/>
            <a:chExt cx="677338" cy="949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77338" cy="94991"/>
            </a:xfrm>
            <a:custGeom>
              <a:avLst/>
              <a:gdLst/>
              <a:ahLst/>
              <a:cxnLst/>
              <a:rect r="r" b="b" t="t" l="l"/>
              <a:pathLst>
                <a:path h="94991" w="677338">
                  <a:moveTo>
                    <a:pt x="32222" y="0"/>
                  </a:moveTo>
                  <a:lnTo>
                    <a:pt x="645116" y="0"/>
                  </a:lnTo>
                  <a:cubicBezTo>
                    <a:pt x="653662" y="0"/>
                    <a:pt x="661858" y="3395"/>
                    <a:pt x="667901" y="9438"/>
                  </a:cubicBezTo>
                  <a:cubicBezTo>
                    <a:pt x="673943" y="15480"/>
                    <a:pt x="677338" y="23676"/>
                    <a:pt x="677338" y="32222"/>
                  </a:cubicBezTo>
                  <a:lnTo>
                    <a:pt x="677338" y="62769"/>
                  </a:lnTo>
                  <a:cubicBezTo>
                    <a:pt x="677338" y="80564"/>
                    <a:pt x="662912" y="94991"/>
                    <a:pt x="645116" y="94991"/>
                  </a:cubicBezTo>
                  <a:lnTo>
                    <a:pt x="32222" y="94991"/>
                  </a:lnTo>
                  <a:cubicBezTo>
                    <a:pt x="14426" y="94991"/>
                    <a:pt x="0" y="80564"/>
                    <a:pt x="0" y="62769"/>
                  </a:cubicBezTo>
                  <a:lnTo>
                    <a:pt x="0" y="32222"/>
                  </a:lnTo>
                  <a:cubicBezTo>
                    <a:pt x="0" y="23676"/>
                    <a:pt x="3395" y="15480"/>
                    <a:pt x="9438" y="9438"/>
                  </a:cubicBezTo>
                  <a:cubicBezTo>
                    <a:pt x="15480" y="3395"/>
                    <a:pt x="23676" y="0"/>
                    <a:pt x="32222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77338" cy="133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true" rot="0">
            <a:off x="3696715" y="5967856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7472" y="4311879"/>
            <a:ext cx="13313055" cy="16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Observation 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between Models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14350"/>
            <a:ext cx="6316056" cy="1028700"/>
            <a:chOff x="0" y="0"/>
            <a:chExt cx="89028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0283" cy="145001"/>
            </a:xfrm>
            <a:custGeom>
              <a:avLst/>
              <a:gdLst/>
              <a:ahLst/>
              <a:cxnLst/>
              <a:rect r="r" b="b" t="t" l="l"/>
              <a:pathLst>
                <a:path h="145001" w="890283">
                  <a:moveTo>
                    <a:pt x="24515" y="0"/>
                  </a:moveTo>
                  <a:lnTo>
                    <a:pt x="865768" y="0"/>
                  </a:lnTo>
                  <a:cubicBezTo>
                    <a:pt x="879307" y="0"/>
                    <a:pt x="890283" y="10976"/>
                    <a:pt x="890283" y="24515"/>
                  </a:cubicBezTo>
                  <a:lnTo>
                    <a:pt x="890283" y="120486"/>
                  </a:lnTo>
                  <a:cubicBezTo>
                    <a:pt x="890283" y="126988"/>
                    <a:pt x="887700" y="133223"/>
                    <a:pt x="883103" y="137821"/>
                  </a:cubicBezTo>
                  <a:cubicBezTo>
                    <a:pt x="878505" y="142418"/>
                    <a:pt x="872270" y="145001"/>
                    <a:pt x="865768" y="145001"/>
                  </a:cubicBezTo>
                  <a:lnTo>
                    <a:pt x="24515" y="145001"/>
                  </a:lnTo>
                  <a:cubicBezTo>
                    <a:pt x="10976" y="145001"/>
                    <a:pt x="0" y="134025"/>
                    <a:pt x="0" y="120486"/>
                  </a:cubicBezTo>
                  <a:lnTo>
                    <a:pt x="0" y="24515"/>
                  </a:lnTo>
                  <a:cubicBezTo>
                    <a:pt x="0" y="10976"/>
                    <a:pt x="10976" y="0"/>
                    <a:pt x="24515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9028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Observation between Models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7910" y="2155012"/>
            <a:ext cx="8772180" cy="5976977"/>
          </a:xfrm>
          <a:custGeom>
            <a:avLst/>
            <a:gdLst/>
            <a:ahLst/>
            <a:cxnLst/>
            <a:rect r="r" b="b" t="t" l="l"/>
            <a:pathLst>
              <a:path h="5976977" w="8772180">
                <a:moveTo>
                  <a:pt x="0" y="0"/>
                </a:moveTo>
                <a:lnTo>
                  <a:pt x="8772180" y="0"/>
                </a:lnTo>
                <a:lnTo>
                  <a:pt x="8772180" y="5976976"/>
                </a:lnTo>
                <a:lnTo>
                  <a:pt x="0" y="5976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"/>
            <a:ext cx="6316056" cy="1028700"/>
            <a:chOff x="0" y="0"/>
            <a:chExt cx="890283" cy="1450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0283" cy="145001"/>
            </a:xfrm>
            <a:custGeom>
              <a:avLst/>
              <a:gdLst/>
              <a:ahLst/>
              <a:cxnLst/>
              <a:rect r="r" b="b" t="t" l="l"/>
              <a:pathLst>
                <a:path h="145001" w="890283">
                  <a:moveTo>
                    <a:pt x="24515" y="0"/>
                  </a:moveTo>
                  <a:lnTo>
                    <a:pt x="865768" y="0"/>
                  </a:lnTo>
                  <a:cubicBezTo>
                    <a:pt x="879307" y="0"/>
                    <a:pt x="890283" y="10976"/>
                    <a:pt x="890283" y="24515"/>
                  </a:cubicBezTo>
                  <a:lnTo>
                    <a:pt x="890283" y="120486"/>
                  </a:lnTo>
                  <a:cubicBezTo>
                    <a:pt x="890283" y="126988"/>
                    <a:pt x="887700" y="133223"/>
                    <a:pt x="883103" y="137821"/>
                  </a:cubicBezTo>
                  <a:cubicBezTo>
                    <a:pt x="878505" y="142418"/>
                    <a:pt x="872270" y="145001"/>
                    <a:pt x="865768" y="145001"/>
                  </a:cubicBezTo>
                  <a:lnTo>
                    <a:pt x="24515" y="145001"/>
                  </a:lnTo>
                  <a:cubicBezTo>
                    <a:pt x="10976" y="145001"/>
                    <a:pt x="0" y="134025"/>
                    <a:pt x="0" y="120486"/>
                  </a:cubicBezTo>
                  <a:lnTo>
                    <a:pt x="0" y="24515"/>
                  </a:lnTo>
                  <a:cubicBezTo>
                    <a:pt x="0" y="10976"/>
                    <a:pt x="10976" y="0"/>
                    <a:pt x="24515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9028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Observation between Models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7472" y="4311879"/>
            <a:ext cx="13313055" cy="16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deployment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deployment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62722" y="186388"/>
            <a:ext cx="4833548" cy="9455748"/>
          </a:xfrm>
          <a:custGeom>
            <a:avLst/>
            <a:gdLst/>
            <a:ahLst/>
            <a:cxnLst/>
            <a:rect r="r" b="b" t="t" l="l"/>
            <a:pathLst>
              <a:path h="9455748" w="4833548">
                <a:moveTo>
                  <a:pt x="0" y="0"/>
                </a:moveTo>
                <a:lnTo>
                  <a:pt x="4833548" y="0"/>
                </a:lnTo>
                <a:lnTo>
                  <a:pt x="4833548" y="9455748"/>
                </a:lnTo>
                <a:lnTo>
                  <a:pt x="0" y="945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05" r="0" b="-23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212367" y="5715962"/>
            <a:ext cx="13313055" cy="16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 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deployment 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900087" y="6251323"/>
            <a:ext cx="3857574" cy="631239"/>
          </a:xfrm>
          <a:custGeom>
            <a:avLst/>
            <a:gdLst/>
            <a:ahLst/>
            <a:cxnLst/>
            <a:rect r="r" b="b" t="t" l="l"/>
            <a:pathLst>
              <a:path h="631239" w="3857574">
                <a:moveTo>
                  <a:pt x="0" y="0"/>
                </a:moveTo>
                <a:lnTo>
                  <a:pt x="3857574" y="0"/>
                </a:lnTo>
                <a:lnTo>
                  <a:pt x="3857574" y="631239"/>
                </a:lnTo>
                <a:lnTo>
                  <a:pt x="0" y="6312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5653403" y="535994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8584" y="860317"/>
            <a:ext cx="336766" cy="336766"/>
          </a:xfrm>
          <a:custGeom>
            <a:avLst/>
            <a:gdLst/>
            <a:ahLst/>
            <a:cxnLst/>
            <a:rect r="r" b="b" t="t" l="l"/>
            <a:pathLst>
              <a:path h="336766" w="336766">
                <a:moveTo>
                  <a:pt x="0" y="0"/>
                </a:moveTo>
                <a:lnTo>
                  <a:pt x="336765" y="0"/>
                </a:lnTo>
                <a:lnTo>
                  <a:pt x="336765" y="336766"/>
                </a:lnTo>
                <a:lnTo>
                  <a:pt x="0" y="336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62986" y="3193738"/>
            <a:ext cx="7355597" cy="3114987"/>
            <a:chOff x="0" y="0"/>
            <a:chExt cx="894997" cy="3790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4997" cy="379018"/>
            </a:xfrm>
            <a:custGeom>
              <a:avLst/>
              <a:gdLst/>
              <a:ahLst/>
              <a:cxnLst/>
              <a:rect r="r" b="b" t="t" l="l"/>
              <a:pathLst>
                <a:path h="379018" w="894997">
                  <a:moveTo>
                    <a:pt x="21050" y="0"/>
                  </a:moveTo>
                  <a:lnTo>
                    <a:pt x="873946" y="0"/>
                  </a:lnTo>
                  <a:cubicBezTo>
                    <a:pt x="879529" y="0"/>
                    <a:pt x="884884" y="2218"/>
                    <a:pt x="888831" y="6166"/>
                  </a:cubicBezTo>
                  <a:cubicBezTo>
                    <a:pt x="892779" y="10113"/>
                    <a:pt x="894997" y="15468"/>
                    <a:pt x="894997" y="21050"/>
                  </a:cubicBezTo>
                  <a:lnTo>
                    <a:pt x="894997" y="357968"/>
                  </a:lnTo>
                  <a:cubicBezTo>
                    <a:pt x="894997" y="363551"/>
                    <a:pt x="892779" y="368905"/>
                    <a:pt x="888831" y="372853"/>
                  </a:cubicBezTo>
                  <a:cubicBezTo>
                    <a:pt x="884884" y="376800"/>
                    <a:pt x="879529" y="379018"/>
                    <a:pt x="873946" y="379018"/>
                  </a:cubicBezTo>
                  <a:lnTo>
                    <a:pt x="21050" y="379018"/>
                  </a:lnTo>
                  <a:cubicBezTo>
                    <a:pt x="9425" y="379018"/>
                    <a:pt x="0" y="369593"/>
                    <a:pt x="0" y="357968"/>
                  </a:cubicBezTo>
                  <a:lnTo>
                    <a:pt x="0" y="21050"/>
                  </a:lnTo>
                  <a:cubicBezTo>
                    <a:pt x="0" y="15468"/>
                    <a:pt x="2218" y="10113"/>
                    <a:pt x="6166" y="6166"/>
                  </a:cubicBezTo>
                  <a:cubicBezTo>
                    <a:pt x="10113" y="2218"/>
                    <a:pt x="15468" y="0"/>
                    <a:pt x="210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131D">
                    <a:alpha val="85000"/>
                  </a:srgbClr>
                </a:gs>
                <a:gs pos="100000">
                  <a:srgbClr val="0F2E4A">
                    <a:alpha val="85000"/>
                  </a:srgbClr>
                </a:gs>
              </a:gsLst>
              <a:lin ang="0"/>
            </a:gradFill>
            <a:ln w="19050" cap="sq">
              <a:solidFill>
                <a:srgbClr val="FFFFFF">
                  <a:alpha val="84706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94997" cy="426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215359" y="4897572"/>
            <a:ext cx="5414923" cy="1092830"/>
          </a:xfrm>
          <a:custGeom>
            <a:avLst/>
            <a:gdLst/>
            <a:ahLst/>
            <a:cxnLst/>
            <a:rect r="r" b="b" t="t" l="l"/>
            <a:pathLst>
              <a:path h="1092830" w="5414923">
                <a:moveTo>
                  <a:pt x="0" y="0"/>
                </a:moveTo>
                <a:lnTo>
                  <a:pt x="5414923" y="0"/>
                </a:lnTo>
                <a:lnTo>
                  <a:pt x="5414923" y="1092830"/>
                </a:lnTo>
                <a:lnTo>
                  <a:pt x="0" y="1092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6139482" y="2657272"/>
            <a:ext cx="2823505" cy="1072932"/>
          </a:xfrm>
          <a:custGeom>
            <a:avLst/>
            <a:gdLst/>
            <a:ahLst/>
            <a:cxnLst/>
            <a:rect r="r" b="b" t="t" l="l"/>
            <a:pathLst>
              <a:path h="1072932" w="2823505">
                <a:moveTo>
                  <a:pt x="0" y="0"/>
                </a:moveTo>
                <a:lnTo>
                  <a:pt x="2823504" y="0"/>
                </a:lnTo>
                <a:lnTo>
                  <a:pt x="2823504" y="1072932"/>
                </a:lnTo>
                <a:lnTo>
                  <a:pt x="0" y="1072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Major Obstacle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2102" y="2425937"/>
            <a:ext cx="7655860" cy="228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Major Obstacle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62986" y="3825875"/>
            <a:ext cx="7445273" cy="276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1 -   Data  Size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    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Computational power (GPUs/TPUs)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13044" y="2572616"/>
            <a:ext cx="10138819" cy="5355249"/>
            <a:chOff x="0" y="0"/>
            <a:chExt cx="1429123" cy="754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9123" cy="754852"/>
            </a:xfrm>
            <a:custGeom>
              <a:avLst/>
              <a:gdLst/>
              <a:ahLst/>
              <a:cxnLst/>
              <a:rect r="r" b="b" t="t" l="l"/>
              <a:pathLst>
                <a:path h="754852" w="1429123">
                  <a:moveTo>
                    <a:pt x="15272" y="0"/>
                  </a:moveTo>
                  <a:lnTo>
                    <a:pt x="1413851" y="0"/>
                  </a:lnTo>
                  <a:cubicBezTo>
                    <a:pt x="1417901" y="0"/>
                    <a:pt x="1421786" y="1609"/>
                    <a:pt x="1424650" y="4473"/>
                  </a:cubicBezTo>
                  <a:cubicBezTo>
                    <a:pt x="1427514" y="7337"/>
                    <a:pt x="1429123" y="11221"/>
                    <a:pt x="1429123" y="15272"/>
                  </a:cubicBezTo>
                  <a:lnTo>
                    <a:pt x="1429123" y="739580"/>
                  </a:lnTo>
                  <a:cubicBezTo>
                    <a:pt x="1429123" y="743630"/>
                    <a:pt x="1427514" y="747515"/>
                    <a:pt x="1424650" y="750379"/>
                  </a:cubicBezTo>
                  <a:cubicBezTo>
                    <a:pt x="1421786" y="753243"/>
                    <a:pt x="1417901" y="754852"/>
                    <a:pt x="1413851" y="754852"/>
                  </a:cubicBezTo>
                  <a:lnTo>
                    <a:pt x="15272" y="754852"/>
                  </a:lnTo>
                  <a:cubicBezTo>
                    <a:pt x="11221" y="754852"/>
                    <a:pt x="7337" y="753243"/>
                    <a:pt x="4473" y="750379"/>
                  </a:cubicBezTo>
                  <a:cubicBezTo>
                    <a:pt x="1609" y="747515"/>
                    <a:pt x="0" y="743630"/>
                    <a:pt x="0" y="739580"/>
                  </a:cubicBezTo>
                  <a:lnTo>
                    <a:pt x="0" y="15272"/>
                  </a:lnTo>
                  <a:cubicBezTo>
                    <a:pt x="0" y="11221"/>
                    <a:pt x="1609" y="7337"/>
                    <a:pt x="4473" y="4473"/>
                  </a:cubicBezTo>
                  <a:cubicBezTo>
                    <a:pt x="7337" y="1609"/>
                    <a:pt x="11221" y="0"/>
                    <a:pt x="15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131D">
                    <a:alpha val="85000"/>
                  </a:srgbClr>
                </a:gs>
                <a:gs pos="100000">
                  <a:srgbClr val="0F2E4A">
                    <a:alpha val="85000"/>
                  </a:srgbClr>
                </a:gs>
              </a:gsLst>
              <a:lin ang="0"/>
            </a:gradFill>
            <a:ln w="38100" cap="sq">
              <a:solidFill>
                <a:srgbClr val="FFFFFF">
                  <a:alpha val="84706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29123" cy="812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359433" y="7491426"/>
            <a:ext cx="4442597" cy="945061"/>
          </a:xfrm>
          <a:custGeom>
            <a:avLst/>
            <a:gdLst/>
            <a:ahLst/>
            <a:cxnLst/>
            <a:rect r="r" b="b" t="t" l="l"/>
            <a:pathLst>
              <a:path h="945061" w="4442597">
                <a:moveTo>
                  <a:pt x="0" y="0"/>
                </a:moveTo>
                <a:lnTo>
                  <a:pt x="4442597" y="0"/>
                </a:lnTo>
                <a:lnTo>
                  <a:pt x="4442597" y="945061"/>
                </a:lnTo>
                <a:lnTo>
                  <a:pt x="0" y="945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53772" y="880383"/>
            <a:ext cx="4677409" cy="28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72180" y="825540"/>
            <a:ext cx="166754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one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1866" y="3225033"/>
            <a:ext cx="7632304" cy="228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59817" y="4198964"/>
            <a:ext cx="744527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Devlop CNN model from scratch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59817" y="4836980"/>
            <a:ext cx="744527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train per-tran model in same data to comper wi our other model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9817" y="6176513"/>
            <a:ext cx="744527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deployment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94450" y="3429569"/>
            <a:ext cx="744527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0006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9631" y="3437168"/>
            <a:ext cx="11433433" cy="132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b="true" sz="10525">
                <a:solidFill>
                  <a:srgbClr val="5CE1E6"/>
                </a:solidFill>
                <a:latin typeface="Raleway Bold"/>
                <a:ea typeface="Raleway Bold"/>
                <a:cs typeface="Raleway Bold"/>
                <a:sym typeface="Raleway Bold"/>
              </a:rPr>
              <a:t> THANK YOU 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64635" y="2784229"/>
            <a:ext cx="5979460" cy="3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3036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PROJECT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06618" y="4841481"/>
            <a:ext cx="5979460" cy="3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3036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GROUP ONE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64635" y="5161045"/>
            <a:ext cx="6308636" cy="53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sz="31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AlHanouf - Randa - Mehdar - Sara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8584" y="860317"/>
            <a:ext cx="336766" cy="336766"/>
          </a:xfrm>
          <a:custGeom>
            <a:avLst/>
            <a:gdLst/>
            <a:ahLst/>
            <a:cxnLst/>
            <a:rect r="r" b="b" t="t" l="l"/>
            <a:pathLst>
              <a:path h="336766" w="336766">
                <a:moveTo>
                  <a:pt x="0" y="0"/>
                </a:moveTo>
                <a:lnTo>
                  <a:pt x="336765" y="0"/>
                </a:lnTo>
                <a:lnTo>
                  <a:pt x="336765" y="336766"/>
                </a:lnTo>
                <a:lnTo>
                  <a:pt x="0" y="336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84177" y="3447719"/>
            <a:ext cx="13313055" cy="408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&amp;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preprocessing 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3772" y="880383"/>
            <a:ext cx="6425349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 &amp; preprocessing 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477552" y="2155331"/>
            <a:ext cx="5246370" cy="5246370"/>
            <a:chOff x="0" y="0"/>
            <a:chExt cx="739505" cy="739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9505" cy="739505"/>
            </a:xfrm>
            <a:custGeom>
              <a:avLst/>
              <a:gdLst/>
              <a:ahLst/>
              <a:cxnLst/>
              <a:rect r="r" b="b" t="t" l="l"/>
              <a:pathLst>
                <a:path h="739505" w="739505">
                  <a:moveTo>
                    <a:pt x="106248" y="0"/>
                  </a:moveTo>
                  <a:lnTo>
                    <a:pt x="633256" y="0"/>
                  </a:lnTo>
                  <a:cubicBezTo>
                    <a:pt x="691936" y="0"/>
                    <a:pt x="739505" y="47569"/>
                    <a:pt x="739505" y="106248"/>
                  </a:cubicBezTo>
                  <a:lnTo>
                    <a:pt x="739505" y="633256"/>
                  </a:lnTo>
                  <a:cubicBezTo>
                    <a:pt x="739505" y="661435"/>
                    <a:pt x="728311" y="688460"/>
                    <a:pt x="708385" y="708385"/>
                  </a:cubicBezTo>
                  <a:cubicBezTo>
                    <a:pt x="688460" y="728311"/>
                    <a:pt x="661435" y="739505"/>
                    <a:pt x="633256" y="739505"/>
                  </a:cubicBezTo>
                  <a:lnTo>
                    <a:pt x="106248" y="739505"/>
                  </a:lnTo>
                  <a:cubicBezTo>
                    <a:pt x="78070" y="739505"/>
                    <a:pt x="51045" y="728311"/>
                    <a:pt x="31119" y="708385"/>
                  </a:cubicBezTo>
                  <a:cubicBezTo>
                    <a:pt x="11194" y="688460"/>
                    <a:pt x="0" y="661435"/>
                    <a:pt x="0" y="633256"/>
                  </a:cubicBezTo>
                  <a:lnTo>
                    <a:pt x="0" y="106248"/>
                  </a:lnTo>
                  <a:cubicBezTo>
                    <a:pt x="0" y="78070"/>
                    <a:pt x="11194" y="51045"/>
                    <a:pt x="31119" y="31119"/>
                  </a:cubicBezTo>
                  <a:cubicBezTo>
                    <a:pt x="51045" y="11194"/>
                    <a:pt x="78070" y="0"/>
                    <a:pt x="1062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131D">
                    <a:alpha val="100000"/>
                  </a:srgbClr>
                </a:gs>
                <a:gs pos="100000">
                  <a:srgbClr val="0F2E4A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39505" cy="777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2251509">
            <a:off x="11997708" y="487399"/>
            <a:ext cx="5407364" cy="11206973"/>
          </a:xfrm>
          <a:custGeom>
            <a:avLst/>
            <a:gdLst/>
            <a:ahLst/>
            <a:cxnLst/>
            <a:rect r="r" b="b" t="t" l="l"/>
            <a:pathLst>
              <a:path h="11206973" w="5407364">
                <a:moveTo>
                  <a:pt x="5407364" y="0"/>
                </a:moveTo>
                <a:lnTo>
                  <a:pt x="0" y="0"/>
                </a:lnTo>
                <a:lnTo>
                  <a:pt x="0" y="11206973"/>
                </a:lnTo>
                <a:lnTo>
                  <a:pt x="5407364" y="11206973"/>
                </a:lnTo>
                <a:lnTo>
                  <a:pt x="540736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88140" y="2383939"/>
            <a:ext cx="6658775" cy="5909136"/>
            <a:chOff x="0" y="0"/>
            <a:chExt cx="938591" cy="832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8591" cy="832925"/>
            </a:xfrm>
            <a:custGeom>
              <a:avLst/>
              <a:gdLst/>
              <a:ahLst/>
              <a:cxnLst/>
              <a:rect r="r" b="b" t="t" l="l"/>
              <a:pathLst>
                <a:path h="832925" w="938591">
                  <a:moveTo>
                    <a:pt x="23253" y="0"/>
                  </a:moveTo>
                  <a:lnTo>
                    <a:pt x="915338" y="0"/>
                  </a:lnTo>
                  <a:cubicBezTo>
                    <a:pt x="928180" y="0"/>
                    <a:pt x="938591" y="10411"/>
                    <a:pt x="938591" y="23253"/>
                  </a:cubicBezTo>
                  <a:lnTo>
                    <a:pt x="938591" y="809672"/>
                  </a:lnTo>
                  <a:cubicBezTo>
                    <a:pt x="938591" y="815839"/>
                    <a:pt x="936141" y="821754"/>
                    <a:pt x="931780" y="826114"/>
                  </a:cubicBezTo>
                  <a:cubicBezTo>
                    <a:pt x="927420" y="830475"/>
                    <a:pt x="921505" y="832925"/>
                    <a:pt x="915338" y="832925"/>
                  </a:cubicBezTo>
                  <a:lnTo>
                    <a:pt x="23253" y="832925"/>
                  </a:lnTo>
                  <a:cubicBezTo>
                    <a:pt x="17086" y="832925"/>
                    <a:pt x="11172" y="830475"/>
                    <a:pt x="6811" y="826114"/>
                  </a:cubicBezTo>
                  <a:cubicBezTo>
                    <a:pt x="2450" y="821754"/>
                    <a:pt x="0" y="815839"/>
                    <a:pt x="0" y="809672"/>
                  </a:cubicBezTo>
                  <a:lnTo>
                    <a:pt x="0" y="23253"/>
                  </a:lnTo>
                  <a:cubicBezTo>
                    <a:pt x="0" y="17086"/>
                    <a:pt x="2450" y="11172"/>
                    <a:pt x="6811" y="6811"/>
                  </a:cubicBezTo>
                  <a:cubicBezTo>
                    <a:pt x="11172" y="2450"/>
                    <a:pt x="17086" y="0"/>
                    <a:pt x="23253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38591" cy="87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144000" y="1906991"/>
            <a:ext cx="2031358" cy="2100088"/>
          </a:xfrm>
          <a:custGeom>
            <a:avLst/>
            <a:gdLst/>
            <a:ahLst/>
            <a:cxnLst/>
            <a:rect r="r" b="b" t="t" l="l"/>
            <a:pathLst>
              <a:path h="2100088" w="2031358">
                <a:moveTo>
                  <a:pt x="0" y="0"/>
                </a:moveTo>
                <a:lnTo>
                  <a:pt x="2031358" y="0"/>
                </a:lnTo>
                <a:lnTo>
                  <a:pt x="2031358" y="2100088"/>
                </a:lnTo>
                <a:lnTo>
                  <a:pt x="0" y="2100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451715" y="7401701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53772" y="880383"/>
            <a:ext cx="4677409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68570" y="2909410"/>
            <a:ext cx="5897916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CIFAR-10 dataset, which consists of 60,000 32x32 color images in 10 classes, with 6,000 images per class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78959" y="5414151"/>
            <a:ext cx="2838569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airplane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automobile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bird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deer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61480" y="5290882"/>
            <a:ext cx="2838569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ship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truck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horse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frog </a:t>
            </a:r>
          </a:p>
          <a:p>
            <a:pPr algn="ctr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dog 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4721366"/>
            <a:ext cx="9498593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class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65332" y="4662314"/>
            <a:ext cx="2218426" cy="742152"/>
            <a:chOff x="0" y="0"/>
            <a:chExt cx="312699" cy="1046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2699" cy="104610"/>
            </a:xfrm>
            <a:custGeom>
              <a:avLst/>
              <a:gdLst/>
              <a:ahLst/>
              <a:cxnLst/>
              <a:rect r="r" b="b" t="t" l="l"/>
              <a:pathLst>
                <a:path h="104610" w="312699">
                  <a:moveTo>
                    <a:pt x="52305" y="0"/>
                  </a:moveTo>
                  <a:lnTo>
                    <a:pt x="260394" y="0"/>
                  </a:lnTo>
                  <a:cubicBezTo>
                    <a:pt x="274266" y="0"/>
                    <a:pt x="287570" y="5511"/>
                    <a:pt x="297380" y="15320"/>
                  </a:cubicBezTo>
                  <a:cubicBezTo>
                    <a:pt x="307189" y="25129"/>
                    <a:pt x="312699" y="38433"/>
                    <a:pt x="312699" y="52305"/>
                  </a:cubicBezTo>
                  <a:lnTo>
                    <a:pt x="312699" y="52305"/>
                  </a:lnTo>
                  <a:cubicBezTo>
                    <a:pt x="312699" y="81193"/>
                    <a:pt x="289282" y="104610"/>
                    <a:pt x="260394" y="104610"/>
                  </a:cubicBezTo>
                  <a:lnTo>
                    <a:pt x="52305" y="104610"/>
                  </a:lnTo>
                  <a:cubicBezTo>
                    <a:pt x="38433" y="104610"/>
                    <a:pt x="25129" y="99100"/>
                    <a:pt x="15320" y="89291"/>
                  </a:cubicBezTo>
                  <a:cubicBezTo>
                    <a:pt x="5511" y="79481"/>
                    <a:pt x="0" y="66177"/>
                    <a:pt x="0" y="52305"/>
                  </a:cubicBezTo>
                  <a:lnTo>
                    <a:pt x="0" y="52305"/>
                  </a:lnTo>
                  <a:cubicBezTo>
                    <a:pt x="0" y="38433"/>
                    <a:pt x="5511" y="25129"/>
                    <a:pt x="15320" y="15320"/>
                  </a:cubicBezTo>
                  <a:cubicBezTo>
                    <a:pt x="25129" y="5511"/>
                    <a:pt x="38433" y="0"/>
                    <a:pt x="52305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12699" cy="142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4954919" cy="1028700"/>
            <a:chOff x="0" y="0"/>
            <a:chExt cx="2107978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7978" cy="145001"/>
            </a:xfrm>
            <a:custGeom>
              <a:avLst/>
              <a:gdLst/>
              <a:ahLst/>
              <a:cxnLst/>
              <a:rect r="r" b="b" t="t" l="l"/>
              <a:pathLst>
                <a:path h="145001" w="2107978">
                  <a:moveTo>
                    <a:pt x="10354" y="0"/>
                  </a:moveTo>
                  <a:lnTo>
                    <a:pt x="2097625" y="0"/>
                  </a:lnTo>
                  <a:cubicBezTo>
                    <a:pt x="2103343" y="0"/>
                    <a:pt x="2107978" y="4635"/>
                    <a:pt x="2107978" y="10354"/>
                  </a:cubicBezTo>
                  <a:lnTo>
                    <a:pt x="2107978" y="134647"/>
                  </a:lnTo>
                  <a:cubicBezTo>
                    <a:pt x="2107978" y="140365"/>
                    <a:pt x="2103343" y="145001"/>
                    <a:pt x="2097625" y="145001"/>
                  </a:cubicBezTo>
                  <a:lnTo>
                    <a:pt x="10354" y="145001"/>
                  </a:lnTo>
                  <a:cubicBezTo>
                    <a:pt x="4635" y="145001"/>
                    <a:pt x="0" y="140365"/>
                    <a:pt x="0" y="134647"/>
                  </a:cubicBezTo>
                  <a:lnTo>
                    <a:pt x="0" y="10354"/>
                  </a:lnTo>
                  <a:cubicBezTo>
                    <a:pt x="0" y="4635"/>
                    <a:pt x="4635" y="0"/>
                    <a:pt x="10354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7978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0219" y="5358533"/>
            <a:ext cx="2744985" cy="798654"/>
            <a:chOff x="0" y="0"/>
            <a:chExt cx="454035" cy="1321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035" cy="132102"/>
            </a:xfrm>
            <a:custGeom>
              <a:avLst/>
              <a:gdLst/>
              <a:ahLst/>
              <a:cxnLst/>
              <a:rect r="r" b="b" t="t" l="l"/>
              <a:pathLst>
                <a:path h="132102" w="454035">
                  <a:moveTo>
                    <a:pt x="56408" y="0"/>
                  </a:moveTo>
                  <a:lnTo>
                    <a:pt x="397628" y="0"/>
                  </a:lnTo>
                  <a:cubicBezTo>
                    <a:pt x="428781" y="0"/>
                    <a:pt x="454035" y="25255"/>
                    <a:pt x="454035" y="56408"/>
                  </a:cubicBezTo>
                  <a:lnTo>
                    <a:pt x="454035" y="75694"/>
                  </a:lnTo>
                  <a:cubicBezTo>
                    <a:pt x="454035" y="106847"/>
                    <a:pt x="428781" y="132102"/>
                    <a:pt x="397628" y="132102"/>
                  </a:cubicBezTo>
                  <a:lnTo>
                    <a:pt x="56408" y="132102"/>
                  </a:lnTo>
                  <a:cubicBezTo>
                    <a:pt x="25255" y="132102"/>
                    <a:pt x="0" y="106847"/>
                    <a:pt x="0" y="75694"/>
                  </a:cubicBezTo>
                  <a:lnTo>
                    <a:pt x="0" y="56408"/>
                  </a:lnTo>
                  <a:cubicBezTo>
                    <a:pt x="0" y="25255"/>
                    <a:pt x="25255" y="0"/>
                    <a:pt x="56408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4035" cy="170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 wrangling , cleaning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361862" y="8164257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60029" y="214484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517842" y="5358533"/>
            <a:ext cx="2382122" cy="875317"/>
            <a:chOff x="0" y="0"/>
            <a:chExt cx="394016" cy="1447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4016" cy="144782"/>
            </a:xfrm>
            <a:custGeom>
              <a:avLst/>
              <a:gdLst/>
              <a:ahLst/>
              <a:cxnLst/>
              <a:rect r="r" b="b" t="t" l="l"/>
              <a:pathLst>
                <a:path h="144782" w="394016">
                  <a:moveTo>
                    <a:pt x="65000" y="0"/>
                  </a:moveTo>
                  <a:lnTo>
                    <a:pt x="329016" y="0"/>
                  </a:lnTo>
                  <a:cubicBezTo>
                    <a:pt x="364914" y="0"/>
                    <a:pt x="394016" y="29102"/>
                    <a:pt x="394016" y="65000"/>
                  </a:cubicBezTo>
                  <a:lnTo>
                    <a:pt x="394016" y="79782"/>
                  </a:lnTo>
                  <a:cubicBezTo>
                    <a:pt x="394016" y="115681"/>
                    <a:pt x="364914" y="144782"/>
                    <a:pt x="329016" y="144782"/>
                  </a:cubicBezTo>
                  <a:lnTo>
                    <a:pt x="65000" y="144782"/>
                  </a:lnTo>
                  <a:cubicBezTo>
                    <a:pt x="29102" y="144782"/>
                    <a:pt x="0" y="115681"/>
                    <a:pt x="0" y="79782"/>
                  </a:cubicBezTo>
                  <a:lnTo>
                    <a:pt x="0" y="65000"/>
                  </a:lnTo>
                  <a:cubicBezTo>
                    <a:pt x="0" y="29102"/>
                    <a:pt x="29102" y="0"/>
                    <a:pt x="6500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94016" cy="18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98158" y="5358533"/>
            <a:ext cx="2434957" cy="786260"/>
            <a:chOff x="0" y="0"/>
            <a:chExt cx="402755" cy="1300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2755" cy="130052"/>
            </a:xfrm>
            <a:custGeom>
              <a:avLst/>
              <a:gdLst/>
              <a:ahLst/>
              <a:cxnLst/>
              <a:rect r="r" b="b" t="t" l="l"/>
              <a:pathLst>
                <a:path h="130052" w="402755">
                  <a:moveTo>
                    <a:pt x="63590" y="0"/>
                  </a:moveTo>
                  <a:lnTo>
                    <a:pt x="339165" y="0"/>
                  </a:lnTo>
                  <a:cubicBezTo>
                    <a:pt x="356030" y="0"/>
                    <a:pt x="372205" y="6700"/>
                    <a:pt x="384130" y="18625"/>
                  </a:cubicBezTo>
                  <a:cubicBezTo>
                    <a:pt x="396056" y="30550"/>
                    <a:pt x="402755" y="46725"/>
                    <a:pt x="402755" y="63590"/>
                  </a:cubicBezTo>
                  <a:lnTo>
                    <a:pt x="402755" y="66462"/>
                  </a:lnTo>
                  <a:cubicBezTo>
                    <a:pt x="402755" y="83327"/>
                    <a:pt x="396056" y="99501"/>
                    <a:pt x="384130" y="111427"/>
                  </a:cubicBezTo>
                  <a:cubicBezTo>
                    <a:pt x="372205" y="123352"/>
                    <a:pt x="356030" y="130052"/>
                    <a:pt x="339165" y="130052"/>
                  </a:cubicBezTo>
                  <a:lnTo>
                    <a:pt x="63590" y="130052"/>
                  </a:lnTo>
                  <a:cubicBezTo>
                    <a:pt x="46725" y="130052"/>
                    <a:pt x="30550" y="123352"/>
                    <a:pt x="18625" y="111427"/>
                  </a:cubicBezTo>
                  <a:cubicBezTo>
                    <a:pt x="6700" y="99501"/>
                    <a:pt x="0" y="83327"/>
                    <a:pt x="0" y="66462"/>
                  </a:cubicBezTo>
                  <a:lnTo>
                    <a:pt x="0" y="63590"/>
                  </a:lnTo>
                  <a:cubicBezTo>
                    <a:pt x="0" y="46725"/>
                    <a:pt x="6700" y="30550"/>
                    <a:pt x="18625" y="18625"/>
                  </a:cubicBezTo>
                  <a:cubicBezTo>
                    <a:pt x="30550" y="6700"/>
                    <a:pt x="46725" y="0"/>
                    <a:pt x="6359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2755" cy="168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06770" y="5358533"/>
            <a:ext cx="2694398" cy="875317"/>
            <a:chOff x="0" y="0"/>
            <a:chExt cx="445668" cy="1447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5668" cy="144782"/>
            </a:xfrm>
            <a:custGeom>
              <a:avLst/>
              <a:gdLst/>
              <a:ahLst/>
              <a:cxnLst/>
              <a:rect r="r" b="b" t="t" l="l"/>
              <a:pathLst>
                <a:path h="144782" w="445668">
                  <a:moveTo>
                    <a:pt x="57467" y="0"/>
                  </a:moveTo>
                  <a:lnTo>
                    <a:pt x="388201" y="0"/>
                  </a:lnTo>
                  <a:cubicBezTo>
                    <a:pt x="419939" y="0"/>
                    <a:pt x="445668" y="25729"/>
                    <a:pt x="445668" y="57467"/>
                  </a:cubicBezTo>
                  <a:lnTo>
                    <a:pt x="445668" y="87315"/>
                  </a:lnTo>
                  <a:cubicBezTo>
                    <a:pt x="445668" y="119053"/>
                    <a:pt x="419939" y="144782"/>
                    <a:pt x="388201" y="144782"/>
                  </a:cubicBezTo>
                  <a:lnTo>
                    <a:pt x="57467" y="144782"/>
                  </a:lnTo>
                  <a:cubicBezTo>
                    <a:pt x="25729" y="144782"/>
                    <a:pt x="0" y="119053"/>
                    <a:pt x="0" y="87315"/>
                  </a:cubicBezTo>
                  <a:lnTo>
                    <a:pt x="0" y="57467"/>
                  </a:lnTo>
                  <a:cubicBezTo>
                    <a:pt x="0" y="25729"/>
                    <a:pt x="25729" y="0"/>
                    <a:pt x="57467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5668" cy="18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347901" y="5258119"/>
            <a:ext cx="2716974" cy="1128306"/>
            <a:chOff x="0" y="0"/>
            <a:chExt cx="449402" cy="1866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49402" cy="186628"/>
            </a:xfrm>
            <a:custGeom>
              <a:avLst/>
              <a:gdLst/>
              <a:ahLst/>
              <a:cxnLst/>
              <a:rect r="r" b="b" t="t" l="l"/>
              <a:pathLst>
                <a:path h="186628" w="449402">
                  <a:moveTo>
                    <a:pt x="56989" y="0"/>
                  </a:moveTo>
                  <a:lnTo>
                    <a:pt x="392413" y="0"/>
                  </a:lnTo>
                  <a:cubicBezTo>
                    <a:pt x="407528" y="0"/>
                    <a:pt x="422023" y="6004"/>
                    <a:pt x="432711" y="16692"/>
                  </a:cubicBezTo>
                  <a:cubicBezTo>
                    <a:pt x="443398" y="27379"/>
                    <a:pt x="449402" y="41875"/>
                    <a:pt x="449402" y="56989"/>
                  </a:cubicBezTo>
                  <a:lnTo>
                    <a:pt x="449402" y="129639"/>
                  </a:lnTo>
                  <a:cubicBezTo>
                    <a:pt x="449402" y="161113"/>
                    <a:pt x="423887" y="186628"/>
                    <a:pt x="392413" y="186628"/>
                  </a:cubicBezTo>
                  <a:lnTo>
                    <a:pt x="56989" y="186628"/>
                  </a:lnTo>
                  <a:cubicBezTo>
                    <a:pt x="41875" y="186628"/>
                    <a:pt x="27379" y="180624"/>
                    <a:pt x="16692" y="169936"/>
                  </a:cubicBezTo>
                  <a:cubicBezTo>
                    <a:pt x="6004" y="159249"/>
                    <a:pt x="0" y="144753"/>
                    <a:pt x="0" y="129639"/>
                  </a:cubicBezTo>
                  <a:lnTo>
                    <a:pt x="0" y="56989"/>
                  </a:lnTo>
                  <a:cubicBezTo>
                    <a:pt x="0" y="41875"/>
                    <a:pt x="6004" y="27379"/>
                    <a:pt x="16692" y="16692"/>
                  </a:cubicBezTo>
                  <a:cubicBezTo>
                    <a:pt x="27379" y="6004"/>
                    <a:pt x="41875" y="0"/>
                    <a:pt x="56989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49402" cy="224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96247" y="5623802"/>
            <a:ext cx="4677409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Download Data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85798" y="5655031"/>
            <a:ext cx="4677409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Explor Data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76074" y="5623802"/>
            <a:ext cx="4677409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Normaliztion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70491" y="5506686"/>
            <a:ext cx="4677409" cy="54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convert </a:t>
            </a:r>
          </a:p>
          <a:p>
            <a:pPr algn="ctr">
              <a:lnSpc>
                <a:spcPts val="1953"/>
              </a:lnSpc>
            </a:pPr>
            <a:r>
              <a:rPr lang="en-US" sz="21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to-one hot encoded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424993" y="5485690"/>
            <a:ext cx="4677409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</a:p>
          <a:p>
            <a:pPr algn="ctr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Augmentation </a:t>
            </a:r>
          </a:p>
        </p:txBody>
      </p:sp>
      <p:sp>
        <p:nvSpPr>
          <p:cNvPr name="AutoShape 29" id="29"/>
          <p:cNvSpPr/>
          <p:nvPr/>
        </p:nvSpPr>
        <p:spPr>
          <a:xfrm flipV="true">
            <a:off x="3563236" y="5745925"/>
            <a:ext cx="791991" cy="286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7224503" y="5750635"/>
            <a:ext cx="791991" cy="286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10814779" y="5745925"/>
            <a:ext cx="791991" cy="286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V="true">
            <a:off x="14435224" y="5698233"/>
            <a:ext cx="791991" cy="286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9043255" y="2163899"/>
            <a:ext cx="8220456" cy="139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492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</a:t>
            </a:r>
          </a:p>
          <a:p>
            <a:pPr algn="ctr">
              <a:lnSpc>
                <a:spcPts val="5273"/>
              </a:lnSpc>
            </a:pPr>
            <a:r>
              <a:rPr lang="en-US" sz="492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16230600" cy="1028700"/>
            <a:chOff x="0" y="0"/>
            <a:chExt cx="2287793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7793" cy="145001"/>
            </a:xfrm>
            <a:custGeom>
              <a:avLst/>
              <a:gdLst/>
              <a:ahLst/>
              <a:cxnLst/>
              <a:rect r="r" b="b" t="t" l="l"/>
              <a:pathLst>
                <a:path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7472" y="4311879"/>
            <a:ext cx="13313055" cy="16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Devlop CNN model</a:t>
            </a:r>
          </a:p>
          <a:p>
            <a:pPr algn="ctr">
              <a:lnSpc>
                <a:spcPts val="6332"/>
              </a:lnSpc>
            </a:pPr>
            <a:r>
              <a:rPr lang="en-US" sz="591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from scratch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53772" y="880383"/>
            <a:ext cx="5862722" cy="32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Devlop CNNmodel from scratch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4224603" cy="998534"/>
            <a:chOff x="0" y="0"/>
            <a:chExt cx="595481" cy="1407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5481" cy="140749"/>
            </a:xfrm>
            <a:custGeom>
              <a:avLst/>
              <a:gdLst/>
              <a:ahLst/>
              <a:cxnLst/>
              <a:rect r="r" b="b" t="t" l="l"/>
              <a:pathLst>
                <a:path h="140749" w="595481">
                  <a:moveTo>
                    <a:pt x="36652" y="0"/>
                  </a:moveTo>
                  <a:lnTo>
                    <a:pt x="558829" y="0"/>
                  </a:lnTo>
                  <a:cubicBezTo>
                    <a:pt x="568550" y="0"/>
                    <a:pt x="577873" y="3861"/>
                    <a:pt x="584746" y="10735"/>
                  </a:cubicBezTo>
                  <a:cubicBezTo>
                    <a:pt x="591620" y="17609"/>
                    <a:pt x="595481" y="26931"/>
                    <a:pt x="595481" y="36652"/>
                  </a:cubicBezTo>
                  <a:lnTo>
                    <a:pt x="595481" y="104097"/>
                  </a:lnTo>
                  <a:cubicBezTo>
                    <a:pt x="595481" y="113818"/>
                    <a:pt x="591620" y="123140"/>
                    <a:pt x="584746" y="130014"/>
                  </a:cubicBezTo>
                  <a:cubicBezTo>
                    <a:pt x="577873" y="136887"/>
                    <a:pt x="568550" y="140749"/>
                    <a:pt x="558829" y="140749"/>
                  </a:cubicBezTo>
                  <a:lnTo>
                    <a:pt x="36652" y="140749"/>
                  </a:lnTo>
                  <a:cubicBezTo>
                    <a:pt x="26931" y="140749"/>
                    <a:pt x="17609" y="136887"/>
                    <a:pt x="10735" y="130014"/>
                  </a:cubicBezTo>
                  <a:cubicBezTo>
                    <a:pt x="3861" y="123140"/>
                    <a:pt x="0" y="113818"/>
                    <a:pt x="0" y="104097"/>
                  </a:cubicBezTo>
                  <a:lnTo>
                    <a:pt x="0" y="36652"/>
                  </a:lnTo>
                  <a:cubicBezTo>
                    <a:pt x="0" y="26931"/>
                    <a:pt x="3861" y="17609"/>
                    <a:pt x="10735" y="10735"/>
                  </a:cubicBezTo>
                  <a:cubicBezTo>
                    <a:pt x="17609" y="3861"/>
                    <a:pt x="26931" y="0"/>
                    <a:pt x="36652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5481" cy="17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3772" y="889908"/>
            <a:ext cx="4677409" cy="42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30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Beas model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96680" y="2014838"/>
            <a:ext cx="8894640" cy="6257325"/>
          </a:xfrm>
          <a:custGeom>
            <a:avLst/>
            <a:gdLst/>
            <a:ahLst/>
            <a:cxnLst/>
            <a:rect r="r" b="b" t="t" l="l"/>
            <a:pathLst>
              <a:path h="6257325" w="8894640">
                <a:moveTo>
                  <a:pt x="0" y="0"/>
                </a:moveTo>
                <a:lnTo>
                  <a:pt x="8894640" y="0"/>
                </a:lnTo>
                <a:lnTo>
                  <a:pt x="8894640" y="6257324"/>
                </a:lnTo>
                <a:lnTo>
                  <a:pt x="0" y="6257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6752" y="2957776"/>
            <a:ext cx="11234495" cy="5190856"/>
          </a:xfrm>
          <a:custGeom>
            <a:avLst/>
            <a:gdLst/>
            <a:ahLst/>
            <a:cxnLst/>
            <a:rect r="r" b="b" t="t" l="l"/>
            <a:pathLst>
              <a:path h="5190856" w="11234495">
                <a:moveTo>
                  <a:pt x="0" y="0"/>
                </a:moveTo>
                <a:lnTo>
                  <a:pt x="11234496" y="0"/>
                </a:lnTo>
                <a:lnTo>
                  <a:pt x="11234496" y="5190856"/>
                </a:lnTo>
                <a:lnTo>
                  <a:pt x="0" y="5190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53" t="-50830" r="-16981" b="-2249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"/>
            <a:ext cx="4224603" cy="998534"/>
            <a:chOff x="0" y="0"/>
            <a:chExt cx="595481" cy="14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5481" cy="140749"/>
            </a:xfrm>
            <a:custGeom>
              <a:avLst/>
              <a:gdLst/>
              <a:ahLst/>
              <a:cxnLst/>
              <a:rect r="r" b="b" t="t" l="l"/>
              <a:pathLst>
                <a:path h="140749" w="595481">
                  <a:moveTo>
                    <a:pt x="36652" y="0"/>
                  </a:moveTo>
                  <a:lnTo>
                    <a:pt x="558829" y="0"/>
                  </a:lnTo>
                  <a:cubicBezTo>
                    <a:pt x="568550" y="0"/>
                    <a:pt x="577873" y="3861"/>
                    <a:pt x="584746" y="10735"/>
                  </a:cubicBezTo>
                  <a:cubicBezTo>
                    <a:pt x="591620" y="17609"/>
                    <a:pt x="595481" y="26931"/>
                    <a:pt x="595481" y="36652"/>
                  </a:cubicBezTo>
                  <a:lnTo>
                    <a:pt x="595481" y="104097"/>
                  </a:lnTo>
                  <a:cubicBezTo>
                    <a:pt x="595481" y="113818"/>
                    <a:pt x="591620" y="123140"/>
                    <a:pt x="584746" y="130014"/>
                  </a:cubicBezTo>
                  <a:cubicBezTo>
                    <a:pt x="577873" y="136887"/>
                    <a:pt x="568550" y="140749"/>
                    <a:pt x="558829" y="140749"/>
                  </a:cubicBezTo>
                  <a:lnTo>
                    <a:pt x="36652" y="140749"/>
                  </a:lnTo>
                  <a:cubicBezTo>
                    <a:pt x="26931" y="140749"/>
                    <a:pt x="17609" y="136887"/>
                    <a:pt x="10735" y="130014"/>
                  </a:cubicBezTo>
                  <a:cubicBezTo>
                    <a:pt x="3861" y="123140"/>
                    <a:pt x="0" y="113818"/>
                    <a:pt x="0" y="104097"/>
                  </a:cubicBezTo>
                  <a:lnTo>
                    <a:pt x="0" y="36652"/>
                  </a:lnTo>
                  <a:cubicBezTo>
                    <a:pt x="0" y="26931"/>
                    <a:pt x="3861" y="17609"/>
                    <a:pt x="10735" y="10735"/>
                  </a:cubicBezTo>
                  <a:cubicBezTo>
                    <a:pt x="17609" y="3861"/>
                    <a:pt x="26931" y="0"/>
                    <a:pt x="36652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5481" cy="17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53772" y="889908"/>
            <a:ext cx="4677409" cy="42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30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Beas model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"/>
            <a:ext cx="4836604" cy="1030363"/>
            <a:chOff x="0" y="0"/>
            <a:chExt cx="681746" cy="145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1746" cy="145235"/>
            </a:xfrm>
            <a:custGeom>
              <a:avLst/>
              <a:gdLst/>
              <a:ahLst/>
              <a:cxnLst/>
              <a:rect r="r" b="b" t="t" l="l"/>
              <a:pathLst>
                <a:path h="145235" w="681746">
                  <a:moveTo>
                    <a:pt x="32014" y="0"/>
                  </a:moveTo>
                  <a:lnTo>
                    <a:pt x="649732" y="0"/>
                  </a:lnTo>
                  <a:cubicBezTo>
                    <a:pt x="658223" y="0"/>
                    <a:pt x="666366" y="3373"/>
                    <a:pt x="672369" y="9377"/>
                  </a:cubicBezTo>
                  <a:cubicBezTo>
                    <a:pt x="678373" y="15380"/>
                    <a:pt x="681746" y="23523"/>
                    <a:pt x="681746" y="32014"/>
                  </a:cubicBezTo>
                  <a:lnTo>
                    <a:pt x="681746" y="113222"/>
                  </a:lnTo>
                  <a:cubicBezTo>
                    <a:pt x="681746" y="121712"/>
                    <a:pt x="678373" y="129855"/>
                    <a:pt x="672369" y="135859"/>
                  </a:cubicBezTo>
                  <a:cubicBezTo>
                    <a:pt x="666366" y="141863"/>
                    <a:pt x="658223" y="145235"/>
                    <a:pt x="649732" y="145235"/>
                  </a:cubicBezTo>
                  <a:lnTo>
                    <a:pt x="32014" y="145235"/>
                  </a:lnTo>
                  <a:cubicBezTo>
                    <a:pt x="23523" y="145235"/>
                    <a:pt x="15380" y="141863"/>
                    <a:pt x="9377" y="135859"/>
                  </a:cubicBezTo>
                  <a:cubicBezTo>
                    <a:pt x="3373" y="129855"/>
                    <a:pt x="0" y="121712"/>
                    <a:pt x="0" y="113222"/>
                  </a:cubicBezTo>
                  <a:lnTo>
                    <a:pt x="0" y="32014"/>
                  </a:lnTo>
                  <a:cubicBezTo>
                    <a:pt x="0" y="23523"/>
                    <a:pt x="3373" y="15380"/>
                    <a:pt x="9377" y="9377"/>
                  </a:cubicBezTo>
                  <a:cubicBezTo>
                    <a:pt x="15380" y="3373"/>
                    <a:pt x="23523" y="0"/>
                    <a:pt x="32014" y="0"/>
                  </a:cubicBezTo>
                  <a:close/>
                </a:path>
              </a:pathLst>
            </a:custGeom>
            <a:solidFill>
              <a:srgbClr val="244389">
                <a:alpha val="18824"/>
              </a:srgbClr>
            </a:solidFill>
            <a:ln w="38100" cap="sq">
              <a:solidFill>
                <a:srgbClr val="FFFFFF">
                  <a:alpha val="1882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81746" cy="183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3772" y="899433"/>
            <a:ext cx="4677409" cy="398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Skip connection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367461" y="27056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60982" y="2029781"/>
            <a:ext cx="9166037" cy="6227438"/>
          </a:xfrm>
          <a:custGeom>
            <a:avLst/>
            <a:gdLst/>
            <a:ahLst/>
            <a:cxnLst/>
            <a:rect r="r" b="b" t="t" l="l"/>
            <a:pathLst>
              <a:path h="6227438" w="9166037">
                <a:moveTo>
                  <a:pt x="0" y="0"/>
                </a:moveTo>
                <a:lnTo>
                  <a:pt x="9166036" y="0"/>
                </a:lnTo>
                <a:lnTo>
                  <a:pt x="9166036" y="6227438"/>
                </a:lnTo>
                <a:lnTo>
                  <a:pt x="0" y="6227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DAGg5IlUv5E</dc:identifier>
  <dcterms:modified xsi:type="dcterms:W3CDTF">2011-08-01T06:04:30Z</dcterms:modified>
  <cp:revision>1</cp:revision>
  <dc:title>Blue Futuristic Artificial Intelligence Presentation</dc:title>
</cp:coreProperties>
</file>