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6" r:id="rId4"/>
    <p:sldId id="28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8" r:id="rId13"/>
    <p:sldId id="265" r:id="rId14"/>
    <p:sldId id="267" r:id="rId15"/>
    <p:sldId id="268" r:id="rId16"/>
    <p:sldId id="269" r:id="rId17"/>
    <p:sldId id="270" r:id="rId18"/>
    <p:sldId id="271" r:id="rId19"/>
    <p:sldId id="276" r:id="rId20"/>
    <p:sldId id="274" r:id="rId21"/>
    <p:sldId id="277" r:id="rId22"/>
    <p:sldId id="275" r:id="rId23"/>
    <p:sldId id="279" r:id="rId24"/>
    <p:sldId id="278" r:id="rId25"/>
    <p:sldId id="280" r:id="rId26"/>
    <p:sldId id="281" r:id="rId27"/>
    <p:sldId id="282" r:id="rId28"/>
    <p:sldId id="272" r:id="rId29"/>
    <p:sldId id="273" r:id="rId30"/>
    <p:sldId id="283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E8063-AA21-4B09-8CA4-0CD34EBE95C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8FE5C-3D2C-4808-A151-3E63EF2E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861D0-858F-4129-B1DF-1CC6E66F899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6D406-B968-46BD-9381-353CB850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7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D406-B968-46BD-9381-353CB8501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C72D-C0E5-42A1-ABE2-B8D0FD488A1B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818B-33AB-4E0A-B35E-9A709E121AA2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1CF1-AAA7-4C0C-B7B7-AA3E6CCC0BBC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47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399-F49E-4280-9507-E7DDCEAAC696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ACAA-7C2B-4555-9056-F61D4DFA78CA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12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4834-0FC3-44F6-8557-171F48EB4F03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7D2-5D92-4759-9360-2FC0D1E7EFED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9A86-C925-439D-B5AC-AEDF70269D1E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6BF7-EC55-44BE-9F19-0091C9E62DC2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16C-1FEA-4332-BF14-5F8F8409DF8D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A77-D374-4A41-A32E-71CE2F80B11D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424-0C18-4494-B95A-83A1C7E7BBF1}" type="datetime1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BD2A-386A-4F46-9EC1-C96F2A515A9D}" type="datetime1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33B-5301-4F53-9C2A-42CC06FF7967}" type="datetime1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D698-516B-43A4-864F-69FB6962C44A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82A-D4EE-4268-ADB5-A66CCE93927A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A12C-B7F1-4AC4-B801-EC394ADFE284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1CA04A-8BCF-4575-A2A2-0CC3F1B5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645990"/>
            <a:ext cx="8915399" cy="113139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3805" y="47773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M. Abbasi</a:t>
            </a:r>
          </a:p>
          <a:p>
            <a:r>
              <a:rPr lang="en-US" dirty="0" smtClean="0"/>
              <a:t>Kharazmi University</a:t>
            </a:r>
          </a:p>
          <a:p>
            <a:r>
              <a:rPr lang="en-US" dirty="0" smtClean="0"/>
              <a:t>Fall 2021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62" y="480950"/>
            <a:ext cx="5256876" cy="31650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308" y="4529540"/>
            <a:ext cx="1052272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pPr/>
              <a:t>1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633" y="1637731"/>
            <a:ext cx="6168337" cy="286603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Let's </a:t>
            </a:r>
            <a:r>
              <a:rPr lang="en-US" sz="8800" dirty="0"/>
              <a:t>get 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hands </a:t>
            </a:r>
            <a:r>
              <a:rPr lang="en-US" sz="8800" dirty="0"/>
              <a:t>dirty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3774" y="787782"/>
            <a:ext cx="1147806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10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git-scm.com</a:t>
            </a:r>
          </a:p>
          <a:p>
            <a:r>
              <a:rPr lang="en-US" b="1" dirty="0" smtClean="0"/>
              <a:t>MAC OS: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git-scm.com</a:t>
            </a:r>
          </a:p>
          <a:p>
            <a:r>
              <a:rPr lang="en-US" b="1" dirty="0" smtClean="0"/>
              <a:t>Linux: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C</a:t>
            </a:r>
            <a:r>
              <a:rPr lang="en-US" b="1" dirty="0" smtClean="0"/>
              <a:t>hecking installation:</a:t>
            </a:r>
          </a:p>
          <a:p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01" y="3437142"/>
            <a:ext cx="3658111" cy="4477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801" y="4707297"/>
            <a:ext cx="3943900" cy="609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7422" y="787782"/>
            <a:ext cx="1134158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11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file status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34" y="787782"/>
            <a:ext cx="1216045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12</a:t>
            </a:fld>
            <a:r>
              <a:rPr lang="en-US" sz="2800" dirty="0" smtClean="0"/>
              <a:t>/31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3928"/>
            <a:ext cx="70389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Git help: 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04" y="2583576"/>
            <a:ext cx="8663015" cy="35562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125" y="787782"/>
            <a:ext cx="1161455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13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</a:t>
            </a:r>
            <a:r>
              <a:rPr lang="en-US" sz="2000" b="1" dirty="0" err="1"/>
              <a:t>init</a:t>
            </a:r>
            <a:r>
              <a:rPr lang="en-US" sz="2000" b="1" dirty="0"/>
              <a:t>: </a:t>
            </a:r>
            <a:r>
              <a:rPr lang="en-US" dirty="0"/>
              <a:t>Create an empty Git repository or reinitialize an existing </a:t>
            </a:r>
            <a:r>
              <a:rPr lang="en-US" dirty="0" smtClean="0"/>
              <a:t>one.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b="1" dirty="0"/>
              <a:t>Git status: </a:t>
            </a:r>
            <a:r>
              <a:rPr lang="en-US" dirty="0"/>
              <a:t>Show the working tree </a:t>
            </a:r>
            <a:r>
              <a:rPr lang="en-US" dirty="0" smtClean="0"/>
              <a:t>status.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69" y="2654900"/>
            <a:ext cx="8135485" cy="124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69" y="4767293"/>
            <a:ext cx="8145012" cy="57158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36478" y="787782"/>
            <a:ext cx="1175102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14</a:t>
            </a:fld>
            <a:r>
              <a:rPr lang="en-US" sz="2800" dirty="0" smtClean="0"/>
              <a:t>/31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18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add: </a:t>
            </a:r>
            <a:r>
              <a:rPr lang="en-US" dirty="0"/>
              <a:t>Add file contents to the </a:t>
            </a:r>
            <a:r>
              <a:rPr lang="en-US" dirty="0" smtClean="0"/>
              <a:t>index (stage changes)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60199"/>
            <a:ext cx="8125959" cy="23244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3773" y="787782"/>
            <a:ext cx="1147807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15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commit: </a:t>
            </a:r>
            <a:r>
              <a:rPr lang="en-US" dirty="0"/>
              <a:t>Record changes to the </a:t>
            </a:r>
            <a:r>
              <a:rPr lang="en-US" dirty="0" smtClean="0"/>
              <a:t>repository.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50672"/>
            <a:ext cx="8116433" cy="2343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7422" y="787782"/>
            <a:ext cx="1134158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16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log: </a:t>
            </a:r>
            <a:r>
              <a:rPr lang="en-US" dirty="0"/>
              <a:t>Show commit </a:t>
            </a:r>
            <a:r>
              <a:rPr lang="en-US" dirty="0" smtClean="0"/>
              <a:t>logs.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b="1" dirty="0"/>
              <a:t>Git tag: </a:t>
            </a:r>
            <a:r>
              <a:rPr lang="en-US" dirty="0"/>
              <a:t>Create, list, delete or verify a tag object signed with </a:t>
            </a:r>
            <a:r>
              <a:rPr lang="en-US" dirty="0" smtClean="0"/>
              <a:t>GPG. Lightweight &amp; Annotated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06184"/>
            <a:ext cx="8154538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100920"/>
            <a:ext cx="8125959" cy="21148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77422" y="787782"/>
            <a:ext cx="1134158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17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Gitignore</a:t>
            </a:r>
            <a:r>
              <a:rPr lang="en-US" sz="2000" b="1" dirty="0"/>
              <a:t>: </a:t>
            </a:r>
            <a:r>
              <a:rPr lang="en-US" dirty="0"/>
              <a:t>Specifies intentionally untracked files to </a:t>
            </a:r>
            <a:r>
              <a:rPr lang="en-US" dirty="0" smtClean="0"/>
              <a:t>ignore.     </a:t>
            </a:r>
          </a:p>
          <a:p>
            <a:pPr marL="400050" lvl="1" indent="0">
              <a:buNone/>
            </a:pPr>
            <a:r>
              <a:rPr lang="en-US" dirty="0" smtClean="0"/>
              <a:t>A </a:t>
            </a:r>
            <a:r>
              <a:rPr lang="en-US" dirty="0" err="1"/>
              <a:t>gitignore</a:t>
            </a:r>
            <a:r>
              <a:rPr lang="en-US" dirty="0"/>
              <a:t> file specifies intentionally untracked files that Git should ignore</a:t>
            </a:r>
            <a:r>
              <a:rPr lang="en-US" dirty="0" smtClean="0"/>
              <a:t>.</a:t>
            </a:r>
          </a:p>
          <a:p>
            <a:r>
              <a:rPr lang="en-US" dirty="0"/>
              <a:t>Each line in a </a:t>
            </a:r>
            <a:r>
              <a:rPr lang="en-US" dirty="0" err="1"/>
              <a:t>gitignore</a:t>
            </a:r>
            <a:r>
              <a:rPr lang="en-US" dirty="0"/>
              <a:t> file specifies a pattern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85" y="3341575"/>
            <a:ext cx="4593789" cy="27982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126" y="787782"/>
            <a:ext cx="1161454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18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Git </a:t>
            </a:r>
            <a:r>
              <a:rPr lang="en-US" sz="2000" b="1" dirty="0"/>
              <a:t>reset: </a:t>
            </a:r>
            <a:r>
              <a:rPr lang="en-US" dirty="0" smtClean="0"/>
              <a:t>Reset </a:t>
            </a:r>
            <a:r>
              <a:rPr lang="en-US" dirty="0"/>
              <a:t>current HEAD to the specified </a:t>
            </a:r>
            <a:r>
              <a:rPr lang="en-US" dirty="0" smtClean="0"/>
              <a:t>state.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dirty="0"/>
              <a:t>Git revert: </a:t>
            </a:r>
            <a:r>
              <a:rPr lang="en-US" dirty="0"/>
              <a:t>Revert some existing </a:t>
            </a:r>
            <a:r>
              <a:rPr lang="en-US" dirty="0" smtClean="0"/>
              <a:t>commits.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90683"/>
            <a:ext cx="8116433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5093783"/>
            <a:ext cx="8106906" cy="9812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77422" y="787782"/>
            <a:ext cx="1134158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19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GIT?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8364" y="787782"/>
            <a:ext cx="1093215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</a:t>
            </a:fld>
            <a:r>
              <a:rPr lang="en-US" sz="2800" dirty="0" smtClean="0"/>
              <a:t>/31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1222257" cy="1483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16" y="1905000"/>
            <a:ext cx="1222257" cy="1483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07" y="1904999"/>
            <a:ext cx="1222257" cy="1483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98" y="1904998"/>
            <a:ext cx="1222257" cy="14836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965278" y="4490123"/>
            <a:ext cx="960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10211968" y="2892028"/>
            <a:ext cx="225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Dead Line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2925" y="3409545"/>
            <a:ext cx="151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Thesis-1.docx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609" y="4013927"/>
            <a:ext cx="90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MB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56933" y="4013927"/>
            <a:ext cx="10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20.2 MB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25259" y="4014770"/>
            <a:ext cx="12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20.5 MB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61050" y="3979389"/>
            <a:ext cx="121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MB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7146" y="3400965"/>
            <a:ext cx="151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Thesis-2.docx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12937" y="3409905"/>
            <a:ext cx="167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Thesis-final.docx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00297" y="3411033"/>
            <a:ext cx="1767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Thesis-final-2.docx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840859" y="5204707"/>
            <a:ext cx="654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20 + 20.2 + 20.5 + 21 = 81.7 MB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Commands: revert vs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734706" cy="43507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787782"/>
            <a:ext cx="1311580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20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Commands: revert vs reset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629248" cy="4079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1311580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21</a:t>
            </a:fld>
            <a:r>
              <a:rPr lang="en-US" sz="2800" dirty="0" smtClean="0"/>
              <a:t>/31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</a:t>
            </a:r>
            <a:r>
              <a:rPr lang="en-US" sz="2000" b="1" dirty="0" smtClean="0"/>
              <a:t>bisect: </a:t>
            </a:r>
            <a:r>
              <a:rPr lang="en-US" dirty="0"/>
              <a:t>Use binary search to find the commit that introduced a bug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3773" y="787782"/>
            <a:ext cx="1147807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22</a:t>
            </a:fld>
            <a:r>
              <a:rPr lang="en-US" sz="2800" dirty="0" smtClean="0"/>
              <a:t>/31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591"/>
          <a:stretch/>
        </p:blipFill>
        <p:spPr>
          <a:xfrm>
            <a:off x="2589212" y="2630000"/>
            <a:ext cx="8397236" cy="686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45006"/>
            <a:ext cx="8618129" cy="23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3" y="1214650"/>
            <a:ext cx="6168337" cy="443552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Branch</a:t>
            </a:r>
            <a:br>
              <a:rPr lang="en-US" sz="8800" dirty="0" smtClean="0"/>
            </a:br>
            <a:r>
              <a:rPr lang="en-US" sz="8800" dirty="0" smtClean="0"/>
              <a:t>&amp;</a:t>
            </a:r>
            <a:br>
              <a:rPr lang="en-US" sz="8800" dirty="0" smtClean="0"/>
            </a:br>
            <a:r>
              <a:rPr lang="en-US" sz="8800" dirty="0" smtClean="0"/>
              <a:t>Merge</a:t>
            </a:r>
            <a:endParaRPr lang="en-US" sz="8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3773" y="787782"/>
            <a:ext cx="1147807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23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branch: </a:t>
            </a:r>
            <a:r>
              <a:rPr lang="en-US" dirty="0"/>
              <a:t>List, create, or delete </a:t>
            </a:r>
            <a:r>
              <a:rPr lang="en-US" dirty="0" smtClean="0"/>
              <a:t>branches.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13359"/>
            <a:ext cx="8116433" cy="37057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7421" y="787782"/>
            <a:ext cx="1134159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24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checkout: </a:t>
            </a:r>
            <a:r>
              <a:rPr lang="en-US" dirty="0"/>
              <a:t>Switch branches or restore working tree </a:t>
            </a:r>
            <a:r>
              <a:rPr lang="en-US" dirty="0" smtClean="0"/>
              <a:t>files.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82110"/>
            <a:ext cx="8106906" cy="255305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82" y="787782"/>
            <a:ext cx="1202398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25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merge: </a:t>
            </a:r>
            <a:r>
              <a:rPr lang="en-US" dirty="0"/>
              <a:t>Join two or more development histories </a:t>
            </a:r>
            <a:r>
              <a:rPr lang="en-US" dirty="0" smtClean="0"/>
              <a:t>together.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4883"/>
            <a:ext cx="8106906" cy="14575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2830" y="787782"/>
            <a:ext cx="1188750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26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Commands: Merge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42" y="1264555"/>
            <a:ext cx="8065729" cy="46176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1311580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27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clone: </a:t>
            </a:r>
            <a:r>
              <a:rPr lang="en-US" dirty="0"/>
              <a:t>Clone a repository into a new </a:t>
            </a:r>
            <a:r>
              <a:rPr lang="en-US" dirty="0" smtClean="0"/>
              <a:t>directory.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36330"/>
            <a:ext cx="8116433" cy="27721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7421" y="787782"/>
            <a:ext cx="1134159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28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Git pull: </a:t>
            </a:r>
            <a:r>
              <a:rPr lang="en-US" dirty="0"/>
              <a:t>Fetch from and integrate with another repository or a local </a:t>
            </a:r>
            <a:r>
              <a:rPr lang="en-US" dirty="0" smtClean="0"/>
              <a:t>branch.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b="1" dirty="0"/>
              <a:t>Git push: </a:t>
            </a:r>
            <a:r>
              <a:rPr lang="en-US" dirty="0"/>
              <a:t>Update remote refs along with associated </a:t>
            </a:r>
            <a:r>
              <a:rPr lang="en-US" dirty="0" smtClean="0"/>
              <a:t>objects.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52485"/>
            <a:ext cx="8116433" cy="552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39" y="4123897"/>
            <a:ext cx="8106906" cy="234347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63774" y="787782"/>
            <a:ext cx="1147806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29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Team work</a:t>
            </a:r>
          </a:p>
          <a:p>
            <a:r>
              <a:rPr lang="en-US" sz="2000" b="1" dirty="0" smtClean="0"/>
              <a:t>Transfer source codes</a:t>
            </a:r>
          </a:p>
          <a:p>
            <a:r>
              <a:rPr lang="en-US" sz="2000" b="1" dirty="0" smtClean="0"/>
              <a:t>Adding features</a:t>
            </a:r>
          </a:p>
          <a:p>
            <a:r>
              <a:rPr lang="en-US" sz="2000" b="1" dirty="0" smtClean="0"/>
              <a:t>Bug Fix</a:t>
            </a:r>
          </a:p>
          <a:p>
            <a:r>
              <a:rPr lang="en-US" sz="2000" b="1" dirty="0" smtClean="0"/>
              <a:t>Mistakes and ERRORS</a:t>
            </a:r>
          </a:p>
          <a:p>
            <a:r>
              <a:rPr lang="en-US" sz="2000" b="1" dirty="0" smtClean="0"/>
              <a:t>Git </a:t>
            </a:r>
            <a:r>
              <a:rPr lang="en-US" sz="2000" b="1" dirty="0"/>
              <a:t>makes collaboration easier</a:t>
            </a:r>
            <a:endParaRPr lang="en-US" sz="2000" b="1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Solution: Version Control Systems (VCS)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8364" y="787782"/>
            <a:ext cx="1093215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3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new repository in GitHub?</a:t>
            </a:r>
          </a:p>
          <a:p>
            <a:r>
              <a:rPr lang="en-US" dirty="0" smtClean="0"/>
              <a:t>How to Pull Request in GitHub?</a:t>
            </a:r>
          </a:p>
          <a:p>
            <a:r>
              <a:rPr lang="en-US" dirty="0" smtClean="0"/>
              <a:t>What is GitHub fork?</a:t>
            </a:r>
          </a:p>
          <a:p>
            <a:r>
              <a:rPr lang="en-US" dirty="0" smtClean="0"/>
              <a:t>Try to clone, push, and pull in 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Personal Web Site &gt; Username.github.io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36" y="4270897"/>
            <a:ext cx="4599295" cy="25871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787782"/>
            <a:ext cx="1311580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30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3774" y="787782"/>
            <a:ext cx="1147806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31</a:t>
            </a:fld>
            <a:r>
              <a:rPr lang="en-US" sz="2800" dirty="0" smtClean="0"/>
              <a:t>/31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2925" y="2832880"/>
            <a:ext cx="74061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“Talk is cheap. Show me the code</a:t>
            </a:r>
            <a:r>
              <a:rPr lang="en-US" sz="3200" dirty="0" smtClean="0"/>
              <a:t>.”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― Linus Torvalds </a:t>
            </a:r>
          </a:p>
        </p:txBody>
      </p:sp>
    </p:spTree>
    <p:extLst>
      <p:ext uri="{BB962C8B-B14F-4D97-AF65-F5344CB8AC3E}">
        <p14:creationId xmlns:p14="http://schemas.microsoft.com/office/powerpoint/2010/main" val="7551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8364" y="787782"/>
            <a:ext cx="1093215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4</a:t>
            </a:fld>
            <a:r>
              <a:rPr lang="en-US" sz="2800" dirty="0" smtClean="0"/>
              <a:t>/31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1222257" cy="1483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16" y="1905000"/>
            <a:ext cx="1222257" cy="1483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07" y="1904999"/>
            <a:ext cx="1222257" cy="1483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98" y="1904998"/>
            <a:ext cx="1222257" cy="14836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965278" y="4490123"/>
            <a:ext cx="960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10211968" y="2810140"/>
            <a:ext cx="225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Dead Line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2925" y="3409545"/>
            <a:ext cx="151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Thesis-1.docx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609" y="4013927"/>
            <a:ext cx="90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MB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56933" y="4013927"/>
            <a:ext cx="10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20.2 MB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25259" y="4014770"/>
            <a:ext cx="12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20.5 MB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61050" y="3979389"/>
            <a:ext cx="121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MB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7146" y="3400965"/>
            <a:ext cx="151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Thesis-2.docx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12937" y="3409905"/>
            <a:ext cx="167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Thesis-final.docx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00297" y="3411033"/>
            <a:ext cx="1767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Thesis-final-2.docx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500339" y="4667453"/>
            <a:ext cx="35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+ 20.2 + 20.5 + 21 = 81.7 MB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72543" y="5484731"/>
            <a:ext cx="317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+ 0.2 + 0.5 + 1 = 21.7 MB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951100" y="5534491"/>
            <a:ext cx="2188973" cy="26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92925" y="5484731"/>
            <a:ext cx="21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diff.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Server Base</a:t>
            </a:r>
          </a:p>
          <a:p>
            <a:r>
              <a:rPr lang="en-US" sz="2000" b="1" dirty="0" smtClean="0"/>
              <a:t>Advance files managing</a:t>
            </a:r>
          </a:p>
          <a:p>
            <a:r>
              <a:rPr lang="en-US" sz="2000" b="1" dirty="0"/>
              <a:t>tracks the changes you make to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45" y="3494750"/>
            <a:ext cx="5785371" cy="296638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3774" y="787782"/>
            <a:ext cx="1147806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5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Repository: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history of all changes made to the files in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your project</a:t>
            </a:r>
          </a:p>
          <a:p>
            <a:r>
              <a:rPr lang="en-US" b="1" dirty="0" smtClean="0"/>
              <a:t>Stage: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simply to prepare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finely for a commit</a:t>
            </a:r>
          </a:p>
          <a:p>
            <a:r>
              <a:rPr lang="en-US" b="1" dirty="0"/>
              <a:t>Commit: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snapshot of the project's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currently staged changes.</a:t>
            </a:r>
          </a:p>
          <a:p>
            <a:pPr marL="400050" lvl="1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Commit is unchangeable object.</a:t>
            </a:r>
            <a:endParaRPr lang="en-US" sz="1800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31" y="3488778"/>
            <a:ext cx="5141069" cy="29683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4716" y="787782"/>
            <a:ext cx="1106863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6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Branch: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pointer to a specific commit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2" y="2133600"/>
            <a:ext cx="6266313" cy="375978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660" y="787782"/>
            <a:ext cx="1065919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7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or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244" y="4044286"/>
            <a:ext cx="4012591" cy="246569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Git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a version control system that lets you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and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 track of your source code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history.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40" y="1509215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348" y="1513219"/>
            <a:ext cx="1900996" cy="190099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77596" y="4044286"/>
            <a:ext cx="4542500" cy="20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GitHub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a cloud-based hosting service that lets you manage Git repositories.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7422" y="787782"/>
            <a:ext cx="1134158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8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80627" cy="1280890"/>
          </a:xfrm>
        </p:spPr>
        <p:txBody>
          <a:bodyPr/>
          <a:lstStyle/>
          <a:p>
            <a:r>
              <a:rPr lang="en-US" dirty="0" smtClean="0"/>
              <a:t>Web-based hosting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4039736"/>
            <a:ext cx="8915400" cy="187148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Both are web-based hosting services for GIT.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 is not open-source but GitLab community Edition is free and open-source.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GitLab has everything GitHub has, but with extra features and increased control over repositories. (it offers its very own CI/CD)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65" y="1905000"/>
            <a:ext cx="4921251" cy="178593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7422" y="787782"/>
            <a:ext cx="1134158" cy="365125"/>
          </a:xfrm>
        </p:spPr>
        <p:txBody>
          <a:bodyPr/>
          <a:lstStyle/>
          <a:p>
            <a:fld id="{FD1CA04A-8BCF-4575-A2A2-0CC3F1B5ED9A}" type="slidenum">
              <a:rPr lang="en-US" sz="2800" smtClean="0"/>
              <a:t>9</a:t>
            </a:fld>
            <a:r>
              <a:rPr lang="en-US" sz="2800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833</TotalTime>
  <Words>610</Words>
  <Application>Microsoft Office PowerPoint</Application>
  <PresentationFormat>Widescreen</PresentationFormat>
  <Paragraphs>161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Wisp</vt:lpstr>
      <vt:lpstr>Introduction to GIT</vt:lpstr>
      <vt:lpstr>Why GIT?</vt:lpstr>
      <vt:lpstr>Why GIT?</vt:lpstr>
      <vt:lpstr>How Git works?</vt:lpstr>
      <vt:lpstr>How Git works?</vt:lpstr>
      <vt:lpstr>Definitions</vt:lpstr>
      <vt:lpstr>Definitions</vt:lpstr>
      <vt:lpstr>Git or GitHub?</vt:lpstr>
      <vt:lpstr>Web-based hosting services</vt:lpstr>
      <vt:lpstr>Let's get  hands dirty</vt:lpstr>
      <vt:lpstr>Install GIT</vt:lpstr>
      <vt:lpstr>Git file status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Commands: revert vs reset</vt:lpstr>
      <vt:lpstr>GIT Commands: revert vs reset</vt:lpstr>
      <vt:lpstr>GIT Commands</vt:lpstr>
      <vt:lpstr>Branch &amp; Merge</vt:lpstr>
      <vt:lpstr>GIT Commands</vt:lpstr>
      <vt:lpstr>GIT Commands</vt:lpstr>
      <vt:lpstr>GIT Commands</vt:lpstr>
      <vt:lpstr>GIT Commands: Merge</vt:lpstr>
      <vt:lpstr>GIT Commands</vt:lpstr>
      <vt:lpstr>GIT Commands</vt:lpstr>
      <vt:lpstr>GitHub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Mehdi Abbasi</dc:creator>
  <cp:lastModifiedBy>Mehdi Abbasi</cp:lastModifiedBy>
  <cp:revision>48</cp:revision>
  <dcterms:created xsi:type="dcterms:W3CDTF">2021-11-07T19:02:15Z</dcterms:created>
  <dcterms:modified xsi:type="dcterms:W3CDTF">2021-12-17T11:48:03Z</dcterms:modified>
</cp:coreProperties>
</file>