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b7829c59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4b7829c59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b7829c59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b7829c59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7829c59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b7829c59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7829c59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b7829c59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7829c59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b7829c59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b7829c598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b7829c59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b7829c59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b7829c59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.jp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4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344250" y="136625"/>
            <a:ext cx="8455500" cy="130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</a:rPr>
              <a:t>The 3 W !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Wonderfull Web Wizards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44250" y="1438025"/>
            <a:ext cx="4861500" cy="59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Les apprentis développeurs Web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1964613" y="2380700"/>
            <a:ext cx="934500" cy="871800"/>
            <a:chOff x="1964613" y="2380700"/>
            <a:chExt cx="934500" cy="871800"/>
          </a:xfrm>
        </p:grpSpPr>
        <p:sp>
          <p:nvSpPr>
            <p:cNvPr id="61" name="Google Shape;61;p13"/>
            <p:cNvSpPr/>
            <p:nvPr/>
          </p:nvSpPr>
          <p:spPr>
            <a:xfrm>
              <a:off x="1964613" y="2415500"/>
              <a:ext cx="934500" cy="837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2068715" y="2380700"/>
              <a:ext cx="726275" cy="726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 txBox="1"/>
          <p:nvPr/>
        </p:nvSpPr>
        <p:spPr>
          <a:xfrm>
            <a:off x="1663400" y="3755225"/>
            <a:ext cx="153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Morgane</a:t>
            </a:r>
            <a:endParaRPr sz="25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4556450" y="2148263"/>
            <a:ext cx="1722600" cy="2112313"/>
            <a:chOff x="2043250" y="2212313"/>
            <a:chExt cx="1722600" cy="2112313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2409300" y="2212313"/>
              <a:ext cx="934500" cy="934500"/>
              <a:chOff x="3577300" y="3595125"/>
              <a:chExt cx="934500" cy="9345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3577300" y="3595125"/>
                <a:ext cx="934500" cy="9345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7" name="Google Shape;67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73074" y="3595126"/>
                <a:ext cx="742975" cy="74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8" name="Google Shape;68;p13"/>
            <p:cNvCxnSpPr>
              <a:stCxn id="66" idx="4"/>
            </p:cNvCxnSpPr>
            <p:nvPr/>
          </p:nvCxnSpPr>
          <p:spPr>
            <a:xfrm>
              <a:off x="2876550" y="3146813"/>
              <a:ext cx="13500" cy="608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" name="Google Shape;69;p13"/>
            <p:cNvSpPr txBox="1"/>
            <p:nvPr/>
          </p:nvSpPr>
          <p:spPr>
            <a:xfrm>
              <a:off x="2043250" y="3755225"/>
              <a:ext cx="17226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50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Mohamed</a:t>
              </a:r>
              <a:endParaRPr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181900" y="2898113"/>
            <a:ext cx="1403700" cy="2112313"/>
            <a:chOff x="181900" y="2212313"/>
            <a:chExt cx="1403700" cy="2112313"/>
          </a:xfrm>
        </p:grpSpPr>
        <p:grpSp>
          <p:nvGrpSpPr>
            <p:cNvPr id="71" name="Google Shape;71;p13"/>
            <p:cNvGrpSpPr/>
            <p:nvPr/>
          </p:nvGrpSpPr>
          <p:grpSpPr>
            <a:xfrm>
              <a:off x="344250" y="2212313"/>
              <a:ext cx="934500" cy="934500"/>
              <a:chOff x="2010775" y="3676888"/>
              <a:chExt cx="934500" cy="934500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2010775" y="3676888"/>
                <a:ext cx="934500" cy="93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3" name="Google Shape;73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2059525" y="3860400"/>
                <a:ext cx="702250" cy="702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4" name="Google Shape;74;p13"/>
            <p:cNvCxnSpPr/>
            <p:nvPr/>
          </p:nvCxnSpPr>
          <p:spPr>
            <a:xfrm>
              <a:off x="804750" y="3172313"/>
              <a:ext cx="13500" cy="608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" name="Google Shape;75;p13"/>
            <p:cNvSpPr txBox="1"/>
            <p:nvPr/>
          </p:nvSpPr>
          <p:spPr>
            <a:xfrm>
              <a:off x="181900" y="3755225"/>
              <a:ext cx="1403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50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Mounir</a:t>
              </a:r>
              <a:endParaRPr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cxnSp>
        <p:nvCxnSpPr>
          <p:cNvPr id="76" name="Google Shape;76;p13"/>
          <p:cNvCxnSpPr/>
          <p:nvPr/>
        </p:nvCxnSpPr>
        <p:spPr>
          <a:xfrm>
            <a:off x="2425113" y="3252488"/>
            <a:ext cx="13500" cy="60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" name="Google Shape;77;p13"/>
          <p:cNvGrpSpPr/>
          <p:nvPr/>
        </p:nvGrpSpPr>
        <p:grpSpPr>
          <a:xfrm>
            <a:off x="6229050" y="2830788"/>
            <a:ext cx="934500" cy="2086513"/>
            <a:chOff x="6229050" y="2212313"/>
            <a:chExt cx="934500" cy="2086513"/>
          </a:xfrm>
        </p:grpSpPr>
        <p:sp>
          <p:nvSpPr>
            <p:cNvPr id="78" name="Google Shape;78;p13"/>
            <p:cNvSpPr/>
            <p:nvPr/>
          </p:nvSpPr>
          <p:spPr>
            <a:xfrm>
              <a:off x="6229050" y="2212313"/>
              <a:ext cx="934500" cy="934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" name="Google Shape;7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98098" y="2381373"/>
              <a:ext cx="596400" cy="59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13"/>
            <p:cNvCxnSpPr/>
            <p:nvPr/>
          </p:nvCxnSpPr>
          <p:spPr>
            <a:xfrm>
              <a:off x="6689550" y="3172313"/>
              <a:ext cx="13500" cy="608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3"/>
            <p:cNvSpPr txBox="1"/>
            <p:nvPr/>
          </p:nvSpPr>
          <p:spPr>
            <a:xfrm>
              <a:off x="6229050" y="3806225"/>
              <a:ext cx="93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00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Mehdi</a:t>
              </a:r>
              <a:endParaRPr sz="2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3138875" y="2991274"/>
            <a:ext cx="1536900" cy="1926013"/>
            <a:chOff x="3369125" y="2312962"/>
            <a:chExt cx="1536900" cy="1926013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3822550" y="2312962"/>
              <a:ext cx="837000" cy="861726"/>
              <a:chOff x="3350900" y="2470874"/>
              <a:chExt cx="837000" cy="861726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3350900" y="2495600"/>
                <a:ext cx="837000" cy="837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5" name="Google Shape;85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flipH="1">
                <a:off x="3390763" y="2470874"/>
                <a:ext cx="726275" cy="726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6" name="Google Shape;86;p13"/>
            <p:cNvCxnSpPr/>
            <p:nvPr/>
          </p:nvCxnSpPr>
          <p:spPr>
            <a:xfrm>
              <a:off x="4234300" y="3146813"/>
              <a:ext cx="13500" cy="608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" name="Google Shape;87;p13"/>
            <p:cNvSpPr txBox="1"/>
            <p:nvPr/>
          </p:nvSpPr>
          <p:spPr>
            <a:xfrm>
              <a:off x="3369125" y="3669575"/>
              <a:ext cx="1536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50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Rachid</a:t>
              </a:r>
              <a:endParaRPr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7510600" y="2034413"/>
            <a:ext cx="1060650" cy="2048263"/>
            <a:chOff x="7635200" y="2212313"/>
            <a:chExt cx="1060650" cy="2048263"/>
          </a:xfrm>
        </p:grpSpPr>
        <p:sp>
          <p:nvSpPr>
            <p:cNvPr id="89" name="Google Shape;89;p13"/>
            <p:cNvSpPr/>
            <p:nvPr/>
          </p:nvSpPr>
          <p:spPr>
            <a:xfrm>
              <a:off x="7635200" y="2212313"/>
              <a:ext cx="934500" cy="934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34500" y="2311624"/>
              <a:ext cx="735900" cy="735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1" name="Google Shape;91;p13"/>
            <p:cNvCxnSpPr/>
            <p:nvPr/>
          </p:nvCxnSpPr>
          <p:spPr>
            <a:xfrm>
              <a:off x="8095700" y="3064888"/>
              <a:ext cx="13500" cy="608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3"/>
            <p:cNvSpPr txBox="1"/>
            <p:nvPr/>
          </p:nvSpPr>
          <p:spPr>
            <a:xfrm>
              <a:off x="7678250" y="3737375"/>
              <a:ext cx="101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Pétros</a:t>
              </a:r>
              <a:endParaRPr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 flipH="1">
            <a:off x="311700" y="796700"/>
            <a:ext cx="30447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15">
                <a:solidFill>
                  <a:schemeClr val="lt1"/>
                </a:solidFill>
              </a:rPr>
              <a:t>Âge:</a:t>
            </a:r>
            <a:r>
              <a:rPr b="1" lang="fr" sz="7015">
                <a:solidFill>
                  <a:schemeClr val="lt1"/>
                </a:solidFill>
              </a:rPr>
              <a:t> 37 ans</a:t>
            </a:r>
            <a:endParaRPr b="1" sz="701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7015">
                <a:solidFill>
                  <a:schemeClr val="lt1"/>
                </a:solidFill>
              </a:rPr>
              <a:t>Ce que je fais ici:</a:t>
            </a:r>
            <a:endParaRPr b="1" sz="701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7015">
                <a:solidFill>
                  <a:schemeClr val="lt1"/>
                </a:solidFill>
              </a:rPr>
              <a:t>J’ai été électricien pendant 10 ans.</a:t>
            </a:r>
            <a:endParaRPr b="1" sz="701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7015">
                <a:solidFill>
                  <a:schemeClr val="lt1"/>
                </a:solidFill>
              </a:rPr>
              <a:t>Je souhaite me reconvertir dans le numérique et plus précisément dans le développement web.</a:t>
            </a:r>
            <a:endParaRPr b="1" sz="701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7015">
                <a:solidFill>
                  <a:schemeClr val="lt1"/>
                </a:solidFill>
              </a:rPr>
              <a:t>J’ai une première expérience dans le langage swift.</a:t>
            </a:r>
            <a:endParaRPr b="1" sz="701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803063" y="323250"/>
            <a:ext cx="52431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Langage que je souhaiterai apprendre 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11700" y="224000"/>
            <a:ext cx="2831700" cy="5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</a:rPr>
              <a:t>Mansi Mounir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538" y="820255"/>
            <a:ext cx="3842125" cy="243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50" y="3580973"/>
            <a:ext cx="3842126" cy="936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4"/>
          <p:cNvGrpSpPr/>
          <p:nvPr/>
        </p:nvGrpSpPr>
        <p:grpSpPr>
          <a:xfrm>
            <a:off x="3308675" y="599588"/>
            <a:ext cx="934500" cy="934500"/>
            <a:chOff x="2010775" y="3676888"/>
            <a:chExt cx="934500" cy="934500"/>
          </a:xfrm>
        </p:grpSpPr>
        <p:sp>
          <p:nvSpPr>
            <p:cNvPr id="103" name="Google Shape;103;p14"/>
            <p:cNvSpPr/>
            <p:nvPr/>
          </p:nvSpPr>
          <p:spPr>
            <a:xfrm>
              <a:off x="2010775" y="3676888"/>
              <a:ext cx="934500" cy="93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4" name="Google Shape;10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059525" y="3860400"/>
              <a:ext cx="702250" cy="70225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05" name="Google Shape;105;p14"/>
          <p:cNvSpPr/>
          <p:nvPr/>
        </p:nvSpPr>
        <p:spPr>
          <a:xfrm flipH="1" rot="10800000">
            <a:off x="2785175" y="752025"/>
            <a:ext cx="553200" cy="55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11700" y="796700"/>
            <a:ext cx="30447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Âge</a:t>
            </a:r>
            <a:r>
              <a:rPr b="1" lang="fr" sz="1900">
                <a:solidFill>
                  <a:schemeClr val="lt1"/>
                </a:solidFill>
              </a:rPr>
              <a:t> : 33 ans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Ce que je fais ici: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J’ai été </a:t>
            </a:r>
            <a:r>
              <a:rPr b="1" lang="fr" sz="1900">
                <a:solidFill>
                  <a:schemeClr val="lt1"/>
                </a:solidFill>
              </a:rPr>
              <a:t>professeur</a:t>
            </a:r>
            <a:r>
              <a:rPr b="1" lang="fr" sz="1900">
                <a:solidFill>
                  <a:schemeClr val="lt1"/>
                </a:solidFill>
              </a:rPr>
              <a:t> documentaliste pendant 5 ans. Je veux me reconvertir dans le développement web.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3726850" y="224000"/>
            <a:ext cx="52431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Langage que j’ai commencé à apprendre 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050" y="1151800"/>
            <a:ext cx="3972299" cy="30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11700" y="224000"/>
            <a:ext cx="2831700" cy="5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</a:rPr>
              <a:t>Morgane Maréchal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950" y="581375"/>
            <a:ext cx="759325" cy="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311700" y="143900"/>
            <a:ext cx="2820600" cy="68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</a:rPr>
              <a:t>Mohamed El-Amine Necib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907675"/>
            <a:ext cx="30432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Â</a:t>
            </a:r>
            <a:r>
              <a:rPr b="1" lang="fr" sz="1900">
                <a:solidFill>
                  <a:schemeClr val="lt1"/>
                </a:solidFill>
              </a:rPr>
              <a:t>ge : 33 ans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Ce que je fais ici: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Anciennement </a:t>
            </a:r>
            <a:r>
              <a:rPr b="1" lang="fr" sz="1900">
                <a:solidFill>
                  <a:schemeClr val="lt1"/>
                </a:solidFill>
              </a:rPr>
              <a:t>vendeur</a:t>
            </a:r>
            <a:r>
              <a:rPr b="1" lang="fr" sz="1900">
                <a:solidFill>
                  <a:schemeClr val="lt1"/>
                </a:solidFill>
              </a:rPr>
              <a:t> en magasin de meubles, j’ai suivi une formation dans un bootcamp pour comprendre le </a:t>
            </a:r>
            <a:r>
              <a:rPr b="1" lang="fr" sz="1900">
                <a:solidFill>
                  <a:schemeClr val="lt1"/>
                </a:solidFill>
              </a:rPr>
              <a:t>développement</a:t>
            </a:r>
            <a:r>
              <a:rPr b="1" lang="fr" sz="1900">
                <a:solidFill>
                  <a:schemeClr val="lt1"/>
                </a:solidFill>
              </a:rPr>
              <a:t> Web et Applications Mobile. 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726850" y="224000"/>
            <a:ext cx="52431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Langages et frameworks que j’ai pu apprendre 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HTML5 PNG transparents - StickPNG"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00" y="907675"/>
            <a:ext cx="1442600" cy="14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298" y="957214"/>
            <a:ext cx="1343552" cy="1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400" y="1050925"/>
            <a:ext cx="1299350" cy="1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5550" y="2350275"/>
            <a:ext cx="1415750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1550" y="2350275"/>
            <a:ext cx="1299350" cy="1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0900" y="2466675"/>
            <a:ext cx="1299350" cy="129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der " id="128" name="Google Shape;128;p16" title="Spider 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2700" y="827600"/>
            <a:ext cx="609600" cy="6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45025"/>
            <a:ext cx="3864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Pétros MOVSESIAN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0" y="1017725"/>
            <a:ext cx="45402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J’ai 26 ans.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Niveau études j’ai </a:t>
            </a:r>
            <a:r>
              <a:rPr b="1" lang="fr">
                <a:solidFill>
                  <a:schemeClr val="lt1"/>
                </a:solidFill>
              </a:rPr>
              <a:t>fait</a:t>
            </a:r>
            <a:r>
              <a:rPr b="1" lang="fr">
                <a:solidFill>
                  <a:schemeClr val="lt1"/>
                </a:solidFill>
              </a:rPr>
              <a:t> un Bac S et passé un concours PACES </a:t>
            </a:r>
            <a:r>
              <a:rPr b="1" lang="fr">
                <a:solidFill>
                  <a:schemeClr val="lt1"/>
                </a:solidFill>
              </a:rPr>
              <a:t>(filière</a:t>
            </a:r>
            <a:r>
              <a:rPr b="1" lang="fr">
                <a:solidFill>
                  <a:schemeClr val="lt1"/>
                </a:solidFill>
              </a:rPr>
              <a:t> pharmacie).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J’ai </a:t>
            </a:r>
            <a:r>
              <a:rPr b="1" lang="fr">
                <a:solidFill>
                  <a:schemeClr val="lt1"/>
                </a:solidFill>
              </a:rPr>
              <a:t>arrêté</a:t>
            </a:r>
            <a:r>
              <a:rPr b="1" lang="fr">
                <a:solidFill>
                  <a:schemeClr val="lt1"/>
                </a:solidFill>
              </a:rPr>
              <a:t> mes études car elles ne me </a:t>
            </a:r>
            <a:r>
              <a:rPr b="1" lang="fr">
                <a:solidFill>
                  <a:schemeClr val="lt1"/>
                </a:solidFill>
              </a:rPr>
              <a:t>plaisaient</a:t>
            </a:r>
            <a:r>
              <a:rPr b="1" lang="fr">
                <a:solidFill>
                  <a:schemeClr val="lt1"/>
                </a:solidFill>
              </a:rPr>
              <a:t> pas.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Je travaille dans l’informatique depuis 7 ans (je suis autodidacte), </a:t>
            </a:r>
            <a:r>
              <a:rPr b="1" lang="fr">
                <a:solidFill>
                  <a:schemeClr val="lt1"/>
                </a:solidFill>
              </a:rPr>
              <a:t>principalement</a:t>
            </a:r>
            <a:r>
              <a:rPr b="1" lang="fr">
                <a:solidFill>
                  <a:schemeClr val="lt1"/>
                </a:solidFill>
              </a:rPr>
              <a:t> sur des créations de sites sous WordPress.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J’ai intégré la plateforme dans le but d’approfondir mes connaissances en js et php.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07075" y="1017725"/>
            <a:ext cx="386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Langages</a:t>
            </a:r>
            <a:r>
              <a:rPr b="1" lang="fr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que j’ai commencé à apprendre</a:t>
            </a:r>
            <a:endParaRPr b="1"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00" y="1878700"/>
            <a:ext cx="915675" cy="9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50" y="1970825"/>
            <a:ext cx="823549" cy="8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275" y="1970825"/>
            <a:ext cx="823549" cy="8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5600" y="1760787"/>
            <a:ext cx="1243625" cy="12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311700" y="3070350"/>
            <a:ext cx="386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Technologies utilisés</a:t>
            </a:r>
            <a:endParaRPr b="1"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0" y="3609287"/>
            <a:ext cx="915675" cy="9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8174" y="3777425"/>
            <a:ext cx="677079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0700" y="3777425"/>
            <a:ext cx="677075" cy="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3225" y="3777425"/>
            <a:ext cx="677075" cy="67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85747" y="3777436"/>
            <a:ext cx="677075" cy="6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8005225" y="264113"/>
            <a:ext cx="934500" cy="93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33925" y="430101"/>
            <a:ext cx="677075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265550" y="1038875"/>
            <a:ext cx="30447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Bio :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Natif  de Marseille , baignant dans le milieu informatique / électronique depuis l’enfance , mon parcours m’a naturellement mené à intégrer  l’univers du digital .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travers le cursus de formation , mes affinités avec différents corps de métier proposés me mèneront à choisir ma voie .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Objectif :</a:t>
            </a:r>
            <a:r>
              <a:rPr b="1" lang="fr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CDA 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4001050" y="3353650"/>
            <a:ext cx="3402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265550" y="177875"/>
            <a:ext cx="2831700" cy="5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ROMDHANI MEHDI</a:t>
            </a:r>
            <a:endParaRPr sz="16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29 ans</a:t>
            </a:r>
            <a:endParaRPr sz="11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714875" y="1296475"/>
            <a:ext cx="452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skills :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-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HTML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-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CSS / Bootstrap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-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JS ( junior 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-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PHP ( junior 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-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Sql ( junior 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75" y="4012050"/>
            <a:ext cx="807200" cy="8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875" y="991800"/>
            <a:ext cx="1031000" cy="1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7415400" y="4728325"/>
            <a:ext cx="17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</a:t>
            </a:r>
            <a:r>
              <a:rPr lang="fr"/>
              <a:t>                                         </a:t>
            </a:r>
            <a:r>
              <a:rPr lang="fr">
                <a:solidFill>
                  <a:schemeClr val="lt1"/>
                </a:solidFill>
              </a:rPr>
              <a:t>Rachid Said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600">
                <a:solidFill>
                  <a:schemeClr val="lt1"/>
                </a:solidFill>
              </a:rPr>
              <a:t>Je </a:t>
            </a:r>
            <a:r>
              <a:rPr b="1" lang="fr" sz="5725">
                <a:solidFill>
                  <a:schemeClr val="lt1"/>
                </a:solidFill>
              </a:rPr>
              <a:t>me présente Rachid </a:t>
            </a:r>
            <a:r>
              <a:rPr b="1" lang="fr" sz="5725">
                <a:solidFill>
                  <a:schemeClr val="lt1"/>
                </a:solidFill>
              </a:rPr>
              <a:t>Said, futur</a:t>
            </a:r>
            <a:r>
              <a:rPr b="1" lang="fr" sz="5725">
                <a:solidFill>
                  <a:schemeClr val="lt1"/>
                </a:solidFill>
              </a:rPr>
              <a:t> </a:t>
            </a:r>
            <a:r>
              <a:rPr b="1" lang="fr" sz="5725">
                <a:solidFill>
                  <a:schemeClr val="lt1"/>
                </a:solidFill>
              </a:rPr>
              <a:t>développeur</a:t>
            </a:r>
            <a:r>
              <a:rPr b="1" lang="fr" sz="5725">
                <a:solidFill>
                  <a:schemeClr val="lt1"/>
                </a:solidFill>
              </a:rPr>
              <a:t> web. je suis un ho</a:t>
            </a:r>
            <a:r>
              <a:rPr b="1" lang="fr" sz="5725">
                <a:solidFill>
                  <a:schemeClr val="lt1"/>
                </a:solidFill>
              </a:rPr>
              <a:t>m</a:t>
            </a:r>
            <a:r>
              <a:rPr b="1" lang="fr" sz="5725">
                <a:solidFill>
                  <a:schemeClr val="lt1"/>
                </a:solidFill>
              </a:rPr>
              <a:t>me de 36 ans né et ayant </a:t>
            </a:r>
            <a:r>
              <a:rPr b="1" lang="fr" sz="5725">
                <a:solidFill>
                  <a:schemeClr val="lt1"/>
                </a:solidFill>
              </a:rPr>
              <a:t>grandi</a:t>
            </a:r>
            <a:r>
              <a:rPr b="1" lang="fr" sz="5725">
                <a:solidFill>
                  <a:schemeClr val="lt1"/>
                </a:solidFill>
              </a:rPr>
              <a:t> à Marseille. </a:t>
            </a:r>
            <a:endParaRPr b="1" sz="572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725">
                <a:solidFill>
                  <a:schemeClr val="lt1"/>
                </a:solidFill>
              </a:rPr>
              <a:t>J’ai plusieurs domaines de compétences : </a:t>
            </a:r>
            <a:endParaRPr b="1" sz="572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725">
                <a:solidFill>
                  <a:schemeClr val="lt1"/>
                </a:solidFill>
              </a:rPr>
              <a:t>Électricien,</a:t>
            </a:r>
            <a:r>
              <a:rPr b="1" lang="fr" sz="5725">
                <a:solidFill>
                  <a:schemeClr val="lt1"/>
                </a:solidFill>
              </a:rPr>
              <a:t> menuiserie, conseiller de vente puis je </a:t>
            </a:r>
            <a:r>
              <a:rPr b="1" lang="fr" sz="5725">
                <a:solidFill>
                  <a:schemeClr val="lt1"/>
                </a:solidFill>
              </a:rPr>
              <a:t>me suis aussi orienté</a:t>
            </a:r>
            <a:r>
              <a:rPr b="1" lang="fr" sz="5725">
                <a:solidFill>
                  <a:schemeClr val="lt1"/>
                </a:solidFill>
              </a:rPr>
              <a:t> dans le médicale comme Technicien référent de fabrication de prothèse </a:t>
            </a:r>
            <a:r>
              <a:rPr b="1" lang="fr" sz="5725">
                <a:solidFill>
                  <a:schemeClr val="lt1"/>
                </a:solidFill>
              </a:rPr>
              <a:t>vasculaire.</a:t>
            </a:r>
            <a:r>
              <a:rPr b="1" lang="fr" sz="5725">
                <a:solidFill>
                  <a:schemeClr val="lt1"/>
                </a:solidFill>
              </a:rPr>
              <a:t> </a:t>
            </a:r>
            <a:endParaRPr b="1" sz="572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725">
                <a:solidFill>
                  <a:schemeClr val="lt1"/>
                </a:solidFill>
              </a:rPr>
              <a:t>Aujourd’hui je me suis dirigé dans le développement web parce que le milieu de </a:t>
            </a:r>
            <a:r>
              <a:rPr b="1" lang="fr" sz="5725">
                <a:solidFill>
                  <a:schemeClr val="lt1"/>
                </a:solidFill>
              </a:rPr>
              <a:t>l'informatique</a:t>
            </a:r>
            <a:r>
              <a:rPr b="1" lang="fr" sz="5725">
                <a:solidFill>
                  <a:schemeClr val="lt1"/>
                </a:solidFill>
              </a:rPr>
              <a:t> m’attire beaucoup. J’aime la créativité que cela apporte ainsi que la partie technique du travail et le fait de travailler avec un </a:t>
            </a:r>
            <a:r>
              <a:rPr b="1" lang="fr" sz="5725">
                <a:solidFill>
                  <a:schemeClr val="lt1"/>
                </a:solidFill>
              </a:rPr>
              <a:t>seul outil,</a:t>
            </a:r>
            <a:r>
              <a:rPr b="1" lang="fr" sz="5725">
                <a:solidFill>
                  <a:schemeClr val="lt1"/>
                </a:solidFill>
              </a:rPr>
              <a:t> son ordinateur.  </a:t>
            </a:r>
            <a:endParaRPr b="1" sz="572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                                 </a:t>
            </a:r>
            <a:r>
              <a:rPr b="1" lang="fr" sz="2000">
                <a:solidFill>
                  <a:schemeClr val="lt1"/>
                </a:solidFill>
              </a:rPr>
              <a:t>Objectif 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Apprendre les langages informatiques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Savoir travailler sur Mac et PC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Se spécialiser dans le </a:t>
            </a:r>
            <a:r>
              <a:rPr b="1" lang="fr">
                <a:solidFill>
                  <a:schemeClr val="lt1"/>
                </a:solidFill>
              </a:rPr>
              <a:t>développement web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Intégrer une société qui utilise les nouvelles technologies dans le domaine. </a:t>
            </a:r>
            <a:r>
              <a:rPr b="1" lang="fr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Ux " id="166" name="Google Shape;166;p19" title="Ux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00" y="117165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