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66" r:id="rId4"/>
    <p:sldId id="258" r:id="rId5"/>
    <p:sldId id="259" r:id="rId6"/>
    <p:sldId id="264"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23" autoAdjust="0"/>
  </p:normalViewPr>
  <p:slideViewPr>
    <p:cSldViewPr snapToGrid="0">
      <p:cViewPr varScale="1">
        <p:scale>
          <a:sx n="66" d="100"/>
          <a:sy n="66" d="100"/>
        </p:scale>
        <p:origin x="130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99BFB-4682-4DDF-B206-701EC9D3F13C}" type="datetimeFigureOut">
              <a:rPr lang="lt-LT" smtClean="0"/>
              <a:t>2021-01-09</a:t>
            </a:fld>
            <a:endParaRPr lang="lt-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8A237-9F2F-4399-88A3-4800A2C74E58}" type="slidenum">
              <a:rPr lang="lt-LT" smtClean="0"/>
              <a:t>‹#›</a:t>
            </a:fld>
            <a:endParaRPr lang="lt-LT"/>
          </a:p>
        </p:txBody>
      </p:sp>
    </p:spTree>
    <p:extLst>
      <p:ext uri="{BB962C8B-B14F-4D97-AF65-F5344CB8AC3E}">
        <p14:creationId xmlns:p14="http://schemas.microsoft.com/office/powerpoint/2010/main" val="108327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Why is the project worth doing? What is the problem it is trying to solve? Which need is being addressed?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This should clearly motivate the project in terms of which specific need it addresses, what problem it solves and who will benefit from it. </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An “upper second” section of this type would also identify specific points where the proposed project will go beyond existing work and discuss the reasons why this is desirable. You can include some personal motivation (why this project is attractive to you) but focus on the wider benefits.</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2</a:t>
            </a:fld>
            <a:endParaRPr lang="lt-LT"/>
          </a:p>
        </p:txBody>
      </p:sp>
    </p:spTree>
    <p:extLst>
      <p:ext uri="{BB962C8B-B14F-4D97-AF65-F5344CB8AC3E}">
        <p14:creationId xmlns:p14="http://schemas.microsoft.com/office/powerpoint/2010/main" val="184861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What will the project try to accomplish? Which key objectives will need to be achieved in order to realise the overall aim or prove/disprove your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This should be a list of bullet points concisely and precisely identifying the overall aim or hypothesis and resulting objectives of the project. Objectives can include both technical and (at most two) personal objectives, and if all achieved, should result in the overall aim being realised. </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4</a:t>
            </a:fld>
            <a:endParaRPr lang="lt-LT"/>
          </a:p>
        </p:txBody>
      </p:sp>
    </p:spTree>
    <p:extLst>
      <p:ext uri="{BB962C8B-B14F-4D97-AF65-F5344CB8AC3E}">
        <p14:creationId xmlns:p14="http://schemas.microsoft.com/office/powerpoint/2010/main" val="173023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What will the project try to accomplish? Which key objectives will need to be achieved in order to realise the overall aim or prove/disprove your hypothesis?</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An “upper second” section of this type will define objectives fully and sensibly, identifying success criteria that are measurable as well as clearly linking objectives to the overall aim and the project. Ideally your objectives should be “SMART”, although it is not essential that all of them are. Avoid listing tasks but focus on what you want to achieve. For example, instead of saying that you will “research into X”, state that you will “identify six main attributes of X from the literature” (if that is a desirable outcome of the research). Your objectives will form the criteria for success for your project. It is therefore essential that you can measure the extent to which you have satisfied them. If your objectives are clear and measurable then you will be able to scope and focus your project and it will make your evaluation much easier to define. In contrast a poorly defined aim and objectives often lead to a poor project outcome.</a:t>
            </a: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5</a:t>
            </a:fld>
            <a:endParaRPr lang="lt-LT"/>
          </a:p>
        </p:txBody>
      </p:sp>
    </p:spTree>
    <p:extLst>
      <p:ext uri="{BB962C8B-B14F-4D97-AF65-F5344CB8AC3E}">
        <p14:creationId xmlns:p14="http://schemas.microsoft.com/office/powerpoint/2010/main" val="14295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 table summarising key background sources and identifying their relationship to the project at hand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This should be a table summarising the key sources that have been identified so far. Each entry in the table should consist of three elements: a citation of the source (which will be included in detail in the list of references), a sentence or two summarising the source, and a brief explanation why this source is relevant to the project. </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An “upper second” background section should contain a sufficient number of sources from all areas relevant to the project, provide summaries for each that clearly state the key point of the source, and a concise explanation of how it is relevant in the context of the project. Do not include so many sources that you must reduce content to fit them in. A general guideline would be at least 4 but no more than 8. The emphasis should be on the quality of explanation, not the quantity of sources.</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6</a:t>
            </a:fld>
            <a:endParaRPr lang="lt-LT"/>
          </a:p>
        </p:txBody>
      </p:sp>
    </p:spTree>
    <p:extLst>
      <p:ext uri="{BB962C8B-B14F-4D97-AF65-F5344CB8AC3E}">
        <p14:creationId xmlns:p14="http://schemas.microsoft.com/office/powerpoint/2010/main" val="321303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 diagram (e.g. Gantt chart, timeline) detailing how the project will be carried out, e.g. which activities/tasks will be carried out when</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This should provide a detailed overview of how the project has been and will be carried out. The plan is there to help you and your supervisor structure your project and track your progress. It therefore needs to include sufficient detail to identify activities at a weekly to bi-weekly level, so that at any point in time it should be possible to identify what you should be doing and what you should have achieved. It should include a breakdown of tasks to be completed that are well specified in terms of their estimated starting/end time as well as the effort expected to carry them 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An “upper second” plan will identify relationships and dependencies between individual tasks and incorporate contingency measures. Make sure that the plan is clearly legible, and that deadlines and task durations are clearly displayed.</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7</a:t>
            </a:fld>
            <a:endParaRPr lang="lt-LT"/>
          </a:p>
        </p:txBody>
      </p:sp>
    </p:spTree>
    <p:extLst>
      <p:ext uri="{BB962C8B-B14F-4D97-AF65-F5344CB8AC3E}">
        <p14:creationId xmlns:p14="http://schemas.microsoft.com/office/powerpoint/2010/main" val="106402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What has been done so far? Why is the plan structured as it is?</a:t>
            </a:r>
            <a:endParaRPr lang="lt-LT"/>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An “upper second” explanation will clearly link the work plan to the objectives, identify risks associated with key tasks and outline contingency measures included in the plan. </a:t>
            </a: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8</a:t>
            </a:fld>
            <a:endParaRPr lang="lt-LT"/>
          </a:p>
        </p:txBody>
      </p:sp>
    </p:spTree>
    <p:extLst>
      <p:ext uri="{BB962C8B-B14F-4D97-AF65-F5344CB8AC3E}">
        <p14:creationId xmlns:p14="http://schemas.microsoft.com/office/powerpoint/2010/main" val="206470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rial" panose="020B0604020202020204" pitchFamily="34" charset="0"/>
              </a:rPr>
              <a:t>References and citations should consistently follow one of the standard schemes and include all relevant bibliographical information. The list of references has to include all sources discussed in the background section. The proposal itself should be a pleasure to read, nicely presented, well-structured with very few spelling mistakes or grammar mistakes, proper use of figures, etc. The document should make appropriate use of whitespace, have consistent margins (at least 2cm) and avoid cluttering. The text should be 11pt throughout (incl. within diagrams and tables) and the document should not run to more than 4 pages plus references.</a:t>
            </a:r>
            <a:endParaRPr lang="lt-LT"/>
          </a:p>
          <a:p>
            <a:endParaRPr lang="lt-LT"/>
          </a:p>
        </p:txBody>
      </p:sp>
      <p:sp>
        <p:nvSpPr>
          <p:cNvPr id="4" name="Slide Number Placeholder 3"/>
          <p:cNvSpPr>
            <a:spLocks noGrp="1"/>
          </p:cNvSpPr>
          <p:nvPr>
            <p:ph type="sldNum" sz="quarter" idx="5"/>
          </p:nvPr>
        </p:nvSpPr>
        <p:spPr/>
        <p:txBody>
          <a:bodyPr/>
          <a:lstStyle/>
          <a:p>
            <a:fld id="{F3E8A237-9F2F-4399-88A3-4800A2C74E58}" type="slidenum">
              <a:rPr lang="lt-LT" smtClean="0"/>
              <a:t>10</a:t>
            </a:fld>
            <a:endParaRPr lang="lt-LT"/>
          </a:p>
        </p:txBody>
      </p:sp>
    </p:spTree>
    <p:extLst>
      <p:ext uri="{BB962C8B-B14F-4D97-AF65-F5344CB8AC3E}">
        <p14:creationId xmlns:p14="http://schemas.microsoft.com/office/powerpoint/2010/main" val="277206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2BD2B0-FCB9-441C-9EED-B15CC5C446F2}" type="datetimeFigureOut">
              <a:rPr lang="lt-LT" smtClean="0"/>
              <a:t>2021-01-09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378420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BD2B0-FCB9-441C-9EED-B15CC5C446F2}" type="datetimeFigureOut">
              <a:rPr lang="lt-LT" smtClean="0"/>
              <a:t>2021-01-09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242164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BD2B0-FCB9-441C-9EED-B15CC5C446F2}" type="datetimeFigureOut">
              <a:rPr lang="lt-LT" smtClean="0"/>
              <a:t>2021-01-09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324861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BD2B0-FCB9-441C-9EED-B15CC5C446F2}" type="datetimeFigureOut">
              <a:rPr lang="lt-LT" smtClean="0"/>
              <a:t>2021-01-09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40123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2BD2B0-FCB9-441C-9EED-B15CC5C446F2}" type="datetimeFigureOut">
              <a:rPr lang="lt-LT" smtClean="0"/>
              <a:t>2021-01-09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178798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2BD2B0-FCB9-441C-9EED-B15CC5C446F2}" type="datetimeFigureOut">
              <a:rPr lang="lt-LT" smtClean="0"/>
              <a:t>2021-01-09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67222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D2B0-FCB9-441C-9EED-B15CC5C446F2}" type="datetimeFigureOut">
              <a:rPr lang="lt-LT" smtClean="0"/>
              <a:t>2021-01-09</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218010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2BD2B0-FCB9-441C-9EED-B15CC5C446F2}" type="datetimeFigureOut">
              <a:rPr lang="lt-LT" smtClean="0"/>
              <a:t>2021-01-09</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114162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BD2B0-FCB9-441C-9EED-B15CC5C446F2}" type="datetimeFigureOut">
              <a:rPr lang="lt-LT" smtClean="0"/>
              <a:t>2021-01-09</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163128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2BD2B0-FCB9-441C-9EED-B15CC5C446F2}" type="datetimeFigureOut">
              <a:rPr lang="lt-LT" smtClean="0"/>
              <a:t>2021-01-09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334816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2BD2B0-FCB9-441C-9EED-B15CC5C446F2}" type="datetimeFigureOut">
              <a:rPr lang="lt-LT" smtClean="0"/>
              <a:t>2021-01-09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B2C94C47-94E7-4A8B-A591-23296EDA1AB6}" type="slidenum">
              <a:rPr lang="lt-LT" smtClean="0"/>
              <a:t>‹#›</a:t>
            </a:fld>
            <a:endParaRPr lang="lt-LT"/>
          </a:p>
        </p:txBody>
      </p:sp>
    </p:spTree>
    <p:extLst>
      <p:ext uri="{BB962C8B-B14F-4D97-AF65-F5344CB8AC3E}">
        <p14:creationId xmlns:p14="http://schemas.microsoft.com/office/powerpoint/2010/main" val="154593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BD2B0-FCB9-441C-9EED-B15CC5C446F2}" type="datetimeFigureOut">
              <a:rPr lang="lt-LT" smtClean="0"/>
              <a:t>2021-01-09</a:t>
            </a:fld>
            <a:endParaRPr lang="lt-L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94C47-94E7-4A8B-A591-23296EDA1AB6}" type="slidenum">
              <a:rPr lang="lt-LT" smtClean="0"/>
              <a:t>‹#›</a:t>
            </a:fld>
            <a:endParaRPr lang="lt-LT"/>
          </a:p>
        </p:txBody>
      </p:sp>
    </p:spTree>
    <p:extLst>
      <p:ext uri="{BB962C8B-B14F-4D97-AF65-F5344CB8AC3E}">
        <p14:creationId xmlns:p14="http://schemas.microsoft.com/office/powerpoint/2010/main" val="10712724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52C0AE43-FDFE-497E-AF23-F192C9CB17D1}"/>
              </a:ext>
            </a:extLst>
          </p:cNvPr>
          <p:cNvGrpSpPr/>
          <p:nvPr/>
        </p:nvGrpSpPr>
        <p:grpSpPr>
          <a:xfrm rot="5400000">
            <a:off x="9969670" y="-767797"/>
            <a:ext cx="1454531" cy="2990128"/>
            <a:chOff x="0" y="0"/>
            <a:chExt cx="2641599" cy="5951938"/>
          </a:xfrm>
        </p:grpSpPr>
        <p:grpSp>
          <p:nvGrpSpPr>
            <p:cNvPr id="44" name="Group 43">
              <a:extLst>
                <a:ext uri="{FF2B5EF4-FFF2-40B4-BE49-F238E27FC236}">
                  <a16:creationId xmlns:a16="http://schemas.microsoft.com/office/drawing/2014/main" id="{4FF36823-3ACB-4AF1-8337-0F07AFFF4134}"/>
                </a:ext>
              </a:extLst>
            </p:cNvPr>
            <p:cNvGrpSpPr/>
            <p:nvPr/>
          </p:nvGrpSpPr>
          <p:grpSpPr>
            <a:xfrm rot="5400000" flipH="1" flipV="1">
              <a:off x="-1655169" y="1655170"/>
              <a:ext cx="5951937" cy="2641599"/>
              <a:chOff x="762778" y="-1"/>
              <a:chExt cx="7614793" cy="3379611"/>
            </a:xfrm>
          </p:grpSpPr>
          <p:sp>
            <p:nvSpPr>
              <p:cNvPr id="48" name="Freeform 78">
                <a:extLst>
                  <a:ext uri="{FF2B5EF4-FFF2-40B4-BE49-F238E27FC236}">
                    <a16:creationId xmlns:a16="http://schemas.microsoft.com/office/drawing/2014/main" id="{E3875C70-C9C8-4274-B49E-5F4734F7378D}"/>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9">
                <a:extLst>
                  <a:ext uri="{FF2B5EF4-FFF2-40B4-BE49-F238E27FC236}">
                    <a16:creationId xmlns:a16="http://schemas.microsoft.com/office/drawing/2014/main" id="{A952DD83-4FC6-4D98-9759-B9A3CD7CF72B}"/>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0">
                <a:extLst>
                  <a:ext uri="{FF2B5EF4-FFF2-40B4-BE49-F238E27FC236}">
                    <a16:creationId xmlns:a16="http://schemas.microsoft.com/office/drawing/2014/main" id="{4A5DB6EF-D7CD-4CE3-A5B1-255FFA1090E7}"/>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1">
                <a:extLst>
                  <a:ext uri="{FF2B5EF4-FFF2-40B4-BE49-F238E27FC236}">
                    <a16:creationId xmlns:a16="http://schemas.microsoft.com/office/drawing/2014/main" id="{E77F08A3-7C52-49E3-8B29-01E3EC8D6F93}"/>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2">
                <a:extLst>
                  <a:ext uri="{FF2B5EF4-FFF2-40B4-BE49-F238E27FC236}">
                    <a16:creationId xmlns:a16="http://schemas.microsoft.com/office/drawing/2014/main" id="{E6284E0A-A5C6-4222-91EB-4DBDA37B43ED}"/>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3">
                <a:extLst>
                  <a:ext uri="{FF2B5EF4-FFF2-40B4-BE49-F238E27FC236}">
                    <a16:creationId xmlns:a16="http://schemas.microsoft.com/office/drawing/2014/main" id="{D05B156F-AAB9-48C9-8CCE-1986A6E020FB}"/>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4">
                <a:extLst>
                  <a:ext uri="{FF2B5EF4-FFF2-40B4-BE49-F238E27FC236}">
                    <a16:creationId xmlns:a16="http://schemas.microsoft.com/office/drawing/2014/main" id="{4D71BA33-77C1-4B62-A55B-7C2D4FA3D36C}"/>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5">
                <a:extLst>
                  <a:ext uri="{FF2B5EF4-FFF2-40B4-BE49-F238E27FC236}">
                    <a16:creationId xmlns:a16="http://schemas.microsoft.com/office/drawing/2014/main" id="{CA1F0F5C-C9A0-49E4-ADF9-EF7AC1D40FDF}"/>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6">
                <a:extLst>
                  <a:ext uri="{FF2B5EF4-FFF2-40B4-BE49-F238E27FC236}">
                    <a16:creationId xmlns:a16="http://schemas.microsoft.com/office/drawing/2014/main" id="{E4D77BF0-2F1D-428E-9BB3-5D1F6A5ABEC3}"/>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8">
                <a:extLst>
                  <a:ext uri="{FF2B5EF4-FFF2-40B4-BE49-F238E27FC236}">
                    <a16:creationId xmlns:a16="http://schemas.microsoft.com/office/drawing/2014/main" id="{1AE89594-AF2C-42C5-8240-362E76FD8F24}"/>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9">
                <a:extLst>
                  <a:ext uri="{FF2B5EF4-FFF2-40B4-BE49-F238E27FC236}">
                    <a16:creationId xmlns:a16="http://schemas.microsoft.com/office/drawing/2014/main" id="{FB403BD5-A3DE-49FF-BF9A-9D002F798AB2}"/>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0">
                <a:extLst>
                  <a:ext uri="{FF2B5EF4-FFF2-40B4-BE49-F238E27FC236}">
                    <a16:creationId xmlns:a16="http://schemas.microsoft.com/office/drawing/2014/main" id="{76F4C950-3966-47FE-9CBF-3A2C0B3DE922}"/>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1">
                <a:extLst>
                  <a:ext uri="{FF2B5EF4-FFF2-40B4-BE49-F238E27FC236}">
                    <a16:creationId xmlns:a16="http://schemas.microsoft.com/office/drawing/2014/main" id="{B0AEB4AB-4E03-4875-BC90-C0F852EBA2CC}"/>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2">
                <a:extLst>
                  <a:ext uri="{FF2B5EF4-FFF2-40B4-BE49-F238E27FC236}">
                    <a16:creationId xmlns:a16="http://schemas.microsoft.com/office/drawing/2014/main" id="{A2011029-176A-4ACF-9BE1-2659833BB91C}"/>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3">
                <a:extLst>
                  <a:ext uri="{FF2B5EF4-FFF2-40B4-BE49-F238E27FC236}">
                    <a16:creationId xmlns:a16="http://schemas.microsoft.com/office/drawing/2014/main" id="{E2905A12-4E24-4648-808D-0910348C8F57}"/>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4">
                <a:extLst>
                  <a:ext uri="{FF2B5EF4-FFF2-40B4-BE49-F238E27FC236}">
                    <a16:creationId xmlns:a16="http://schemas.microsoft.com/office/drawing/2014/main" id="{3BF2F546-4F28-40C8-B240-7528F9E4A0AC}"/>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5">
                <a:extLst>
                  <a:ext uri="{FF2B5EF4-FFF2-40B4-BE49-F238E27FC236}">
                    <a16:creationId xmlns:a16="http://schemas.microsoft.com/office/drawing/2014/main" id="{DE8D7677-91D2-4460-B225-455E6E3FE968}"/>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6">
                <a:extLst>
                  <a:ext uri="{FF2B5EF4-FFF2-40B4-BE49-F238E27FC236}">
                    <a16:creationId xmlns:a16="http://schemas.microsoft.com/office/drawing/2014/main" id="{8DA65032-FC86-4B3C-8219-4F49D234270C}"/>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7">
                <a:extLst>
                  <a:ext uri="{FF2B5EF4-FFF2-40B4-BE49-F238E27FC236}">
                    <a16:creationId xmlns:a16="http://schemas.microsoft.com/office/drawing/2014/main" id="{42F84DCC-ACDE-4EF6-92B1-9491DB3AF947}"/>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8">
                <a:extLst>
                  <a:ext uri="{FF2B5EF4-FFF2-40B4-BE49-F238E27FC236}">
                    <a16:creationId xmlns:a16="http://schemas.microsoft.com/office/drawing/2014/main" id="{FCC0D8EE-AE46-493A-8B21-4984CB2C9694}"/>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9">
                <a:extLst>
                  <a:ext uri="{FF2B5EF4-FFF2-40B4-BE49-F238E27FC236}">
                    <a16:creationId xmlns:a16="http://schemas.microsoft.com/office/drawing/2014/main" id="{5F76FACE-4EC4-460E-A3AE-929E08BC532A}"/>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1">
                <a:extLst>
                  <a:ext uri="{FF2B5EF4-FFF2-40B4-BE49-F238E27FC236}">
                    <a16:creationId xmlns:a16="http://schemas.microsoft.com/office/drawing/2014/main" id="{273A48C6-B4A0-4F49-A6B3-FE6A3A62D6E6}"/>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02">
                <a:extLst>
                  <a:ext uri="{FF2B5EF4-FFF2-40B4-BE49-F238E27FC236}">
                    <a16:creationId xmlns:a16="http://schemas.microsoft.com/office/drawing/2014/main" id="{6313DAB4-81FD-465D-B620-41B4EE33C378}"/>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03">
                <a:extLst>
                  <a:ext uri="{FF2B5EF4-FFF2-40B4-BE49-F238E27FC236}">
                    <a16:creationId xmlns:a16="http://schemas.microsoft.com/office/drawing/2014/main" id="{D2C82D8C-E89E-4D8D-AE84-A3BF7D690D32}"/>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4">
                <a:extLst>
                  <a:ext uri="{FF2B5EF4-FFF2-40B4-BE49-F238E27FC236}">
                    <a16:creationId xmlns:a16="http://schemas.microsoft.com/office/drawing/2014/main" id="{7920C917-2949-4578-A757-521B8DAD5611}"/>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5">
                <a:extLst>
                  <a:ext uri="{FF2B5EF4-FFF2-40B4-BE49-F238E27FC236}">
                    <a16:creationId xmlns:a16="http://schemas.microsoft.com/office/drawing/2014/main" id="{34C9E7D6-A44B-44A7-9558-6B17E3B58DED}"/>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6">
                <a:extLst>
                  <a:ext uri="{FF2B5EF4-FFF2-40B4-BE49-F238E27FC236}">
                    <a16:creationId xmlns:a16="http://schemas.microsoft.com/office/drawing/2014/main" id="{7484D27F-7500-4AB2-A901-18E7E6DD9884}"/>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7">
                <a:extLst>
                  <a:ext uri="{FF2B5EF4-FFF2-40B4-BE49-F238E27FC236}">
                    <a16:creationId xmlns:a16="http://schemas.microsoft.com/office/drawing/2014/main" id="{F070358C-DF39-4534-8E8B-A6C269CB4F64}"/>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8">
                <a:extLst>
                  <a:ext uri="{FF2B5EF4-FFF2-40B4-BE49-F238E27FC236}">
                    <a16:creationId xmlns:a16="http://schemas.microsoft.com/office/drawing/2014/main" id="{8508DAFC-702C-48FB-B88E-E2B765D953AB}"/>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9">
                <a:extLst>
                  <a:ext uri="{FF2B5EF4-FFF2-40B4-BE49-F238E27FC236}">
                    <a16:creationId xmlns:a16="http://schemas.microsoft.com/office/drawing/2014/main" id="{EEA699E3-4825-46A1-99A0-358EAEC424A4}"/>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12">
                <a:extLst>
                  <a:ext uri="{FF2B5EF4-FFF2-40B4-BE49-F238E27FC236}">
                    <a16:creationId xmlns:a16="http://schemas.microsoft.com/office/drawing/2014/main" id="{45991FF7-BC99-4BF8-9F45-30A2C8AECB1F}"/>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13">
                <a:extLst>
                  <a:ext uri="{FF2B5EF4-FFF2-40B4-BE49-F238E27FC236}">
                    <a16:creationId xmlns:a16="http://schemas.microsoft.com/office/drawing/2014/main" id="{28DDB674-827A-43A9-A655-8A6E3B38D5A0}"/>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14">
                <a:extLst>
                  <a:ext uri="{FF2B5EF4-FFF2-40B4-BE49-F238E27FC236}">
                    <a16:creationId xmlns:a16="http://schemas.microsoft.com/office/drawing/2014/main" id="{39CD68A7-B11C-422C-BE7A-8AC9C8805436}"/>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100">
              <a:extLst>
                <a:ext uri="{FF2B5EF4-FFF2-40B4-BE49-F238E27FC236}">
                  <a16:creationId xmlns:a16="http://schemas.microsoft.com/office/drawing/2014/main" id="{F3D95219-F858-4508-A072-FCC03B0A008E}"/>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7">
              <a:extLst>
                <a:ext uri="{FF2B5EF4-FFF2-40B4-BE49-F238E27FC236}">
                  <a16:creationId xmlns:a16="http://schemas.microsoft.com/office/drawing/2014/main" id="{4716DA1E-48C1-4F7B-8442-B9EA2C52E2BA}"/>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1">
              <a:extLst>
                <a:ext uri="{FF2B5EF4-FFF2-40B4-BE49-F238E27FC236}">
                  <a16:creationId xmlns:a16="http://schemas.microsoft.com/office/drawing/2014/main" id="{C2D604EF-CB28-46C4-BC06-BA22E7C6AB0E}"/>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F29E38A-AFB7-4D67-9CD7-9D78BBB248CE}"/>
              </a:ext>
            </a:extLst>
          </p:cNvPr>
          <p:cNvSpPr>
            <a:spLocks noGrp="1"/>
          </p:cNvSpPr>
          <p:nvPr>
            <p:ph type="ctrTitle"/>
          </p:nvPr>
        </p:nvSpPr>
        <p:spPr>
          <a:xfrm>
            <a:off x="856526" y="904990"/>
            <a:ext cx="10478947" cy="2387600"/>
          </a:xfrm>
        </p:spPr>
        <p:txBody>
          <a:bodyPr>
            <a:normAutofit fontScale="90000"/>
          </a:bodyPr>
          <a:lstStyle/>
          <a:p>
            <a:r>
              <a:rPr lang="en-US" sz="4800">
                <a:latin typeface="Nunito" panose="00000500000000000000" pitchFamily="2" charset="-70"/>
              </a:rPr>
              <a:t>Investigating the suitability of Machine Learning agents to replace traditional AI and playtest game levels</a:t>
            </a:r>
            <a:endParaRPr lang="lt-LT" sz="4800">
              <a:latin typeface="Nunito" panose="00000500000000000000" pitchFamily="2" charset="-70"/>
            </a:endParaRPr>
          </a:p>
        </p:txBody>
      </p:sp>
      <p:grpSp>
        <p:nvGrpSpPr>
          <p:cNvPr id="81" name="Group 80">
            <a:extLst>
              <a:ext uri="{FF2B5EF4-FFF2-40B4-BE49-F238E27FC236}">
                <a16:creationId xmlns:a16="http://schemas.microsoft.com/office/drawing/2014/main" id="{17F7C300-E4BD-4173-9FD9-EDA26CA2D90D}"/>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82" name="Group 81">
              <a:extLst>
                <a:ext uri="{FF2B5EF4-FFF2-40B4-BE49-F238E27FC236}">
                  <a16:creationId xmlns:a16="http://schemas.microsoft.com/office/drawing/2014/main" id="{C33E0591-26C4-43A1-86BF-FCC1909F4FD4}"/>
                </a:ext>
              </a:extLst>
            </p:cNvPr>
            <p:cNvGrpSpPr/>
            <p:nvPr/>
          </p:nvGrpSpPr>
          <p:grpSpPr>
            <a:xfrm rot="5400000" flipH="1" flipV="1">
              <a:off x="-1655169" y="1655170"/>
              <a:ext cx="5951937" cy="2641599"/>
              <a:chOff x="762778" y="-1"/>
              <a:chExt cx="7614793" cy="3379611"/>
            </a:xfrm>
          </p:grpSpPr>
          <p:sp>
            <p:nvSpPr>
              <p:cNvPr id="86" name="Freeform 78">
                <a:extLst>
                  <a:ext uri="{FF2B5EF4-FFF2-40B4-BE49-F238E27FC236}">
                    <a16:creationId xmlns:a16="http://schemas.microsoft.com/office/drawing/2014/main" id="{49A02AE0-4975-404A-8195-D01BB983D7E6}"/>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A32DFA36-D905-4D8A-A199-4DE59C09B96D}"/>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0">
                <a:extLst>
                  <a:ext uri="{FF2B5EF4-FFF2-40B4-BE49-F238E27FC236}">
                    <a16:creationId xmlns:a16="http://schemas.microsoft.com/office/drawing/2014/main" id="{2B541913-13CC-4881-9CC0-0B0B1365B262}"/>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1">
                <a:extLst>
                  <a:ext uri="{FF2B5EF4-FFF2-40B4-BE49-F238E27FC236}">
                    <a16:creationId xmlns:a16="http://schemas.microsoft.com/office/drawing/2014/main" id="{2AE32D57-8605-4C8F-8B2F-2B8CBE91605D}"/>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2">
                <a:extLst>
                  <a:ext uri="{FF2B5EF4-FFF2-40B4-BE49-F238E27FC236}">
                    <a16:creationId xmlns:a16="http://schemas.microsoft.com/office/drawing/2014/main" id="{C7F6EBCF-3BE2-4CCB-AD40-451F0A5C117D}"/>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3">
                <a:extLst>
                  <a:ext uri="{FF2B5EF4-FFF2-40B4-BE49-F238E27FC236}">
                    <a16:creationId xmlns:a16="http://schemas.microsoft.com/office/drawing/2014/main" id="{87D1329A-9C1D-4A58-B26D-9467E84C3D64}"/>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4">
                <a:extLst>
                  <a:ext uri="{FF2B5EF4-FFF2-40B4-BE49-F238E27FC236}">
                    <a16:creationId xmlns:a16="http://schemas.microsoft.com/office/drawing/2014/main" id="{AFEFB45C-6DA6-46BD-A113-FA11B5C3B86A}"/>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2FA125C9-9CED-449A-AD4B-3770FD9812B5}"/>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6">
                <a:extLst>
                  <a:ext uri="{FF2B5EF4-FFF2-40B4-BE49-F238E27FC236}">
                    <a16:creationId xmlns:a16="http://schemas.microsoft.com/office/drawing/2014/main" id="{FFA64566-9E66-4355-BD2F-7970B98EF88C}"/>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8">
                <a:extLst>
                  <a:ext uri="{FF2B5EF4-FFF2-40B4-BE49-F238E27FC236}">
                    <a16:creationId xmlns:a16="http://schemas.microsoft.com/office/drawing/2014/main" id="{DE990E3E-0FE4-46EA-9DF8-E8195C038D63}"/>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9">
                <a:extLst>
                  <a:ext uri="{FF2B5EF4-FFF2-40B4-BE49-F238E27FC236}">
                    <a16:creationId xmlns:a16="http://schemas.microsoft.com/office/drawing/2014/main" id="{B128622F-890A-4AFB-8D16-FC088E514BB8}"/>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0">
                <a:extLst>
                  <a:ext uri="{FF2B5EF4-FFF2-40B4-BE49-F238E27FC236}">
                    <a16:creationId xmlns:a16="http://schemas.microsoft.com/office/drawing/2014/main" id="{4E239DAD-6086-427C-B5A4-53BCF65C07B8}"/>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1">
                <a:extLst>
                  <a:ext uri="{FF2B5EF4-FFF2-40B4-BE49-F238E27FC236}">
                    <a16:creationId xmlns:a16="http://schemas.microsoft.com/office/drawing/2014/main" id="{F9238735-7415-439C-A050-99552C025C9D}"/>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2">
                <a:extLst>
                  <a:ext uri="{FF2B5EF4-FFF2-40B4-BE49-F238E27FC236}">
                    <a16:creationId xmlns:a16="http://schemas.microsoft.com/office/drawing/2014/main" id="{3B655329-6D3A-43FB-84C4-5B1467DB4ED9}"/>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3">
                <a:extLst>
                  <a:ext uri="{FF2B5EF4-FFF2-40B4-BE49-F238E27FC236}">
                    <a16:creationId xmlns:a16="http://schemas.microsoft.com/office/drawing/2014/main" id="{4348197D-6D48-49D2-8CBA-DCE84574AA7A}"/>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4">
                <a:extLst>
                  <a:ext uri="{FF2B5EF4-FFF2-40B4-BE49-F238E27FC236}">
                    <a16:creationId xmlns:a16="http://schemas.microsoft.com/office/drawing/2014/main" id="{31CAE683-D246-4F35-A4EF-89B1400AF4D9}"/>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5">
                <a:extLst>
                  <a:ext uri="{FF2B5EF4-FFF2-40B4-BE49-F238E27FC236}">
                    <a16:creationId xmlns:a16="http://schemas.microsoft.com/office/drawing/2014/main" id="{C198EF7B-1CC1-4F21-8231-8C4093845E01}"/>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6">
                <a:extLst>
                  <a:ext uri="{FF2B5EF4-FFF2-40B4-BE49-F238E27FC236}">
                    <a16:creationId xmlns:a16="http://schemas.microsoft.com/office/drawing/2014/main" id="{40D97B4B-244D-4565-AB98-7184AD40442C}"/>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7">
                <a:extLst>
                  <a:ext uri="{FF2B5EF4-FFF2-40B4-BE49-F238E27FC236}">
                    <a16:creationId xmlns:a16="http://schemas.microsoft.com/office/drawing/2014/main" id="{7375C644-C890-49D5-8DC3-8724F680ACE4}"/>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8">
                <a:extLst>
                  <a:ext uri="{FF2B5EF4-FFF2-40B4-BE49-F238E27FC236}">
                    <a16:creationId xmlns:a16="http://schemas.microsoft.com/office/drawing/2014/main" id="{99A938AE-2A62-4DBC-AA18-3C09290D83AC}"/>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9">
                <a:extLst>
                  <a:ext uri="{FF2B5EF4-FFF2-40B4-BE49-F238E27FC236}">
                    <a16:creationId xmlns:a16="http://schemas.microsoft.com/office/drawing/2014/main" id="{780D1DE3-D1BA-4698-808C-66081287FA17}"/>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1">
                <a:extLst>
                  <a:ext uri="{FF2B5EF4-FFF2-40B4-BE49-F238E27FC236}">
                    <a16:creationId xmlns:a16="http://schemas.microsoft.com/office/drawing/2014/main" id="{1F7D7454-C3D8-478A-AA8D-4B6E809ECC89}"/>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a:extLst>
                  <a:ext uri="{FF2B5EF4-FFF2-40B4-BE49-F238E27FC236}">
                    <a16:creationId xmlns:a16="http://schemas.microsoft.com/office/drawing/2014/main" id="{83E52731-793C-41E4-BC20-C987BE544B4C}"/>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a:extLst>
                  <a:ext uri="{FF2B5EF4-FFF2-40B4-BE49-F238E27FC236}">
                    <a16:creationId xmlns:a16="http://schemas.microsoft.com/office/drawing/2014/main" id="{481D2633-34D2-4760-987D-073FC05EC5C9}"/>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a:extLst>
                  <a:ext uri="{FF2B5EF4-FFF2-40B4-BE49-F238E27FC236}">
                    <a16:creationId xmlns:a16="http://schemas.microsoft.com/office/drawing/2014/main" id="{19DAAD71-71AC-4322-9FAE-279BAB7DAEF2}"/>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092C52F1-739F-4722-9AC9-DF754E38416E}"/>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DF2AA8C2-14A2-44F3-9634-6F92703EE43F}"/>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7">
                <a:extLst>
                  <a:ext uri="{FF2B5EF4-FFF2-40B4-BE49-F238E27FC236}">
                    <a16:creationId xmlns:a16="http://schemas.microsoft.com/office/drawing/2014/main" id="{E343506E-930F-49BE-A8A3-C15FD812D112}"/>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a:extLst>
                  <a:ext uri="{FF2B5EF4-FFF2-40B4-BE49-F238E27FC236}">
                    <a16:creationId xmlns:a16="http://schemas.microsoft.com/office/drawing/2014/main" id="{74FAE1D3-3B88-44ED-84CA-181BA8EDC4E8}"/>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a:extLst>
                  <a:ext uri="{FF2B5EF4-FFF2-40B4-BE49-F238E27FC236}">
                    <a16:creationId xmlns:a16="http://schemas.microsoft.com/office/drawing/2014/main" id="{A7897BEA-2BF2-4088-BA53-B3302216DA7A}"/>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2">
                <a:extLst>
                  <a:ext uri="{FF2B5EF4-FFF2-40B4-BE49-F238E27FC236}">
                    <a16:creationId xmlns:a16="http://schemas.microsoft.com/office/drawing/2014/main" id="{B341A06B-C30D-45E7-A093-483FC4EE00BA}"/>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3">
                <a:extLst>
                  <a:ext uri="{FF2B5EF4-FFF2-40B4-BE49-F238E27FC236}">
                    <a16:creationId xmlns:a16="http://schemas.microsoft.com/office/drawing/2014/main" id="{11B8E9ED-1A19-44CF-A991-57E75A6899BF}"/>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4">
                <a:extLst>
                  <a:ext uri="{FF2B5EF4-FFF2-40B4-BE49-F238E27FC236}">
                    <a16:creationId xmlns:a16="http://schemas.microsoft.com/office/drawing/2014/main" id="{25F8A087-7971-4C0F-A622-A4AE793CD546}"/>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3" name="Freeform 100">
              <a:extLst>
                <a:ext uri="{FF2B5EF4-FFF2-40B4-BE49-F238E27FC236}">
                  <a16:creationId xmlns:a16="http://schemas.microsoft.com/office/drawing/2014/main" id="{B4DA3F99-DBA4-458A-B493-AEAFE2CE427C}"/>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7">
              <a:extLst>
                <a:ext uri="{FF2B5EF4-FFF2-40B4-BE49-F238E27FC236}">
                  <a16:creationId xmlns:a16="http://schemas.microsoft.com/office/drawing/2014/main" id="{F5FB8B12-A892-42A3-8806-4FBCB1ED4DFA}"/>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1">
              <a:extLst>
                <a:ext uri="{FF2B5EF4-FFF2-40B4-BE49-F238E27FC236}">
                  <a16:creationId xmlns:a16="http://schemas.microsoft.com/office/drawing/2014/main" id="{C0BEC44D-40D0-4788-83F2-4A5D084E55E7}"/>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0743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2C57E55-A343-494B-8AA0-DFEDD5AE923F}"/>
              </a:ext>
            </a:extLst>
          </p:cNvPr>
          <p:cNvGrpSpPr/>
          <p:nvPr/>
        </p:nvGrpSpPr>
        <p:grpSpPr>
          <a:xfrm rot="5400000">
            <a:off x="9969670" y="-767797"/>
            <a:ext cx="1454531" cy="2990128"/>
            <a:chOff x="0" y="0"/>
            <a:chExt cx="2641599" cy="5951938"/>
          </a:xfrm>
        </p:grpSpPr>
        <p:grpSp>
          <p:nvGrpSpPr>
            <p:cNvPr id="16" name="Group 15">
              <a:extLst>
                <a:ext uri="{FF2B5EF4-FFF2-40B4-BE49-F238E27FC236}">
                  <a16:creationId xmlns:a16="http://schemas.microsoft.com/office/drawing/2014/main" id="{4486DCD8-BA7A-4F97-8836-B6DA5AE00C81}"/>
                </a:ext>
              </a:extLst>
            </p:cNvPr>
            <p:cNvGrpSpPr/>
            <p:nvPr/>
          </p:nvGrpSpPr>
          <p:grpSpPr>
            <a:xfrm rot="5400000" flipH="1" flipV="1">
              <a:off x="-1655169" y="1655170"/>
              <a:ext cx="5951937" cy="2641599"/>
              <a:chOff x="762778" y="-1"/>
              <a:chExt cx="7614793" cy="3379611"/>
            </a:xfrm>
          </p:grpSpPr>
          <p:sp>
            <p:nvSpPr>
              <p:cNvPr id="20" name="Freeform 78">
                <a:extLst>
                  <a:ext uri="{FF2B5EF4-FFF2-40B4-BE49-F238E27FC236}">
                    <a16:creationId xmlns:a16="http://schemas.microsoft.com/office/drawing/2014/main" id="{B6F617FE-A4B0-46BF-8F95-6BA4AE391FB7}"/>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9">
                <a:extLst>
                  <a:ext uri="{FF2B5EF4-FFF2-40B4-BE49-F238E27FC236}">
                    <a16:creationId xmlns:a16="http://schemas.microsoft.com/office/drawing/2014/main" id="{37346BFC-BB22-4C2F-9BF1-0C2855D66843}"/>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0">
                <a:extLst>
                  <a:ext uri="{FF2B5EF4-FFF2-40B4-BE49-F238E27FC236}">
                    <a16:creationId xmlns:a16="http://schemas.microsoft.com/office/drawing/2014/main" id="{89F34587-BECF-42B3-9F6F-82FCAF4454F0}"/>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1">
                <a:extLst>
                  <a:ext uri="{FF2B5EF4-FFF2-40B4-BE49-F238E27FC236}">
                    <a16:creationId xmlns:a16="http://schemas.microsoft.com/office/drawing/2014/main" id="{01CF7C83-52B5-4255-9A55-692CBEAB3730}"/>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2">
                <a:extLst>
                  <a:ext uri="{FF2B5EF4-FFF2-40B4-BE49-F238E27FC236}">
                    <a16:creationId xmlns:a16="http://schemas.microsoft.com/office/drawing/2014/main" id="{379FEDDA-E395-47B7-86A5-3B5C3052E3DD}"/>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8CF0C6E4-2BE4-4BCE-B9BF-00DAD1AFB483}"/>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
                <a:extLst>
                  <a:ext uri="{FF2B5EF4-FFF2-40B4-BE49-F238E27FC236}">
                    <a16:creationId xmlns:a16="http://schemas.microsoft.com/office/drawing/2014/main" id="{5F38A6C9-9964-49F6-B3F4-6F5F5A63C09D}"/>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5">
                <a:extLst>
                  <a:ext uri="{FF2B5EF4-FFF2-40B4-BE49-F238E27FC236}">
                    <a16:creationId xmlns:a16="http://schemas.microsoft.com/office/drawing/2014/main" id="{24727C80-E6F0-43ED-95E9-CA001CAE318D}"/>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6">
                <a:extLst>
                  <a:ext uri="{FF2B5EF4-FFF2-40B4-BE49-F238E27FC236}">
                    <a16:creationId xmlns:a16="http://schemas.microsoft.com/office/drawing/2014/main" id="{87D37EDA-9D15-485F-A27B-DE315511C172}"/>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8">
                <a:extLst>
                  <a:ext uri="{FF2B5EF4-FFF2-40B4-BE49-F238E27FC236}">
                    <a16:creationId xmlns:a16="http://schemas.microsoft.com/office/drawing/2014/main" id="{3EE77A04-BA76-496C-B4F1-C9BF7905098B}"/>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9">
                <a:extLst>
                  <a:ext uri="{FF2B5EF4-FFF2-40B4-BE49-F238E27FC236}">
                    <a16:creationId xmlns:a16="http://schemas.microsoft.com/office/drawing/2014/main" id="{EE86AC1E-92E9-4D61-92C8-CC81313CD636}"/>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0">
                <a:extLst>
                  <a:ext uri="{FF2B5EF4-FFF2-40B4-BE49-F238E27FC236}">
                    <a16:creationId xmlns:a16="http://schemas.microsoft.com/office/drawing/2014/main" id="{F661230D-2CCC-437A-B6A2-C44BAF7D2E18}"/>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1">
                <a:extLst>
                  <a:ext uri="{FF2B5EF4-FFF2-40B4-BE49-F238E27FC236}">
                    <a16:creationId xmlns:a16="http://schemas.microsoft.com/office/drawing/2014/main" id="{3D264AFB-5D32-441F-B5A0-B397697A819D}"/>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2">
                <a:extLst>
                  <a:ext uri="{FF2B5EF4-FFF2-40B4-BE49-F238E27FC236}">
                    <a16:creationId xmlns:a16="http://schemas.microsoft.com/office/drawing/2014/main" id="{4CE1577F-555C-48BA-A75A-C6C49BC727D2}"/>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3">
                <a:extLst>
                  <a:ext uri="{FF2B5EF4-FFF2-40B4-BE49-F238E27FC236}">
                    <a16:creationId xmlns:a16="http://schemas.microsoft.com/office/drawing/2014/main" id="{FE8367AF-A097-4464-9E68-9D3C14828605}"/>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4">
                <a:extLst>
                  <a:ext uri="{FF2B5EF4-FFF2-40B4-BE49-F238E27FC236}">
                    <a16:creationId xmlns:a16="http://schemas.microsoft.com/office/drawing/2014/main" id="{AB9F632F-B2C2-47F5-9606-AA07F605CE9F}"/>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5">
                <a:extLst>
                  <a:ext uri="{FF2B5EF4-FFF2-40B4-BE49-F238E27FC236}">
                    <a16:creationId xmlns:a16="http://schemas.microsoft.com/office/drawing/2014/main" id="{EC3A1102-FDB3-44DD-9B56-EB0B1D81EC88}"/>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6">
                <a:extLst>
                  <a:ext uri="{FF2B5EF4-FFF2-40B4-BE49-F238E27FC236}">
                    <a16:creationId xmlns:a16="http://schemas.microsoft.com/office/drawing/2014/main" id="{95CCE72E-FF25-4504-ADCE-F9A20BF547C3}"/>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7">
                <a:extLst>
                  <a:ext uri="{FF2B5EF4-FFF2-40B4-BE49-F238E27FC236}">
                    <a16:creationId xmlns:a16="http://schemas.microsoft.com/office/drawing/2014/main" id="{8CC9E598-543E-4644-A8B3-95BD42493B80}"/>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8">
                <a:extLst>
                  <a:ext uri="{FF2B5EF4-FFF2-40B4-BE49-F238E27FC236}">
                    <a16:creationId xmlns:a16="http://schemas.microsoft.com/office/drawing/2014/main" id="{C775EE2F-46F8-4B32-BFCD-A591AE66A6AD}"/>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9">
                <a:extLst>
                  <a:ext uri="{FF2B5EF4-FFF2-40B4-BE49-F238E27FC236}">
                    <a16:creationId xmlns:a16="http://schemas.microsoft.com/office/drawing/2014/main" id="{24F70765-D2A8-4930-9A46-5A359A903AE2}"/>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A82A77A1-1E33-42E5-BAB5-C3135D15782C}"/>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46946D25-E17C-476E-B0B5-1B3744CFDAB3}"/>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2BB7ECEF-B153-47FB-9F35-64739E95BBF9}"/>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4">
                <a:extLst>
                  <a:ext uri="{FF2B5EF4-FFF2-40B4-BE49-F238E27FC236}">
                    <a16:creationId xmlns:a16="http://schemas.microsoft.com/office/drawing/2014/main" id="{C6B5D1AA-22EF-4C57-BB2F-97739563584A}"/>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AC9F079C-B75C-498A-84AB-1CA3300A6B6C}"/>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7934B4A9-9E7F-4E10-986F-CDCB787D7C7F}"/>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CD63B3A7-13DE-4243-918C-DB3579E2519B}"/>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B751A34F-1B72-4903-82D4-C26B93CDE4FC}"/>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612652-B4E2-4D5A-8EF8-13102C03AF10}"/>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2">
                <a:extLst>
                  <a:ext uri="{FF2B5EF4-FFF2-40B4-BE49-F238E27FC236}">
                    <a16:creationId xmlns:a16="http://schemas.microsoft.com/office/drawing/2014/main" id="{D7238B52-89F9-4DD3-A1EF-3A30B2341990}"/>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3">
                <a:extLst>
                  <a:ext uri="{FF2B5EF4-FFF2-40B4-BE49-F238E27FC236}">
                    <a16:creationId xmlns:a16="http://schemas.microsoft.com/office/drawing/2014/main" id="{5F20CBFC-15FA-4925-85D5-852051FA1DB1}"/>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4">
                <a:extLst>
                  <a:ext uri="{FF2B5EF4-FFF2-40B4-BE49-F238E27FC236}">
                    <a16:creationId xmlns:a16="http://schemas.microsoft.com/office/drawing/2014/main" id="{090ECFED-D873-4695-B021-B551C1A572FD}"/>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100">
              <a:extLst>
                <a:ext uri="{FF2B5EF4-FFF2-40B4-BE49-F238E27FC236}">
                  <a16:creationId xmlns:a16="http://schemas.microsoft.com/office/drawing/2014/main" id="{58C83D8E-0FDB-4575-9377-1AA307B89C10}"/>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7">
              <a:extLst>
                <a:ext uri="{FF2B5EF4-FFF2-40B4-BE49-F238E27FC236}">
                  <a16:creationId xmlns:a16="http://schemas.microsoft.com/office/drawing/2014/main" id="{B3B0EA32-2CB4-429C-9207-CED2DA041F2A}"/>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6CA3BCBE-E95D-4DEC-8365-5C9CF50FE7F1}"/>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B7C46BC6-FAC1-41DF-805B-0380D1FEDE83}"/>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54" name="Group 53">
              <a:extLst>
                <a:ext uri="{FF2B5EF4-FFF2-40B4-BE49-F238E27FC236}">
                  <a16:creationId xmlns:a16="http://schemas.microsoft.com/office/drawing/2014/main" id="{F29EA5F5-9964-44E1-953F-156737A60C93}"/>
                </a:ext>
              </a:extLst>
            </p:cNvPr>
            <p:cNvGrpSpPr/>
            <p:nvPr/>
          </p:nvGrpSpPr>
          <p:grpSpPr>
            <a:xfrm rot="5400000" flipH="1" flipV="1">
              <a:off x="-1655169" y="1655170"/>
              <a:ext cx="5951937" cy="2641599"/>
              <a:chOff x="762778" y="-1"/>
              <a:chExt cx="7614793" cy="3379611"/>
            </a:xfrm>
          </p:grpSpPr>
          <p:sp>
            <p:nvSpPr>
              <p:cNvPr id="58" name="Freeform 78">
                <a:extLst>
                  <a:ext uri="{FF2B5EF4-FFF2-40B4-BE49-F238E27FC236}">
                    <a16:creationId xmlns:a16="http://schemas.microsoft.com/office/drawing/2014/main" id="{DE9F555C-BB09-40A3-A9E3-C18C1A265306}"/>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9">
                <a:extLst>
                  <a:ext uri="{FF2B5EF4-FFF2-40B4-BE49-F238E27FC236}">
                    <a16:creationId xmlns:a16="http://schemas.microsoft.com/office/drawing/2014/main" id="{DDC94E7B-9516-4B28-AB73-5837AEC37A3A}"/>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0">
                <a:extLst>
                  <a:ext uri="{FF2B5EF4-FFF2-40B4-BE49-F238E27FC236}">
                    <a16:creationId xmlns:a16="http://schemas.microsoft.com/office/drawing/2014/main" id="{AFEE70F9-B8FA-4F45-A8ED-A23F0E05DB9E}"/>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1">
                <a:extLst>
                  <a:ext uri="{FF2B5EF4-FFF2-40B4-BE49-F238E27FC236}">
                    <a16:creationId xmlns:a16="http://schemas.microsoft.com/office/drawing/2014/main" id="{D724FD36-64DE-41AE-9955-B1CBA76CF0F8}"/>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2">
                <a:extLst>
                  <a:ext uri="{FF2B5EF4-FFF2-40B4-BE49-F238E27FC236}">
                    <a16:creationId xmlns:a16="http://schemas.microsoft.com/office/drawing/2014/main" id="{58AF6604-CD76-47EE-8B00-9337C70B13A9}"/>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3">
                <a:extLst>
                  <a:ext uri="{FF2B5EF4-FFF2-40B4-BE49-F238E27FC236}">
                    <a16:creationId xmlns:a16="http://schemas.microsoft.com/office/drawing/2014/main" id="{1D4812AC-1F7A-40B6-A9F0-C6C5D322B7FE}"/>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4">
                <a:extLst>
                  <a:ext uri="{FF2B5EF4-FFF2-40B4-BE49-F238E27FC236}">
                    <a16:creationId xmlns:a16="http://schemas.microsoft.com/office/drawing/2014/main" id="{5042912F-10D6-492B-B4B3-9FA96B7FE72C}"/>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92AAB38C-9BB5-4E00-AE7F-A79C8B081063}"/>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6">
                <a:extLst>
                  <a:ext uri="{FF2B5EF4-FFF2-40B4-BE49-F238E27FC236}">
                    <a16:creationId xmlns:a16="http://schemas.microsoft.com/office/drawing/2014/main" id="{A5783B09-431E-4EAB-A75D-ADB3260D85F0}"/>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3869828A-479B-4894-B190-9BA0887FBE87}"/>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9">
                <a:extLst>
                  <a:ext uri="{FF2B5EF4-FFF2-40B4-BE49-F238E27FC236}">
                    <a16:creationId xmlns:a16="http://schemas.microsoft.com/office/drawing/2014/main" id="{EB609342-1A49-42F6-BDE6-7634F91D1ADD}"/>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0">
                <a:extLst>
                  <a:ext uri="{FF2B5EF4-FFF2-40B4-BE49-F238E27FC236}">
                    <a16:creationId xmlns:a16="http://schemas.microsoft.com/office/drawing/2014/main" id="{AE4BB6D5-4624-4C07-8263-D0748DBE99E7}"/>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1">
                <a:extLst>
                  <a:ext uri="{FF2B5EF4-FFF2-40B4-BE49-F238E27FC236}">
                    <a16:creationId xmlns:a16="http://schemas.microsoft.com/office/drawing/2014/main" id="{4A140BAC-B21B-4B70-988C-A3BCCF8C9E6A}"/>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2">
                <a:extLst>
                  <a:ext uri="{FF2B5EF4-FFF2-40B4-BE49-F238E27FC236}">
                    <a16:creationId xmlns:a16="http://schemas.microsoft.com/office/drawing/2014/main" id="{DADD06E1-44FE-4676-B924-06F3DC0AB311}"/>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3">
                <a:extLst>
                  <a:ext uri="{FF2B5EF4-FFF2-40B4-BE49-F238E27FC236}">
                    <a16:creationId xmlns:a16="http://schemas.microsoft.com/office/drawing/2014/main" id="{4593CA19-4AB1-4702-B702-D8BDD5F61492}"/>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
                <a:extLst>
                  <a:ext uri="{FF2B5EF4-FFF2-40B4-BE49-F238E27FC236}">
                    <a16:creationId xmlns:a16="http://schemas.microsoft.com/office/drawing/2014/main" id="{6015C836-8136-4458-8E48-ABD71965462C}"/>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5">
                <a:extLst>
                  <a:ext uri="{FF2B5EF4-FFF2-40B4-BE49-F238E27FC236}">
                    <a16:creationId xmlns:a16="http://schemas.microsoft.com/office/drawing/2014/main" id="{704066B9-C43F-4A2D-A323-E0B748CA3676}"/>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6">
                <a:extLst>
                  <a:ext uri="{FF2B5EF4-FFF2-40B4-BE49-F238E27FC236}">
                    <a16:creationId xmlns:a16="http://schemas.microsoft.com/office/drawing/2014/main" id="{366D6F82-10AD-4E90-8BBE-3E17AE376C11}"/>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7">
                <a:extLst>
                  <a:ext uri="{FF2B5EF4-FFF2-40B4-BE49-F238E27FC236}">
                    <a16:creationId xmlns:a16="http://schemas.microsoft.com/office/drawing/2014/main" id="{EB1F2DA0-9C7A-4F5D-9ECB-C9F78896BA61}"/>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8">
                <a:extLst>
                  <a:ext uri="{FF2B5EF4-FFF2-40B4-BE49-F238E27FC236}">
                    <a16:creationId xmlns:a16="http://schemas.microsoft.com/office/drawing/2014/main" id="{2C206B6E-5EAE-43AB-8212-F1C8AEBD8971}"/>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58F66B03-64D3-4D93-A6F0-1E786A150D2C}"/>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1">
                <a:extLst>
                  <a:ext uri="{FF2B5EF4-FFF2-40B4-BE49-F238E27FC236}">
                    <a16:creationId xmlns:a16="http://schemas.microsoft.com/office/drawing/2014/main" id="{806F057F-4C02-45A2-9067-F225032514E3}"/>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2">
                <a:extLst>
                  <a:ext uri="{FF2B5EF4-FFF2-40B4-BE49-F238E27FC236}">
                    <a16:creationId xmlns:a16="http://schemas.microsoft.com/office/drawing/2014/main" id="{058E29C9-7117-4E27-9273-62052E0B2EE8}"/>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3">
                <a:extLst>
                  <a:ext uri="{FF2B5EF4-FFF2-40B4-BE49-F238E27FC236}">
                    <a16:creationId xmlns:a16="http://schemas.microsoft.com/office/drawing/2014/main" id="{AD0E42C0-294C-44A6-B77A-8CE9DF46FBC8}"/>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4">
                <a:extLst>
                  <a:ext uri="{FF2B5EF4-FFF2-40B4-BE49-F238E27FC236}">
                    <a16:creationId xmlns:a16="http://schemas.microsoft.com/office/drawing/2014/main" id="{91976056-CA67-433C-A9E1-F310A61F1B54}"/>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5">
                <a:extLst>
                  <a:ext uri="{FF2B5EF4-FFF2-40B4-BE49-F238E27FC236}">
                    <a16:creationId xmlns:a16="http://schemas.microsoft.com/office/drawing/2014/main" id="{E2A99D0F-965E-4A06-974C-BA52F9045623}"/>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6">
                <a:extLst>
                  <a:ext uri="{FF2B5EF4-FFF2-40B4-BE49-F238E27FC236}">
                    <a16:creationId xmlns:a16="http://schemas.microsoft.com/office/drawing/2014/main" id="{6A6D3AA7-15E9-4196-9012-19E79EC88590}"/>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7">
                <a:extLst>
                  <a:ext uri="{FF2B5EF4-FFF2-40B4-BE49-F238E27FC236}">
                    <a16:creationId xmlns:a16="http://schemas.microsoft.com/office/drawing/2014/main" id="{8B28DC02-71DC-4658-9A46-587FF7EF2268}"/>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8">
                <a:extLst>
                  <a:ext uri="{FF2B5EF4-FFF2-40B4-BE49-F238E27FC236}">
                    <a16:creationId xmlns:a16="http://schemas.microsoft.com/office/drawing/2014/main" id="{0892CA0A-3105-46AE-978E-018A3FE553FE}"/>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9">
                <a:extLst>
                  <a:ext uri="{FF2B5EF4-FFF2-40B4-BE49-F238E27FC236}">
                    <a16:creationId xmlns:a16="http://schemas.microsoft.com/office/drawing/2014/main" id="{BCD51433-0643-4F47-9841-620E6541643C}"/>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12">
                <a:extLst>
                  <a:ext uri="{FF2B5EF4-FFF2-40B4-BE49-F238E27FC236}">
                    <a16:creationId xmlns:a16="http://schemas.microsoft.com/office/drawing/2014/main" id="{7AE59CF9-F09A-4F41-BD8B-761B471AFC1E}"/>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13">
                <a:extLst>
                  <a:ext uri="{FF2B5EF4-FFF2-40B4-BE49-F238E27FC236}">
                    <a16:creationId xmlns:a16="http://schemas.microsoft.com/office/drawing/2014/main" id="{8BDCDF5B-4E01-4999-909A-9FB1DECEC0E0}"/>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4">
                <a:extLst>
                  <a:ext uri="{FF2B5EF4-FFF2-40B4-BE49-F238E27FC236}">
                    <a16:creationId xmlns:a16="http://schemas.microsoft.com/office/drawing/2014/main" id="{9892CF47-9477-4F9C-92EC-61BCD26012B8}"/>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Freeform 100">
              <a:extLst>
                <a:ext uri="{FF2B5EF4-FFF2-40B4-BE49-F238E27FC236}">
                  <a16:creationId xmlns:a16="http://schemas.microsoft.com/office/drawing/2014/main" id="{1DA01E38-B8B5-414A-A815-73400347FACB}"/>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
              <a:extLst>
                <a:ext uri="{FF2B5EF4-FFF2-40B4-BE49-F238E27FC236}">
                  <a16:creationId xmlns:a16="http://schemas.microsoft.com/office/drawing/2014/main" id="{854EDE2C-553D-45A7-A58A-6DCF6CD4E5BA}"/>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1">
              <a:extLst>
                <a:ext uri="{FF2B5EF4-FFF2-40B4-BE49-F238E27FC236}">
                  <a16:creationId xmlns:a16="http://schemas.microsoft.com/office/drawing/2014/main" id="{4DD70CC6-99CB-4416-93B7-953A4614B6A8}"/>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D14F16C9-3372-4052-9473-7797330C8252}"/>
              </a:ext>
            </a:extLst>
          </p:cNvPr>
          <p:cNvSpPr txBox="1"/>
          <p:nvPr/>
        </p:nvSpPr>
        <p:spPr>
          <a:xfrm>
            <a:off x="791748" y="1594047"/>
            <a:ext cx="6905414" cy="738664"/>
          </a:xfrm>
          <a:prstGeom prst="rect">
            <a:avLst/>
          </a:prstGeom>
          <a:noFill/>
        </p:spPr>
        <p:txBody>
          <a:bodyPr wrap="square">
            <a:spAutoFit/>
          </a:bodyPr>
          <a:lstStyle/>
          <a:p>
            <a:r>
              <a:rPr lang="en-US" sz="1400" b="1" i="0">
                <a:effectLst/>
                <a:latin typeface="Nunito" panose="00000500000000000000" pitchFamily="2" charset="-70"/>
              </a:rPr>
              <a:t>1. </a:t>
            </a:r>
            <a:r>
              <a:rPr lang="en-US" sz="1400" b="0" i="0">
                <a:effectLst/>
                <a:latin typeface="Nunito" panose="00000500000000000000" pitchFamily="2" charset="-70"/>
              </a:rPr>
              <a:t>Unity-Technologies. 2017. </a:t>
            </a:r>
            <a:r>
              <a:rPr lang="en-US" sz="1400" b="0" i="1">
                <a:effectLst/>
                <a:latin typeface="Nunito" panose="00000500000000000000" pitchFamily="2" charset="-70"/>
              </a:rPr>
              <a:t>Unity ML-Agents Toolkit</a:t>
            </a:r>
            <a:r>
              <a:rPr lang="en-US" sz="1400" b="0" i="0">
                <a:effectLst/>
                <a:latin typeface="Nunito" panose="00000500000000000000" pitchFamily="2" charset="-70"/>
              </a:rPr>
              <a:t>. [online] Available at: &lt;https://github.com/Unity-Technologies/ml-agents/tree/master/docs&gt; [Accessed 7 December 2020].</a:t>
            </a:r>
            <a:endParaRPr lang="lt-LT" sz="1400">
              <a:latin typeface="Nunito" panose="00000500000000000000" pitchFamily="2" charset="-70"/>
            </a:endParaRPr>
          </a:p>
        </p:txBody>
      </p:sp>
      <p:sp>
        <p:nvSpPr>
          <p:cNvPr id="7" name="TextBox 6">
            <a:extLst>
              <a:ext uri="{FF2B5EF4-FFF2-40B4-BE49-F238E27FC236}">
                <a16:creationId xmlns:a16="http://schemas.microsoft.com/office/drawing/2014/main" id="{F52764EB-0930-4F94-BE15-B792A47F184B}"/>
              </a:ext>
            </a:extLst>
          </p:cNvPr>
          <p:cNvSpPr txBox="1"/>
          <p:nvPr/>
        </p:nvSpPr>
        <p:spPr>
          <a:xfrm>
            <a:off x="791745" y="2514028"/>
            <a:ext cx="6905417" cy="738664"/>
          </a:xfrm>
          <a:prstGeom prst="rect">
            <a:avLst/>
          </a:prstGeom>
          <a:noFill/>
        </p:spPr>
        <p:txBody>
          <a:bodyPr wrap="square">
            <a:spAutoFit/>
          </a:bodyPr>
          <a:lstStyle/>
          <a:p>
            <a:r>
              <a:rPr lang="en-US" sz="1400" b="1" i="0">
                <a:effectLst/>
                <a:latin typeface="Nunito" panose="00000500000000000000" pitchFamily="2" charset="-70"/>
              </a:rPr>
              <a:t>2. </a:t>
            </a:r>
            <a:r>
              <a:rPr lang="en-US" sz="1400" b="0" i="0">
                <a:effectLst/>
                <a:latin typeface="Nunito" panose="00000500000000000000" pitchFamily="2" charset="-70"/>
              </a:rPr>
              <a:t>Simonini, T., 2020. </a:t>
            </a:r>
            <a:r>
              <a:rPr lang="en-US" sz="1400" b="0" i="1">
                <a:effectLst/>
                <a:latin typeface="Nunito" panose="00000500000000000000" pitchFamily="2" charset="-70"/>
              </a:rPr>
              <a:t>An Introduction To Unity ML-Agents</a:t>
            </a:r>
            <a:r>
              <a:rPr lang="en-US" sz="1400" b="0" i="0">
                <a:effectLst/>
                <a:latin typeface="Nunito" panose="00000500000000000000" pitchFamily="2" charset="-70"/>
              </a:rPr>
              <a:t>. [online] towardsdatascience. Available at: &lt;https://towardsdatascience.com/an-introduction-to-unity-ml-agents-6238452fcf4c&gt; [Accessed 7 December 2020].</a:t>
            </a:r>
            <a:endParaRPr lang="lt-LT" sz="1400">
              <a:latin typeface="Nunito" panose="00000500000000000000" pitchFamily="2" charset="-70"/>
            </a:endParaRPr>
          </a:p>
        </p:txBody>
      </p:sp>
      <p:sp>
        <p:nvSpPr>
          <p:cNvPr id="9" name="TextBox 8">
            <a:extLst>
              <a:ext uri="{FF2B5EF4-FFF2-40B4-BE49-F238E27FC236}">
                <a16:creationId xmlns:a16="http://schemas.microsoft.com/office/drawing/2014/main" id="{ECF3B8A3-6DEE-4C3F-A97C-2D4AD3712325}"/>
              </a:ext>
            </a:extLst>
          </p:cNvPr>
          <p:cNvSpPr txBox="1"/>
          <p:nvPr/>
        </p:nvSpPr>
        <p:spPr>
          <a:xfrm>
            <a:off x="791745" y="3436992"/>
            <a:ext cx="6905417" cy="738664"/>
          </a:xfrm>
          <a:prstGeom prst="rect">
            <a:avLst/>
          </a:prstGeom>
          <a:noFill/>
        </p:spPr>
        <p:txBody>
          <a:bodyPr wrap="square">
            <a:spAutoFit/>
          </a:bodyPr>
          <a:lstStyle/>
          <a:p>
            <a:r>
              <a:rPr lang="en-US" sz="1400" b="1" i="0">
                <a:effectLst/>
                <a:latin typeface="Nunito" panose="00000500000000000000" pitchFamily="2" charset="-70"/>
              </a:rPr>
              <a:t>3. </a:t>
            </a:r>
            <a:r>
              <a:rPr lang="en-US" sz="1400" b="0" i="0">
                <a:effectLst/>
                <a:latin typeface="Nunito" panose="00000500000000000000" pitchFamily="2" charset="-70"/>
              </a:rPr>
              <a:t>elementsofai. 2020. </a:t>
            </a:r>
            <a:r>
              <a:rPr lang="en-US" sz="1400" b="0" i="1">
                <a:effectLst/>
                <a:latin typeface="Nunito" panose="00000500000000000000" pitchFamily="2" charset="-70"/>
              </a:rPr>
              <a:t>A Free Online Introduction To Artificial Intelligence For Non-Experts</a:t>
            </a:r>
            <a:r>
              <a:rPr lang="en-US" sz="1400" b="0" i="0">
                <a:effectLst/>
                <a:latin typeface="Nunito" panose="00000500000000000000" pitchFamily="2" charset="-70"/>
              </a:rPr>
              <a:t>. [online] Available at: &lt;https://www.elementsofai.com&gt; [Accessed 7 December 2020].</a:t>
            </a:r>
            <a:endParaRPr lang="lt-LT" sz="1400">
              <a:latin typeface="Nunito" panose="00000500000000000000" pitchFamily="2" charset="-70"/>
            </a:endParaRPr>
          </a:p>
        </p:txBody>
      </p:sp>
      <p:sp>
        <p:nvSpPr>
          <p:cNvPr id="11" name="TextBox 10">
            <a:extLst>
              <a:ext uri="{FF2B5EF4-FFF2-40B4-BE49-F238E27FC236}">
                <a16:creationId xmlns:a16="http://schemas.microsoft.com/office/drawing/2014/main" id="{AD88BFC1-5371-46E7-8B26-278CD28D2C6B}"/>
              </a:ext>
            </a:extLst>
          </p:cNvPr>
          <p:cNvSpPr txBox="1"/>
          <p:nvPr/>
        </p:nvSpPr>
        <p:spPr>
          <a:xfrm>
            <a:off x="791745" y="4355376"/>
            <a:ext cx="6812817" cy="954107"/>
          </a:xfrm>
          <a:prstGeom prst="rect">
            <a:avLst/>
          </a:prstGeom>
          <a:noFill/>
        </p:spPr>
        <p:txBody>
          <a:bodyPr wrap="square">
            <a:spAutoFit/>
          </a:bodyPr>
          <a:lstStyle/>
          <a:p>
            <a:r>
              <a:rPr lang="en-US" sz="1400" b="1" i="0">
                <a:effectLst/>
                <a:latin typeface="Nunito" panose="00000500000000000000" pitchFamily="2" charset="-70"/>
              </a:rPr>
              <a:t>4. </a:t>
            </a:r>
            <a:r>
              <a:rPr lang="lt-LT" sz="1400" b="0" i="0">
                <a:effectLst/>
                <a:latin typeface="Nunito" panose="00000500000000000000" pitchFamily="2" charset="-70"/>
              </a:rPr>
              <a:t>Baker, B., Kanitscheider, I., Markov, T., Wu, Y., Powell, G., McGrew, B. and Mordatch, I., 2020. </a:t>
            </a:r>
            <a:r>
              <a:rPr lang="lt-LT" sz="1400" b="0" i="1">
                <a:effectLst/>
                <a:latin typeface="Nunito" panose="00000500000000000000" pitchFamily="2" charset="-70"/>
              </a:rPr>
              <a:t>Emergent Tool Use From Multi-Agent Interaction</a:t>
            </a:r>
            <a:r>
              <a:rPr lang="lt-LT" sz="1400" b="0" i="0">
                <a:effectLst/>
                <a:latin typeface="Nunito" panose="00000500000000000000" pitchFamily="2" charset="-70"/>
              </a:rPr>
              <a:t>. [online] OpenAI. Available at: &lt;https://openai.com/blog/emergent-tool-use/&gt; [Accessed 7 December 2020].</a:t>
            </a:r>
            <a:endParaRPr lang="lt-LT" sz="1400">
              <a:latin typeface="Nunito" panose="00000500000000000000" pitchFamily="2" charset="-70"/>
            </a:endParaRPr>
          </a:p>
        </p:txBody>
      </p:sp>
      <p:sp>
        <p:nvSpPr>
          <p:cNvPr id="12" name="TextBox 11">
            <a:extLst>
              <a:ext uri="{FF2B5EF4-FFF2-40B4-BE49-F238E27FC236}">
                <a16:creationId xmlns:a16="http://schemas.microsoft.com/office/drawing/2014/main" id="{B39E5243-9CFF-47BD-BF15-51B3C2249AF3}"/>
              </a:ext>
            </a:extLst>
          </p:cNvPr>
          <p:cNvSpPr txBox="1"/>
          <p:nvPr/>
        </p:nvSpPr>
        <p:spPr>
          <a:xfrm>
            <a:off x="251495" y="137110"/>
            <a:ext cx="4475797" cy="1015663"/>
          </a:xfrm>
          <a:prstGeom prst="rect">
            <a:avLst/>
          </a:prstGeom>
          <a:noFill/>
        </p:spPr>
        <p:txBody>
          <a:bodyPr wrap="square" rtlCol="0">
            <a:spAutoFit/>
          </a:bodyPr>
          <a:lstStyle/>
          <a:p>
            <a:pPr algn="ctr"/>
            <a:r>
              <a:rPr lang="en-US" sz="6000" b="1">
                <a:latin typeface="Nunito" panose="00000500000000000000" pitchFamily="2" charset="-70"/>
              </a:rPr>
              <a:t>References</a:t>
            </a:r>
            <a:endParaRPr lang="lt-LT" sz="6000" b="1">
              <a:latin typeface="Nunito" panose="00000500000000000000" pitchFamily="2" charset="-70"/>
            </a:endParaRPr>
          </a:p>
        </p:txBody>
      </p:sp>
      <p:cxnSp>
        <p:nvCxnSpPr>
          <p:cNvPr id="13" name="Straight Connector 12">
            <a:extLst>
              <a:ext uri="{FF2B5EF4-FFF2-40B4-BE49-F238E27FC236}">
                <a16:creationId xmlns:a16="http://schemas.microsoft.com/office/drawing/2014/main" id="{47017E0E-CC4D-424F-92E2-F8EADB0FA7F7}"/>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02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54D12-BDA6-4610-BF21-DF41345B39D0}"/>
              </a:ext>
            </a:extLst>
          </p:cNvPr>
          <p:cNvSpPr txBox="1"/>
          <p:nvPr/>
        </p:nvSpPr>
        <p:spPr>
          <a:xfrm>
            <a:off x="136651" y="169888"/>
            <a:ext cx="4475797" cy="1015663"/>
          </a:xfrm>
          <a:prstGeom prst="rect">
            <a:avLst/>
          </a:prstGeom>
          <a:noFill/>
        </p:spPr>
        <p:txBody>
          <a:bodyPr wrap="square" rtlCol="0">
            <a:spAutoFit/>
          </a:bodyPr>
          <a:lstStyle/>
          <a:p>
            <a:pPr algn="ctr"/>
            <a:r>
              <a:rPr lang="en-US" sz="6000" b="1">
                <a:latin typeface="Nunito" panose="00000500000000000000" pitchFamily="2" charset="-70"/>
              </a:rPr>
              <a:t>Motivation</a:t>
            </a:r>
            <a:endParaRPr lang="lt-LT" sz="6000" b="1">
              <a:latin typeface="Nunito" panose="00000500000000000000" pitchFamily="2" charset="-70"/>
            </a:endParaRPr>
          </a:p>
        </p:txBody>
      </p:sp>
      <p:sp>
        <p:nvSpPr>
          <p:cNvPr id="6" name="TextBox 5">
            <a:extLst>
              <a:ext uri="{FF2B5EF4-FFF2-40B4-BE49-F238E27FC236}">
                <a16:creationId xmlns:a16="http://schemas.microsoft.com/office/drawing/2014/main" id="{C4A7298C-64F4-4D14-9B59-CB5B63C364C8}"/>
              </a:ext>
            </a:extLst>
          </p:cNvPr>
          <p:cNvSpPr txBox="1"/>
          <p:nvPr/>
        </p:nvSpPr>
        <p:spPr>
          <a:xfrm>
            <a:off x="6975204" y="3162293"/>
            <a:ext cx="4263982" cy="646331"/>
          </a:xfrm>
          <a:prstGeom prst="rect">
            <a:avLst/>
          </a:prstGeom>
          <a:noFill/>
        </p:spPr>
        <p:txBody>
          <a:bodyPr wrap="square" rtlCol="0">
            <a:spAutoFit/>
          </a:bodyPr>
          <a:lstStyle/>
          <a:p>
            <a:r>
              <a:rPr lang="en-US">
                <a:latin typeface="Nunito" panose="00000500000000000000" pitchFamily="2" charset="-70"/>
              </a:rPr>
              <a:t>Little evidence of AI agents being used in playtesting</a:t>
            </a:r>
            <a:endParaRPr lang="lt-LT">
              <a:latin typeface="Nunito" panose="00000500000000000000" pitchFamily="2" charset="-70"/>
            </a:endParaRPr>
          </a:p>
        </p:txBody>
      </p:sp>
      <p:sp>
        <p:nvSpPr>
          <p:cNvPr id="12" name="TextBox 11">
            <a:extLst>
              <a:ext uri="{FF2B5EF4-FFF2-40B4-BE49-F238E27FC236}">
                <a16:creationId xmlns:a16="http://schemas.microsoft.com/office/drawing/2014/main" id="{7C705EB4-ABD2-4903-9929-E51FF8C5C5F6}"/>
              </a:ext>
            </a:extLst>
          </p:cNvPr>
          <p:cNvSpPr txBox="1"/>
          <p:nvPr/>
        </p:nvSpPr>
        <p:spPr>
          <a:xfrm>
            <a:off x="632749" y="1589410"/>
            <a:ext cx="10794017" cy="923330"/>
          </a:xfrm>
          <a:prstGeom prst="rect">
            <a:avLst/>
          </a:prstGeom>
          <a:noFill/>
        </p:spPr>
        <p:txBody>
          <a:bodyPr wrap="square">
            <a:spAutoFit/>
          </a:bodyPr>
          <a:lstStyle/>
          <a:p>
            <a:r>
              <a:rPr lang="en-US" b="0" i="0">
                <a:effectLst/>
                <a:latin typeface="Nunito" panose="00000500000000000000" pitchFamily="2" charset="-70"/>
              </a:rPr>
              <a:t>“</a:t>
            </a:r>
            <a:r>
              <a:rPr lang="en-US" b="0" i="1">
                <a:effectLst/>
                <a:latin typeface="Nunito" panose="00000500000000000000" pitchFamily="2" charset="-70"/>
              </a:rPr>
              <a:t>The first part of debugging is exciting; it's the first feedback. Somebody is actually playing your game. But by the end, you get sick of the little problems. You have spent three months inventing the game, and now you have to spend just as much time cleaning it up</a:t>
            </a:r>
            <a:r>
              <a:rPr lang="en-US" b="0" i="0">
                <a:effectLst/>
                <a:latin typeface="Nunito" panose="00000500000000000000" pitchFamily="2" charset="-70"/>
              </a:rPr>
              <a:t>.” – Steve Meretzky, 1984</a:t>
            </a:r>
            <a:endParaRPr lang="lt-LT">
              <a:latin typeface="Nunito" panose="00000500000000000000" pitchFamily="2" charset="-70"/>
            </a:endParaRPr>
          </a:p>
        </p:txBody>
      </p:sp>
      <p:sp>
        <p:nvSpPr>
          <p:cNvPr id="15" name="TextBox 14">
            <a:extLst>
              <a:ext uri="{FF2B5EF4-FFF2-40B4-BE49-F238E27FC236}">
                <a16:creationId xmlns:a16="http://schemas.microsoft.com/office/drawing/2014/main" id="{BE4200CA-9142-4282-9F91-87EC535D1A2A}"/>
              </a:ext>
            </a:extLst>
          </p:cNvPr>
          <p:cNvSpPr txBox="1"/>
          <p:nvPr/>
        </p:nvSpPr>
        <p:spPr>
          <a:xfrm>
            <a:off x="632749" y="3162294"/>
            <a:ext cx="4277133" cy="646331"/>
          </a:xfrm>
          <a:prstGeom prst="rect">
            <a:avLst/>
          </a:prstGeom>
          <a:noFill/>
        </p:spPr>
        <p:txBody>
          <a:bodyPr wrap="none" rtlCol="0">
            <a:spAutoFit/>
          </a:bodyPr>
          <a:lstStyle/>
          <a:p>
            <a:r>
              <a:rPr lang="en-US">
                <a:latin typeface="Nunito" panose="00000500000000000000" pitchFamily="2" charset="-70"/>
              </a:rPr>
              <a:t>It’s not easy to find someone to playtest</a:t>
            </a:r>
          </a:p>
          <a:p>
            <a:r>
              <a:rPr lang="en-US">
                <a:latin typeface="Nunito" panose="00000500000000000000" pitchFamily="2" charset="-70"/>
              </a:rPr>
              <a:t>a game with you</a:t>
            </a:r>
            <a:endParaRPr lang="lt-LT">
              <a:latin typeface="Nunito" panose="00000500000000000000" pitchFamily="2" charset="-70"/>
            </a:endParaRPr>
          </a:p>
        </p:txBody>
      </p:sp>
      <p:cxnSp>
        <p:nvCxnSpPr>
          <p:cNvPr id="13" name="Straight Connector 12">
            <a:extLst>
              <a:ext uri="{FF2B5EF4-FFF2-40B4-BE49-F238E27FC236}">
                <a16:creationId xmlns:a16="http://schemas.microsoft.com/office/drawing/2014/main" id="{25C53250-006C-4FD7-A799-5A07129D44B6}"/>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8B296DB-4BF3-4893-9851-7B56248E3C78}"/>
              </a:ext>
            </a:extLst>
          </p:cNvPr>
          <p:cNvGrpSpPr/>
          <p:nvPr/>
        </p:nvGrpSpPr>
        <p:grpSpPr>
          <a:xfrm rot="5400000">
            <a:off x="9969670" y="-767797"/>
            <a:ext cx="1454531" cy="2990128"/>
            <a:chOff x="0" y="0"/>
            <a:chExt cx="2641599" cy="5951938"/>
          </a:xfrm>
        </p:grpSpPr>
        <p:grpSp>
          <p:nvGrpSpPr>
            <p:cNvPr id="16" name="Group 15">
              <a:extLst>
                <a:ext uri="{FF2B5EF4-FFF2-40B4-BE49-F238E27FC236}">
                  <a16:creationId xmlns:a16="http://schemas.microsoft.com/office/drawing/2014/main" id="{95063D6C-B7CE-47DB-8B33-14484088F02C}"/>
                </a:ext>
              </a:extLst>
            </p:cNvPr>
            <p:cNvGrpSpPr/>
            <p:nvPr/>
          </p:nvGrpSpPr>
          <p:grpSpPr>
            <a:xfrm rot="5400000" flipH="1" flipV="1">
              <a:off x="-1655169" y="1655170"/>
              <a:ext cx="5951937" cy="2641599"/>
              <a:chOff x="762778" y="-1"/>
              <a:chExt cx="7614793" cy="3379611"/>
            </a:xfrm>
          </p:grpSpPr>
          <p:sp>
            <p:nvSpPr>
              <p:cNvPr id="20" name="Freeform 78">
                <a:extLst>
                  <a:ext uri="{FF2B5EF4-FFF2-40B4-BE49-F238E27FC236}">
                    <a16:creationId xmlns:a16="http://schemas.microsoft.com/office/drawing/2014/main" id="{201BCD4E-8B64-451A-82C9-89F30A894617}"/>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9">
                <a:extLst>
                  <a:ext uri="{FF2B5EF4-FFF2-40B4-BE49-F238E27FC236}">
                    <a16:creationId xmlns:a16="http://schemas.microsoft.com/office/drawing/2014/main" id="{CC967E66-3C1F-4E45-BC7F-26474A4F0D4C}"/>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0">
                <a:extLst>
                  <a:ext uri="{FF2B5EF4-FFF2-40B4-BE49-F238E27FC236}">
                    <a16:creationId xmlns:a16="http://schemas.microsoft.com/office/drawing/2014/main" id="{BEA61716-9D3F-4A65-B3D6-528A0A76FB62}"/>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1">
                <a:extLst>
                  <a:ext uri="{FF2B5EF4-FFF2-40B4-BE49-F238E27FC236}">
                    <a16:creationId xmlns:a16="http://schemas.microsoft.com/office/drawing/2014/main" id="{AE563E89-D5C2-4017-8138-758555F0A75B}"/>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2">
                <a:extLst>
                  <a:ext uri="{FF2B5EF4-FFF2-40B4-BE49-F238E27FC236}">
                    <a16:creationId xmlns:a16="http://schemas.microsoft.com/office/drawing/2014/main" id="{A730638F-9959-46A4-9769-EC7D069AA83D}"/>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5B72E1A6-DCC8-416C-9B91-0877010EDAD9}"/>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
                <a:extLst>
                  <a:ext uri="{FF2B5EF4-FFF2-40B4-BE49-F238E27FC236}">
                    <a16:creationId xmlns:a16="http://schemas.microsoft.com/office/drawing/2014/main" id="{A3EAB63F-CB76-4844-8AB1-742C8406E94D}"/>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5">
                <a:extLst>
                  <a:ext uri="{FF2B5EF4-FFF2-40B4-BE49-F238E27FC236}">
                    <a16:creationId xmlns:a16="http://schemas.microsoft.com/office/drawing/2014/main" id="{997C00D1-5F5E-4CEB-B127-00E3D22E84EC}"/>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6">
                <a:extLst>
                  <a:ext uri="{FF2B5EF4-FFF2-40B4-BE49-F238E27FC236}">
                    <a16:creationId xmlns:a16="http://schemas.microsoft.com/office/drawing/2014/main" id="{9DC23D27-9E7F-4E6C-BFEA-CCDE7AD788CB}"/>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8">
                <a:extLst>
                  <a:ext uri="{FF2B5EF4-FFF2-40B4-BE49-F238E27FC236}">
                    <a16:creationId xmlns:a16="http://schemas.microsoft.com/office/drawing/2014/main" id="{2ECCF3EB-A589-442D-BE4E-C28E0AF4C9E1}"/>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9">
                <a:extLst>
                  <a:ext uri="{FF2B5EF4-FFF2-40B4-BE49-F238E27FC236}">
                    <a16:creationId xmlns:a16="http://schemas.microsoft.com/office/drawing/2014/main" id="{B45F76A7-5514-415A-B57C-B1B62BE2932F}"/>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0">
                <a:extLst>
                  <a:ext uri="{FF2B5EF4-FFF2-40B4-BE49-F238E27FC236}">
                    <a16:creationId xmlns:a16="http://schemas.microsoft.com/office/drawing/2014/main" id="{648B89D4-4265-499E-AF38-8B5BB01129AC}"/>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1">
                <a:extLst>
                  <a:ext uri="{FF2B5EF4-FFF2-40B4-BE49-F238E27FC236}">
                    <a16:creationId xmlns:a16="http://schemas.microsoft.com/office/drawing/2014/main" id="{D5EC9993-1C7D-4CA2-AB90-9A0B66D2DDA1}"/>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2">
                <a:extLst>
                  <a:ext uri="{FF2B5EF4-FFF2-40B4-BE49-F238E27FC236}">
                    <a16:creationId xmlns:a16="http://schemas.microsoft.com/office/drawing/2014/main" id="{F0977F06-D2E5-41AF-A35A-C3529447763D}"/>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3">
                <a:extLst>
                  <a:ext uri="{FF2B5EF4-FFF2-40B4-BE49-F238E27FC236}">
                    <a16:creationId xmlns:a16="http://schemas.microsoft.com/office/drawing/2014/main" id="{0004694C-C64D-40B2-9DC2-C4029B38A809}"/>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4">
                <a:extLst>
                  <a:ext uri="{FF2B5EF4-FFF2-40B4-BE49-F238E27FC236}">
                    <a16:creationId xmlns:a16="http://schemas.microsoft.com/office/drawing/2014/main" id="{1CAF428B-2AE9-409D-A4B1-968EDFBCAE75}"/>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5">
                <a:extLst>
                  <a:ext uri="{FF2B5EF4-FFF2-40B4-BE49-F238E27FC236}">
                    <a16:creationId xmlns:a16="http://schemas.microsoft.com/office/drawing/2014/main" id="{FE9C4368-FE78-42F8-BC34-F88F0B3C4548}"/>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6">
                <a:extLst>
                  <a:ext uri="{FF2B5EF4-FFF2-40B4-BE49-F238E27FC236}">
                    <a16:creationId xmlns:a16="http://schemas.microsoft.com/office/drawing/2014/main" id="{22953E83-FF38-4965-85F3-60226D513109}"/>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7">
                <a:extLst>
                  <a:ext uri="{FF2B5EF4-FFF2-40B4-BE49-F238E27FC236}">
                    <a16:creationId xmlns:a16="http://schemas.microsoft.com/office/drawing/2014/main" id="{C69FD5FB-06F1-4A13-BE89-23E7AF821AE4}"/>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8">
                <a:extLst>
                  <a:ext uri="{FF2B5EF4-FFF2-40B4-BE49-F238E27FC236}">
                    <a16:creationId xmlns:a16="http://schemas.microsoft.com/office/drawing/2014/main" id="{89389818-08E8-4C44-B149-9991D5696AE2}"/>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9">
                <a:extLst>
                  <a:ext uri="{FF2B5EF4-FFF2-40B4-BE49-F238E27FC236}">
                    <a16:creationId xmlns:a16="http://schemas.microsoft.com/office/drawing/2014/main" id="{D9B860B6-B148-4D68-AC75-E440410BBBEB}"/>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BA8E3ED2-9409-4BE3-8438-0F837FA0AE4E}"/>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E4B47E81-FD71-4C27-87DB-79502EE69374}"/>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66E16F72-D67A-40CE-BDB4-1CE2CF747AB5}"/>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4">
                <a:extLst>
                  <a:ext uri="{FF2B5EF4-FFF2-40B4-BE49-F238E27FC236}">
                    <a16:creationId xmlns:a16="http://schemas.microsoft.com/office/drawing/2014/main" id="{B1B664C2-78A8-4C6D-8EC8-A354010730EA}"/>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1EE4AD03-EB0A-4A68-8AAD-7F3ABA0479B6}"/>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9139F91E-1C78-463B-A65C-EF4C805FD65C}"/>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860DA050-D807-4C33-A8B6-8CB9D26779EA}"/>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F5D79263-A135-4C2F-80DD-7FB430B94FE0}"/>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FFD5846D-CBA9-40D3-BAEA-DCEBD0BA3545}"/>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2">
                <a:extLst>
                  <a:ext uri="{FF2B5EF4-FFF2-40B4-BE49-F238E27FC236}">
                    <a16:creationId xmlns:a16="http://schemas.microsoft.com/office/drawing/2014/main" id="{B9C41E68-D474-42D9-B944-1A8089F816D5}"/>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3">
                <a:extLst>
                  <a:ext uri="{FF2B5EF4-FFF2-40B4-BE49-F238E27FC236}">
                    <a16:creationId xmlns:a16="http://schemas.microsoft.com/office/drawing/2014/main" id="{2A479282-E4F2-45EE-B8E4-D1E2EBD55142}"/>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4">
                <a:extLst>
                  <a:ext uri="{FF2B5EF4-FFF2-40B4-BE49-F238E27FC236}">
                    <a16:creationId xmlns:a16="http://schemas.microsoft.com/office/drawing/2014/main" id="{9C8B748D-9A76-4060-941F-035341BB1EB0}"/>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100">
              <a:extLst>
                <a:ext uri="{FF2B5EF4-FFF2-40B4-BE49-F238E27FC236}">
                  <a16:creationId xmlns:a16="http://schemas.microsoft.com/office/drawing/2014/main" id="{BEB36364-00E9-4801-BCBA-4D6EF9CEB3CD}"/>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7">
              <a:extLst>
                <a:ext uri="{FF2B5EF4-FFF2-40B4-BE49-F238E27FC236}">
                  <a16:creationId xmlns:a16="http://schemas.microsoft.com/office/drawing/2014/main" id="{65DE2D35-AB34-4ED5-B912-46B5FB1D4A43}"/>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DF066642-78D0-49F9-9750-D0B9ED774F0B}"/>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FCEF3A2C-9385-4A3E-B741-9B77C3E3B9AE}"/>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54" name="Group 53">
              <a:extLst>
                <a:ext uri="{FF2B5EF4-FFF2-40B4-BE49-F238E27FC236}">
                  <a16:creationId xmlns:a16="http://schemas.microsoft.com/office/drawing/2014/main" id="{9087C1FD-EE6A-497E-8F5B-96BFF0BD72E7}"/>
                </a:ext>
              </a:extLst>
            </p:cNvPr>
            <p:cNvGrpSpPr/>
            <p:nvPr/>
          </p:nvGrpSpPr>
          <p:grpSpPr>
            <a:xfrm rot="5400000" flipH="1" flipV="1">
              <a:off x="-1655169" y="1655170"/>
              <a:ext cx="5951937" cy="2641599"/>
              <a:chOff x="762778" y="-1"/>
              <a:chExt cx="7614793" cy="3379611"/>
            </a:xfrm>
          </p:grpSpPr>
          <p:sp>
            <p:nvSpPr>
              <p:cNvPr id="58" name="Freeform 78">
                <a:extLst>
                  <a:ext uri="{FF2B5EF4-FFF2-40B4-BE49-F238E27FC236}">
                    <a16:creationId xmlns:a16="http://schemas.microsoft.com/office/drawing/2014/main" id="{7C704888-ACD9-442F-B192-0CDDDD5770F3}"/>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9">
                <a:extLst>
                  <a:ext uri="{FF2B5EF4-FFF2-40B4-BE49-F238E27FC236}">
                    <a16:creationId xmlns:a16="http://schemas.microsoft.com/office/drawing/2014/main" id="{7187DF44-44DD-46FA-87AD-5C9B769B5955}"/>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0">
                <a:extLst>
                  <a:ext uri="{FF2B5EF4-FFF2-40B4-BE49-F238E27FC236}">
                    <a16:creationId xmlns:a16="http://schemas.microsoft.com/office/drawing/2014/main" id="{A68A5B24-5DD0-4153-86BB-0D6675B931B4}"/>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1">
                <a:extLst>
                  <a:ext uri="{FF2B5EF4-FFF2-40B4-BE49-F238E27FC236}">
                    <a16:creationId xmlns:a16="http://schemas.microsoft.com/office/drawing/2014/main" id="{0FA8EB0B-68C7-419E-B1E9-ED33141EF194}"/>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2">
                <a:extLst>
                  <a:ext uri="{FF2B5EF4-FFF2-40B4-BE49-F238E27FC236}">
                    <a16:creationId xmlns:a16="http://schemas.microsoft.com/office/drawing/2014/main" id="{F6E3E46F-18F8-4BA7-94E6-A07163B72101}"/>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3">
                <a:extLst>
                  <a:ext uri="{FF2B5EF4-FFF2-40B4-BE49-F238E27FC236}">
                    <a16:creationId xmlns:a16="http://schemas.microsoft.com/office/drawing/2014/main" id="{1C541F22-D9FD-47CD-BB08-1F7369A73C53}"/>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4">
                <a:extLst>
                  <a:ext uri="{FF2B5EF4-FFF2-40B4-BE49-F238E27FC236}">
                    <a16:creationId xmlns:a16="http://schemas.microsoft.com/office/drawing/2014/main" id="{6EF9C344-7ABD-428B-8452-DC692423BB25}"/>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01FBB47D-E819-48C9-8B3E-DC997BD51C1D}"/>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6">
                <a:extLst>
                  <a:ext uri="{FF2B5EF4-FFF2-40B4-BE49-F238E27FC236}">
                    <a16:creationId xmlns:a16="http://schemas.microsoft.com/office/drawing/2014/main" id="{48E9FD37-8D90-482B-8C62-EB0A1C3BAAA8}"/>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2F2E492B-46DF-4C03-B1B9-5F2D153625A0}"/>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9">
                <a:extLst>
                  <a:ext uri="{FF2B5EF4-FFF2-40B4-BE49-F238E27FC236}">
                    <a16:creationId xmlns:a16="http://schemas.microsoft.com/office/drawing/2014/main" id="{4C117B94-40C9-4A84-B785-5E58832F2187}"/>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0">
                <a:extLst>
                  <a:ext uri="{FF2B5EF4-FFF2-40B4-BE49-F238E27FC236}">
                    <a16:creationId xmlns:a16="http://schemas.microsoft.com/office/drawing/2014/main" id="{629313AE-8A3C-4A36-AD04-5BE62AB40AF8}"/>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1">
                <a:extLst>
                  <a:ext uri="{FF2B5EF4-FFF2-40B4-BE49-F238E27FC236}">
                    <a16:creationId xmlns:a16="http://schemas.microsoft.com/office/drawing/2014/main" id="{13543C60-5929-4CCF-88BA-3BC018225D80}"/>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2">
                <a:extLst>
                  <a:ext uri="{FF2B5EF4-FFF2-40B4-BE49-F238E27FC236}">
                    <a16:creationId xmlns:a16="http://schemas.microsoft.com/office/drawing/2014/main" id="{F41099D0-7177-413D-A6E0-1D72A99CA45B}"/>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3">
                <a:extLst>
                  <a:ext uri="{FF2B5EF4-FFF2-40B4-BE49-F238E27FC236}">
                    <a16:creationId xmlns:a16="http://schemas.microsoft.com/office/drawing/2014/main" id="{5668780B-B272-4AD8-B69D-239619BC38EC}"/>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
                <a:extLst>
                  <a:ext uri="{FF2B5EF4-FFF2-40B4-BE49-F238E27FC236}">
                    <a16:creationId xmlns:a16="http://schemas.microsoft.com/office/drawing/2014/main" id="{BB6A8314-1423-4FA2-8A36-C2D90828BBE5}"/>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5">
                <a:extLst>
                  <a:ext uri="{FF2B5EF4-FFF2-40B4-BE49-F238E27FC236}">
                    <a16:creationId xmlns:a16="http://schemas.microsoft.com/office/drawing/2014/main" id="{80E67FFE-7955-44BA-BE7E-5C9C93567D19}"/>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6">
                <a:extLst>
                  <a:ext uri="{FF2B5EF4-FFF2-40B4-BE49-F238E27FC236}">
                    <a16:creationId xmlns:a16="http://schemas.microsoft.com/office/drawing/2014/main" id="{E7CBF483-AC8F-4316-B546-EB9751DBDB40}"/>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7">
                <a:extLst>
                  <a:ext uri="{FF2B5EF4-FFF2-40B4-BE49-F238E27FC236}">
                    <a16:creationId xmlns:a16="http://schemas.microsoft.com/office/drawing/2014/main" id="{4204F20D-C195-4F4F-AB8C-8F5346650B1A}"/>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8">
                <a:extLst>
                  <a:ext uri="{FF2B5EF4-FFF2-40B4-BE49-F238E27FC236}">
                    <a16:creationId xmlns:a16="http://schemas.microsoft.com/office/drawing/2014/main" id="{4043F9B2-2072-4285-B774-F74B0FFF7D27}"/>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E5A7BCCD-0645-41F3-9856-4B444CF59F3A}"/>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1">
                <a:extLst>
                  <a:ext uri="{FF2B5EF4-FFF2-40B4-BE49-F238E27FC236}">
                    <a16:creationId xmlns:a16="http://schemas.microsoft.com/office/drawing/2014/main" id="{C2FB81F4-4FD7-48AD-9B8A-4B15C419B977}"/>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2">
                <a:extLst>
                  <a:ext uri="{FF2B5EF4-FFF2-40B4-BE49-F238E27FC236}">
                    <a16:creationId xmlns:a16="http://schemas.microsoft.com/office/drawing/2014/main" id="{5CACD857-1160-4920-8055-75E3901BBA39}"/>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3">
                <a:extLst>
                  <a:ext uri="{FF2B5EF4-FFF2-40B4-BE49-F238E27FC236}">
                    <a16:creationId xmlns:a16="http://schemas.microsoft.com/office/drawing/2014/main" id="{7BD11811-3582-4871-9CBF-D16C5346D28C}"/>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4">
                <a:extLst>
                  <a:ext uri="{FF2B5EF4-FFF2-40B4-BE49-F238E27FC236}">
                    <a16:creationId xmlns:a16="http://schemas.microsoft.com/office/drawing/2014/main" id="{000579FE-BB9B-408A-B026-968FCB73D06F}"/>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5">
                <a:extLst>
                  <a:ext uri="{FF2B5EF4-FFF2-40B4-BE49-F238E27FC236}">
                    <a16:creationId xmlns:a16="http://schemas.microsoft.com/office/drawing/2014/main" id="{BA91C797-79F8-4E79-9486-3392296D485C}"/>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6">
                <a:extLst>
                  <a:ext uri="{FF2B5EF4-FFF2-40B4-BE49-F238E27FC236}">
                    <a16:creationId xmlns:a16="http://schemas.microsoft.com/office/drawing/2014/main" id="{A7A39EFE-51AC-4299-B9C0-89CE8CE626D7}"/>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7">
                <a:extLst>
                  <a:ext uri="{FF2B5EF4-FFF2-40B4-BE49-F238E27FC236}">
                    <a16:creationId xmlns:a16="http://schemas.microsoft.com/office/drawing/2014/main" id="{D0365183-0A57-4874-B1B1-82A399692B9C}"/>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8">
                <a:extLst>
                  <a:ext uri="{FF2B5EF4-FFF2-40B4-BE49-F238E27FC236}">
                    <a16:creationId xmlns:a16="http://schemas.microsoft.com/office/drawing/2014/main" id="{C392B6E2-4212-47C3-BF1C-4F04C6457A9B}"/>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9">
                <a:extLst>
                  <a:ext uri="{FF2B5EF4-FFF2-40B4-BE49-F238E27FC236}">
                    <a16:creationId xmlns:a16="http://schemas.microsoft.com/office/drawing/2014/main" id="{6C0AD507-CC97-4717-AC54-58A2B8AD420D}"/>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12">
                <a:extLst>
                  <a:ext uri="{FF2B5EF4-FFF2-40B4-BE49-F238E27FC236}">
                    <a16:creationId xmlns:a16="http://schemas.microsoft.com/office/drawing/2014/main" id="{C163E818-161C-4297-8EB2-F7EB19434226}"/>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13">
                <a:extLst>
                  <a:ext uri="{FF2B5EF4-FFF2-40B4-BE49-F238E27FC236}">
                    <a16:creationId xmlns:a16="http://schemas.microsoft.com/office/drawing/2014/main" id="{88F2A42A-6E83-4D18-B9B3-6AA8E0480118}"/>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4">
                <a:extLst>
                  <a:ext uri="{FF2B5EF4-FFF2-40B4-BE49-F238E27FC236}">
                    <a16:creationId xmlns:a16="http://schemas.microsoft.com/office/drawing/2014/main" id="{69F92D2F-B481-4270-93CA-35CB8883E5C6}"/>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Freeform 100">
              <a:extLst>
                <a:ext uri="{FF2B5EF4-FFF2-40B4-BE49-F238E27FC236}">
                  <a16:creationId xmlns:a16="http://schemas.microsoft.com/office/drawing/2014/main" id="{3EA10E26-8B9D-4554-A921-ABE39ED5702B}"/>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
              <a:extLst>
                <a:ext uri="{FF2B5EF4-FFF2-40B4-BE49-F238E27FC236}">
                  <a16:creationId xmlns:a16="http://schemas.microsoft.com/office/drawing/2014/main" id="{ACEF9BE4-BC97-4864-B9E4-ED40243D5570}"/>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1">
              <a:extLst>
                <a:ext uri="{FF2B5EF4-FFF2-40B4-BE49-F238E27FC236}">
                  <a16:creationId xmlns:a16="http://schemas.microsoft.com/office/drawing/2014/main" id="{27FE7E3A-686D-4A86-A0F9-812BE0B38D7A}"/>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EA158E65-B77B-425B-AA59-2A5699413C57}"/>
              </a:ext>
            </a:extLst>
          </p:cNvPr>
          <p:cNvSpPr txBox="1"/>
          <p:nvPr/>
        </p:nvSpPr>
        <p:spPr>
          <a:xfrm>
            <a:off x="632749" y="2716544"/>
            <a:ext cx="2638864" cy="400110"/>
          </a:xfrm>
          <a:prstGeom prst="rect">
            <a:avLst/>
          </a:prstGeom>
          <a:noFill/>
        </p:spPr>
        <p:txBody>
          <a:bodyPr wrap="none" rtlCol="0">
            <a:spAutoFit/>
          </a:bodyPr>
          <a:lstStyle/>
          <a:p>
            <a:r>
              <a:rPr lang="en-US" sz="2000" b="1">
                <a:latin typeface="Nunito" panose="00000500000000000000" pitchFamily="2" charset="-70"/>
              </a:rPr>
              <a:t>What is the problem?</a:t>
            </a:r>
            <a:endParaRPr lang="lt-LT" sz="2000" b="1">
              <a:latin typeface="Nunito" panose="00000500000000000000" pitchFamily="2" charset="-70"/>
            </a:endParaRPr>
          </a:p>
        </p:txBody>
      </p:sp>
      <p:sp>
        <p:nvSpPr>
          <p:cNvPr id="91" name="TextBox 90">
            <a:extLst>
              <a:ext uri="{FF2B5EF4-FFF2-40B4-BE49-F238E27FC236}">
                <a16:creationId xmlns:a16="http://schemas.microsoft.com/office/drawing/2014/main" id="{E878B036-DFF4-4239-995B-86554EB25C44}"/>
              </a:ext>
            </a:extLst>
          </p:cNvPr>
          <p:cNvSpPr txBox="1"/>
          <p:nvPr/>
        </p:nvSpPr>
        <p:spPr>
          <a:xfrm>
            <a:off x="6975204" y="2716544"/>
            <a:ext cx="2666114" cy="400110"/>
          </a:xfrm>
          <a:prstGeom prst="rect">
            <a:avLst/>
          </a:prstGeom>
          <a:noFill/>
        </p:spPr>
        <p:txBody>
          <a:bodyPr wrap="none" rtlCol="0">
            <a:spAutoFit/>
          </a:bodyPr>
          <a:lstStyle/>
          <a:p>
            <a:r>
              <a:rPr lang="en-US" sz="2000" b="1">
                <a:latin typeface="Nunito" panose="00000500000000000000" pitchFamily="2" charset="-70"/>
              </a:rPr>
              <a:t>Beyond existing work</a:t>
            </a:r>
            <a:endParaRPr lang="lt-LT" sz="2000" b="1">
              <a:latin typeface="Nunito" panose="00000500000000000000" pitchFamily="2" charset="-70"/>
            </a:endParaRPr>
          </a:p>
        </p:txBody>
      </p:sp>
      <p:sp>
        <p:nvSpPr>
          <p:cNvPr id="92" name="TextBox 91">
            <a:extLst>
              <a:ext uri="{FF2B5EF4-FFF2-40B4-BE49-F238E27FC236}">
                <a16:creationId xmlns:a16="http://schemas.microsoft.com/office/drawing/2014/main" id="{D7031BFD-BB76-4C86-88A1-A3E8D55FC453}"/>
              </a:ext>
            </a:extLst>
          </p:cNvPr>
          <p:cNvSpPr txBox="1"/>
          <p:nvPr/>
        </p:nvSpPr>
        <p:spPr>
          <a:xfrm>
            <a:off x="632749" y="3832451"/>
            <a:ext cx="4015843" cy="369332"/>
          </a:xfrm>
          <a:prstGeom prst="rect">
            <a:avLst/>
          </a:prstGeom>
          <a:noFill/>
        </p:spPr>
        <p:txBody>
          <a:bodyPr wrap="none" rtlCol="0">
            <a:spAutoFit/>
          </a:bodyPr>
          <a:lstStyle/>
          <a:p>
            <a:r>
              <a:rPr lang="en-US">
                <a:latin typeface="Nunito" panose="00000500000000000000" pitchFamily="2" charset="-70"/>
              </a:rPr>
              <a:t>Human playtesting takes a lot of time</a:t>
            </a:r>
            <a:endParaRPr lang="lt-LT">
              <a:latin typeface="Nunito" panose="00000500000000000000" pitchFamily="2" charset="-70"/>
            </a:endParaRPr>
          </a:p>
        </p:txBody>
      </p:sp>
    </p:spTree>
    <p:extLst>
      <p:ext uri="{BB962C8B-B14F-4D97-AF65-F5344CB8AC3E}">
        <p14:creationId xmlns:p14="http://schemas.microsoft.com/office/powerpoint/2010/main" val="219604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F04DF-C7FE-4DE6-9266-F2620FB1CE9A}"/>
              </a:ext>
            </a:extLst>
          </p:cNvPr>
          <p:cNvSpPr txBox="1"/>
          <p:nvPr/>
        </p:nvSpPr>
        <p:spPr>
          <a:xfrm>
            <a:off x="136651" y="169888"/>
            <a:ext cx="4475797" cy="1015663"/>
          </a:xfrm>
          <a:prstGeom prst="rect">
            <a:avLst/>
          </a:prstGeom>
          <a:noFill/>
        </p:spPr>
        <p:txBody>
          <a:bodyPr wrap="square" rtlCol="0">
            <a:spAutoFit/>
          </a:bodyPr>
          <a:lstStyle/>
          <a:p>
            <a:pPr algn="ctr"/>
            <a:r>
              <a:rPr lang="en-US" sz="6000" b="1">
                <a:latin typeface="Nunito" panose="00000500000000000000" pitchFamily="2" charset="-70"/>
              </a:rPr>
              <a:t>Motivation</a:t>
            </a:r>
            <a:endParaRPr lang="lt-LT" sz="6000" b="1">
              <a:latin typeface="Nunito" panose="00000500000000000000" pitchFamily="2" charset="-70"/>
            </a:endParaRPr>
          </a:p>
        </p:txBody>
      </p:sp>
      <p:cxnSp>
        <p:nvCxnSpPr>
          <p:cNvPr id="3" name="Straight Connector 2">
            <a:extLst>
              <a:ext uri="{FF2B5EF4-FFF2-40B4-BE49-F238E27FC236}">
                <a16:creationId xmlns:a16="http://schemas.microsoft.com/office/drawing/2014/main" id="{F739FC1B-54E7-4AB9-B193-BFABC3C3A2B8}"/>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7880FB3-F33C-4009-8B72-CE2D39E26849}"/>
              </a:ext>
            </a:extLst>
          </p:cNvPr>
          <p:cNvSpPr txBox="1"/>
          <p:nvPr/>
        </p:nvSpPr>
        <p:spPr>
          <a:xfrm>
            <a:off x="632749" y="3162116"/>
            <a:ext cx="4112023" cy="646331"/>
          </a:xfrm>
          <a:prstGeom prst="rect">
            <a:avLst/>
          </a:prstGeom>
          <a:noFill/>
        </p:spPr>
        <p:txBody>
          <a:bodyPr wrap="none" rtlCol="0">
            <a:spAutoFit/>
          </a:bodyPr>
          <a:lstStyle/>
          <a:p>
            <a:r>
              <a:rPr lang="en-US">
                <a:latin typeface="Nunito" panose="00000500000000000000" pitchFamily="2" charset="-70"/>
              </a:rPr>
              <a:t>Traditional AI is almost as old as video</a:t>
            </a:r>
            <a:br>
              <a:rPr lang="en-US">
                <a:latin typeface="Nunito" panose="00000500000000000000" pitchFamily="2" charset="-70"/>
              </a:rPr>
            </a:br>
            <a:r>
              <a:rPr lang="en-US">
                <a:latin typeface="Nunito" panose="00000500000000000000" pitchFamily="2" charset="-70"/>
              </a:rPr>
              <a:t>games themselves</a:t>
            </a:r>
            <a:endParaRPr lang="lt-LT">
              <a:latin typeface="Nunito" panose="00000500000000000000" pitchFamily="2" charset="-70"/>
            </a:endParaRPr>
          </a:p>
        </p:txBody>
      </p:sp>
      <p:sp>
        <p:nvSpPr>
          <p:cNvPr id="5" name="TextBox 4">
            <a:extLst>
              <a:ext uri="{FF2B5EF4-FFF2-40B4-BE49-F238E27FC236}">
                <a16:creationId xmlns:a16="http://schemas.microsoft.com/office/drawing/2014/main" id="{F9C2695D-F44D-4FB7-9A23-E264889ADA87}"/>
              </a:ext>
            </a:extLst>
          </p:cNvPr>
          <p:cNvSpPr txBox="1"/>
          <p:nvPr/>
        </p:nvSpPr>
        <p:spPr>
          <a:xfrm>
            <a:off x="632749" y="2716544"/>
            <a:ext cx="2638864" cy="400110"/>
          </a:xfrm>
          <a:prstGeom prst="rect">
            <a:avLst/>
          </a:prstGeom>
          <a:noFill/>
        </p:spPr>
        <p:txBody>
          <a:bodyPr wrap="none" rtlCol="0">
            <a:spAutoFit/>
          </a:bodyPr>
          <a:lstStyle/>
          <a:p>
            <a:r>
              <a:rPr lang="en-US" sz="2000" b="1">
                <a:latin typeface="Nunito" panose="00000500000000000000" pitchFamily="2" charset="-70"/>
              </a:rPr>
              <a:t>What is the problem?</a:t>
            </a:r>
            <a:endParaRPr lang="lt-LT" sz="2000" b="1">
              <a:latin typeface="Nunito" panose="00000500000000000000" pitchFamily="2" charset="-70"/>
            </a:endParaRPr>
          </a:p>
        </p:txBody>
      </p:sp>
      <p:sp>
        <p:nvSpPr>
          <p:cNvPr id="10" name="TextBox 9">
            <a:extLst>
              <a:ext uri="{FF2B5EF4-FFF2-40B4-BE49-F238E27FC236}">
                <a16:creationId xmlns:a16="http://schemas.microsoft.com/office/drawing/2014/main" id="{552AF11A-3C29-4C4E-AB6B-B0362F5F96BC}"/>
              </a:ext>
            </a:extLst>
          </p:cNvPr>
          <p:cNvSpPr txBox="1"/>
          <p:nvPr/>
        </p:nvSpPr>
        <p:spPr>
          <a:xfrm>
            <a:off x="6948911" y="2716544"/>
            <a:ext cx="2666114" cy="400110"/>
          </a:xfrm>
          <a:prstGeom prst="rect">
            <a:avLst/>
          </a:prstGeom>
          <a:noFill/>
        </p:spPr>
        <p:txBody>
          <a:bodyPr wrap="none" rtlCol="0">
            <a:spAutoFit/>
          </a:bodyPr>
          <a:lstStyle/>
          <a:p>
            <a:r>
              <a:rPr lang="en-US" sz="2000" b="1">
                <a:latin typeface="Nunito" panose="00000500000000000000" pitchFamily="2" charset="-70"/>
              </a:rPr>
              <a:t>Beyond existing work</a:t>
            </a:r>
            <a:endParaRPr lang="lt-LT" sz="2000" b="1">
              <a:latin typeface="Nunito" panose="00000500000000000000" pitchFamily="2" charset="-70"/>
            </a:endParaRPr>
          </a:p>
        </p:txBody>
      </p:sp>
      <p:sp>
        <p:nvSpPr>
          <p:cNvPr id="12" name="TextBox 11">
            <a:extLst>
              <a:ext uri="{FF2B5EF4-FFF2-40B4-BE49-F238E27FC236}">
                <a16:creationId xmlns:a16="http://schemas.microsoft.com/office/drawing/2014/main" id="{69961432-E16F-4350-9A4C-126120124B27}"/>
              </a:ext>
            </a:extLst>
          </p:cNvPr>
          <p:cNvSpPr txBox="1"/>
          <p:nvPr/>
        </p:nvSpPr>
        <p:spPr>
          <a:xfrm>
            <a:off x="632749" y="1544091"/>
            <a:ext cx="8515349" cy="830997"/>
          </a:xfrm>
          <a:prstGeom prst="rect">
            <a:avLst/>
          </a:prstGeom>
          <a:noFill/>
        </p:spPr>
        <p:txBody>
          <a:bodyPr wrap="square">
            <a:spAutoFit/>
          </a:bodyPr>
          <a:lstStyle/>
          <a:p>
            <a:r>
              <a:rPr lang="en-US" sz="2400" b="0" i="0">
                <a:solidFill>
                  <a:srgbClr val="000000"/>
                </a:solidFill>
                <a:effectLst/>
                <a:latin typeface="Nunito" panose="00000500000000000000" pitchFamily="2" charset="-70"/>
              </a:rPr>
              <a:t>Machine learning is already used in video games… </a:t>
            </a:r>
            <a:br>
              <a:rPr lang="en-US" sz="2400" b="0" i="0">
                <a:solidFill>
                  <a:srgbClr val="000000"/>
                </a:solidFill>
                <a:effectLst/>
                <a:latin typeface="Nunito" panose="00000500000000000000" pitchFamily="2" charset="-70"/>
              </a:rPr>
            </a:br>
            <a:r>
              <a:rPr lang="en-US" sz="2400" b="0" i="0">
                <a:solidFill>
                  <a:srgbClr val="000000"/>
                </a:solidFill>
                <a:effectLst/>
                <a:latin typeface="Nunito" panose="00000500000000000000" pitchFamily="2" charset="-70"/>
              </a:rPr>
              <a:t>Why are we still using traditional AI NPCs?</a:t>
            </a:r>
            <a:endParaRPr lang="lt-LT" sz="2400">
              <a:latin typeface="Nunito" panose="00000500000000000000" pitchFamily="2" charset="-70"/>
            </a:endParaRPr>
          </a:p>
        </p:txBody>
      </p:sp>
      <p:sp>
        <p:nvSpPr>
          <p:cNvPr id="13" name="TextBox 12">
            <a:extLst>
              <a:ext uri="{FF2B5EF4-FFF2-40B4-BE49-F238E27FC236}">
                <a16:creationId xmlns:a16="http://schemas.microsoft.com/office/drawing/2014/main" id="{C86FC885-A6B3-4D39-AA0A-97568BE88EFF}"/>
              </a:ext>
            </a:extLst>
          </p:cNvPr>
          <p:cNvSpPr txBox="1"/>
          <p:nvPr/>
        </p:nvSpPr>
        <p:spPr>
          <a:xfrm>
            <a:off x="632748" y="3853909"/>
            <a:ext cx="4267515" cy="369332"/>
          </a:xfrm>
          <a:prstGeom prst="rect">
            <a:avLst/>
          </a:prstGeom>
          <a:noFill/>
        </p:spPr>
        <p:txBody>
          <a:bodyPr wrap="none" rtlCol="0">
            <a:spAutoFit/>
          </a:bodyPr>
          <a:lstStyle/>
          <a:p>
            <a:r>
              <a:rPr lang="en-US">
                <a:latin typeface="Nunito" panose="00000500000000000000" pitchFamily="2" charset="-70"/>
              </a:rPr>
              <a:t>Traditional AI takes a lot of time to code</a:t>
            </a:r>
            <a:endParaRPr lang="lt-LT">
              <a:latin typeface="Nunito" panose="00000500000000000000" pitchFamily="2" charset="-70"/>
            </a:endParaRPr>
          </a:p>
        </p:txBody>
      </p:sp>
      <p:sp>
        <p:nvSpPr>
          <p:cNvPr id="15" name="TextBox 14">
            <a:extLst>
              <a:ext uri="{FF2B5EF4-FFF2-40B4-BE49-F238E27FC236}">
                <a16:creationId xmlns:a16="http://schemas.microsoft.com/office/drawing/2014/main" id="{F18FE6EC-D592-40E6-91C3-4C085227FB48}"/>
              </a:ext>
            </a:extLst>
          </p:cNvPr>
          <p:cNvSpPr txBox="1"/>
          <p:nvPr/>
        </p:nvSpPr>
        <p:spPr>
          <a:xfrm>
            <a:off x="632748" y="4268703"/>
            <a:ext cx="4055386" cy="646331"/>
          </a:xfrm>
          <a:prstGeom prst="rect">
            <a:avLst/>
          </a:prstGeom>
          <a:noFill/>
        </p:spPr>
        <p:txBody>
          <a:bodyPr wrap="square" rtlCol="0">
            <a:spAutoFit/>
          </a:bodyPr>
          <a:lstStyle/>
          <a:p>
            <a:r>
              <a:rPr lang="en-US">
                <a:latin typeface="Nunito" panose="00000500000000000000" pitchFamily="2" charset="-70"/>
              </a:rPr>
              <a:t>Lack of pre-trained models available for use online</a:t>
            </a:r>
            <a:endParaRPr lang="lt-LT">
              <a:latin typeface="Nunito" panose="00000500000000000000" pitchFamily="2" charset="-70"/>
            </a:endParaRPr>
          </a:p>
        </p:txBody>
      </p:sp>
      <p:sp>
        <p:nvSpPr>
          <p:cNvPr id="17" name="TextBox 16">
            <a:extLst>
              <a:ext uri="{FF2B5EF4-FFF2-40B4-BE49-F238E27FC236}">
                <a16:creationId xmlns:a16="http://schemas.microsoft.com/office/drawing/2014/main" id="{19B52391-2248-4434-9DED-A3B9CE7B7053}"/>
              </a:ext>
            </a:extLst>
          </p:cNvPr>
          <p:cNvSpPr txBox="1"/>
          <p:nvPr/>
        </p:nvSpPr>
        <p:spPr>
          <a:xfrm>
            <a:off x="6948911" y="3162115"/>
            <a:ext cx="4263982" cy="923330"/>
          </a:xfrm>
          <a:prstGeom prst="rect">
            <a:avLst/>
          </a:prstGeom>
          <a:noFill/>
        </p:spPr>
        <p:txBody>
          <a:bodyPr wrap="square" rtlCol="0">
            <a:spAutoFit/>
          </a:bodyPr>
          <a:lstStyle/>
          <a:p>
            <a:r>
              <a:rPr lang="en-US">
                <a:latin typeface="Nunito" panose="00000500000000000000" pitchFamily="2" charset="-70"/>
              </a:rPr>
              <a:t>One of the first attempts (that I’m aware of) to train models that, if suitable, can be used freely by everyone</a:t>
            </a:r>
            <a:endParaRPr lang="lt-LT">
              <a:latin typeface="Nunito" panose="00000500000000000000" pitchFamily="2" charset="-70"/>
            </a:endParaRPr>
          </a:p>
        </p:txBody>
      </p:sp>
      <p:grpSp>
        <p:nvGrpSpPr>
          <p:cNvPr id="11" name="Group 10">
            <a:extLst>
              <a:ext uri="{FF2B5EF4-FFF2-40B4-BE49-F238E27FC236}">
                <a16:creationId xmlns:a16="http://schemas.microsoft.com/office/drawing/2014/main" id="{6D9030A0-405F-4D9A-AEB1-C1E80A9CDA31}"/>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14" name="Group 13">
              <a:extLst>
                <a:ext uri="{FF2B5EF4-FFF2-40B4-BE49-F238E27FC236}">
                  <a16:creationId xmlns:a16="http://schemas.microsoft.com/office/drawing/2014/main" id="{C3FEC91D-A385-4C13-A9D2-724D1F16F24F}"/>
                </a:ext>
              </a:extLst>
            </p:cNvPr>
            <p:cNvGrpSpPr/>
            <p:nvPr/>
          </p:nvGrpSpPr>
          <p:grpSpPr>
            <a:xfrm rot="5400000" flipH="1" flipV="1">
              <a:off x="-1655169" y="1655170"/>
              <a:ext cx="5951937" cy="2641599"/>
              <a:chOff x="762778" y="-1"/>
              <a:chExt cx="7614793" cy="3379611"/>
            </a:xfrm>
          </p:grpSpPr>
          <p:sp>
            <p:nvSpPr>
              <p:cNvPr id="20" name="Freeform 78">
                <a:extLst>
                  <a:ext uri="{FF2B5EF4-FFF2-40B4-BE49-F238E27FC236}">
                    <a16:creationId xmlns:a16="http://schemas.microsoft.com/office/drawing/2014/main" id="{E884E568-E92C-4F4F-8E1A-A2E9293CB7DE}"/>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9">
                <a:extLst>
                  <a:ext uri="{FF2B5EF4-FFF2-40B4-BE49-F238E27FC236}">
                    <a16:creationId xmlns:a16="http://schemas.microsoft.com/office/drawing/2014/main" id="{FDD826A1-3441-4DD0-BE11-2DC1732F40D1}"/>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0">
                <a:extLst>
                  <a:ext uri="{FF2B5EF4-FFF2-40B4-BE49-F238E27FC236}">
                    <a16:creationId xmlns:a16="http://schemas.microsoft.com/office/drawing/2014/main" id="{F75FA93E-747F-4C45-BFE5-5AB80A2F7607}"/>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1">
                <a:extLst>
                  <a:ext uri="{FF2B5EF4-FFF2-40B4-BE49-F238E27FC236}">
                    <a16:creationId xmlns:a16="http://schemas.microsoft.com/office/drawing/2014/main" id="{956CF13D-528D-4268-827C-DF102FF0BFD7}"/>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2">
                <a:extLst>
                  <a:ext uri="{FF2B5EF4-FFF2-40B4-BE49-F238E27FC236}">
                    <a16:creationId xmlns:a16="http://schemas.microsoft.com/office/drawing/2014/main" id="{F3969FCF-E69E-4D2C-B202-9A2B30A3519B}"/>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F305D4EB-9AD0-4430-AB36-2A70676F785A}"/>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
                <a:extLst>
                  <a:ext uri="{FF2B5EF4-FFF2-40B4-BE49-F238E27FC236}">
                    <a16:creationId xmlns:a16="http://schemas.microsoft.com/office/drawing/2014/main" id="{E2208447-BD34-42DA-8676-3C119CFBDEB0}"/>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5">
                <a:extLst>
                  <a:ext uri="{FF2B5EF4-FFF2-40B4-BE49-F238E27FC236}">
                    <a16:creationId xmlns:a16="http://schemas.microsoft.com/office/drawing/2014/main" id="{6D4A99DE-DACF-4574-A4FA-661FD7D0E2E2}"/>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6">
                <a:extLst>
                  <a:ext uri="{FF2B5EF4-FFF2-40B4-BE49-F238E27FC236}">
                    <a16:creationId xmlns:a16="http://schemas.microsoft.com/office/drawing/2014/main" id="{AA13B6C2-9928-4DBF-BC52-219AD1B09199}"/>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8">
                <a:extLst>
                  <a:ext uri="{FF2B5EF4-FFF2-40B4-BE49-F238E27FC236}">
                    <a16:creationId xmlns:a16="http://schemas.microsoft.com/office/drawing/2014/main" id="{85861786-59BC-4132-9E01-873D9CC8D178}"/>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9">
                <a:extLst>
                  <a:ext uri="{FF2B5EF4-FFF2-40B4-BE49-F238E27FC236}">
                    <a16:creationId xmlns:a16="http://schemas.microsoft.com/office/drawing/2014/main" id="{62899FD9-6189-423C-9A13-B00B5852EF17}"/>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0">
                <a:extLst>
                  <a:ext uri="{FF2B5EF4-FFF2-40B4-BE49-F238E27FC236}">
                    <a16:creationId xmlns:a16="http://schemas.microsoft.com/office/drawing/2014/main" id="{0796A1D8-3FA8-4161-BA32-17C71A3AF2AD}"/>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1">
                <a:extLst>
                  <a:ext uri="{FF2B5EF4-FFF2-40B4-BE49-F238E27FC236}">
                    <a16:creationId xmlns:a16="http://schemas.microsoft.com/office/drawing/2014/main" id="{1082F48A-221F-48E3-8529-4E9A3289672D}"/>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2">
                <a:extLst>
                  <a:ext uri="{FF2B5EF4-FFF2-40B4-BE49-F238E27FC236}">
                    <a16:creationId xmlns:a16="http://schemas.microsoft.com/office/drawing/2014/main" id="{060D5177-DF9A-4F9A-A0C4-49C57CC452F9}"/>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3">
                <a:extLst>
                  <a:ext uri="{FF2B5EF4-FFF2-40B4-BE49-F238E27FC236}">
                    <a16:creationId xmlns:a16="http://schemas.microsoft.com/office/drawing/2014/main" id="{E105E82B-F19B-4954-B841-DB00E046177D}"/>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4">
                <a:extLst>
                  <a:ext uri="{FF2B5EF4-FFF2-40B4-BE49-F238E27FC236}">
                    <a16:creationId xmlns:a16="http://schemas.microsoft.com/office/drawing/2014/main" id="{A9C46D42-B51C-4B32-9F63-784023DDD33C}"/>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5">
                <a:extLst>
                  <a:ext uri="{FF2B5EF4-FFF2-40B4-BE49-F238E27FC236}">
                    <a16:creationId xmlns:a16="http://schemas.microsoft.com/office/drawing/2014/main" id="{6CCD8742-4317-48CA-9B99-88F3F93D64C3}"/>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6">
                <a:extLst>
                  <a:ext uri="{FF2B5EF4-FFF2-40B4-BE49-F238E27FC236}">
                    <a16:creationId xmlns:a16="http://schemas.microsoft.com/office/drawing/2014/main" id="{7944DD52-5D5D-4B0C-A7A0-38527C066FAC}"/>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7">
                <a:extLst>
                  <a:ext uri="{FF2B5EF4-FFF2-40B4-BE49-F238E27FC236}">
                    <a16:creationId xmlns:a16="http://schemas.microsoft.com/office/drawing/2014/main" id="{0B61BE40-D6B1-4E3C-92DD-99B3315D0216}"/>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8">
                <a:extLst>
                  <a:ext uri="{FF2B5EF4-FFF2-40B4-BE49-F238E27FC236}">
                    <a16:creationId xmlns:a16="http://schemas.microsoft.com/office/drawing/2014/main" id="{D92D1418-83E8-42C6-B7A9-015AE9FBEEA8}"/>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9">
                <a:extLst>
                  <a:ext uri="{FF2B5EF4-FFF2-40B4-BE49-F238E27FC236}">
                    <a16:creationId xmlns:a16="http://schemas.microsoft.com/office/drawing/2014/main" id="{631201D6-74DB-430F-80BD-758383766E11}"/>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81F0957D-B1B5-4390-86E6-331590AB4893}"/>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20822304-F219-4F77-9FD3-CB8E1370B305}"/>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C8041DC3-BABD-4544-B93C-19A84683A321}"/>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4">
                <a:extLst>
                  <a:ext uri="{FF2B5EF4-FFF2-40B4-BE49-F238E27FC236}">
                    <a16:creationId xmlns:a16="http://schemas.microsoft.com/office/drawing/2014/main" id="{E9BBCDB3-3F53-4951-A572-4ABBD91B7BF1}"/>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55E0A5A7-3B15-4B1A-BDAC-F9094AEF9F47}"/>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00887174-7F92-4BFF-A2EC-626885434A1D}"/>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AB97B994-C083-4211-B376-0B290D8AC80D}"/>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EF89A349-0C10-4E4B-B06C-8D3978D2CFCA}"/>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99CA5781-6E47-4A74-8329-4A89EE992F9E}"/>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2">
                <a:extLst>
                  <a:ext uri="{FF2B5EF4-FFF2-40B4-BE49-F238E27FC236}">
                    <a16:creationId xmlns:a16="http://schemas.microsoft.com/office/drawing/2014/main" id="{1C073738-9C99-463A-8240-83E500A98937}"/>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3">
                <a:extLst>
                  <a:ext uri="{FF2B5EF4-FFF2-40B4-BE49-F238E27FC236}">
                    <a16:creationId xmlns:a16="http://schemas.microsoft.com/office/drawing/2014/main" id="{C67E1A7D-2709-4ED0-B129-C8B7BDE0EA03}"/>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4">
                <a:extLst>
                  <a:ext uri="{FF2B5EF4-FFF2-40B4-BE49-F238E27FC236}">
                    <a16:creationId xmlns:a16="http://schemas.microsoft.com/office/drawing/2014/main" id="{109702A8-B19A-4A17-9402-3595CDA52DDC}"/>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Freeform 100">
              <a:extLst>
                <a:ext uri="{FF2B5EF4-FFF2-40B4-BE49-F238E27FC236}">
                  <a16:creationId xmlns:a16="http://schemas.microsoft.com/office/drawing/2014/main" id="{47DA2629-7A5F-4839-8ABF-4CD2DD1FD20C}"/>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7">
              <a:extLst>
                <a:ext uri="{FF2B5EF4-FFF2-40B4-BE49-F238E27FC236}">
                  <a16:creationId xmlns:a16="http://schemas.microsoft.com/office/drawing/2014/main" id="{171FE21F-F03A-46A8-A4A8-E6AC3ED6C833}"/>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DA4B77B3-8D01-43C8-9D72-BD800C93E6F5}"/>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F8726E39-53EE-403E-A4F6-933A6587468C}"/>
              </a:ext>
            </a:extLst>
          </p:cNvPr>
          <p:cNvGrpSpPr/>
          <p:nvPr/>
        </p:nvGrpSpPr>
        <p:grpSpPr>
          <a:xfrm rot="5400000">
            <a:off x="9969670" y="-767797"/>
            <a:ext cx="1454531" cy="2990128"/>
            <a:chOff x="0" y="0"/>
            <a:chExt cx="2641599" cy="5951938"/>
          </a:xfrm>
        </p:grpSpPr>
        <p:grpSp>
          <p:nvGrpSpPr>
            <p:cNvPr id="54" name="Group 53">
              <a:extLst>
                <a:ext uri="{FF2B5EF4-FFF2-40B4-BE49-F238E27FC236}">
                  <a16:creationId xmlns:a16="http://schemas.microsoft.com/office/drawing/2014/main" id="{697F1A24-E00E-4FEE-BD5C-DC9628A7F9E6}"/>
                </a:ext>
              </a:extLst>
            </p:cNvPr>
            <p:cNvGrpSpPr/>
            <p:nvPr/>
          </p:nvGrpSpPr>
          <p:grpSpPr>
            <a:xfrm rot="5400000" flipH="1" flipV="1">
              <a:off x="-1655169" y="1655170"/>
              <a:ext cx="5951937" cy="2641599"/>
              <a:chOff x="762778" y="-1"/>
              <a:chExt cx="7614793" cy="3379611"/>
            </a:xfrm>
          </p:grpSpPr>
          <p:sp>
            <p:nvSpPr>
              <p:cNvPr id="58" name="Freeform 78">
                <a:extLst>
                  <a:ext uri="{FF2B5EF4-FFF2-40B4-BE49-F238E27FC236}">
                    <a16:creationId xmlns:a16="http://schemas.microsoft.com/office/drawing/2014/main" id="{C2634E39-1A7B-40A5-B693-406DA637B9D1}"/>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9">
                <a:extLst>
                  <a:ext uri="{FF2B5EF4-FFF2-40B4-BE49-F238E27FC236}">
                    <a16:creationId xmlns:a16="http://schemas.microsoft.com/office/drawing/2014/main" id="{88D11929-91FB-459F-B8B2-84DBDA556C42}"/>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0">
                <a:extLst>
                  <a:ext uri="{FF2B5EF4-FFF2-40B4-BE49-F238E27FC236}">
                    <a16:creationId xmlns:a16="http://schemas.microsoft.com/office/drawing/2014/main" id="{296E03A0-D10D-4648-B3B9-26A3DA1D16A4}"/>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1">
                <a:extLst>
                  <a:ext uri="{FF2B5EF4-FFF2-40B4-BE49-F238E27FC236}">
                    <a16:creationId xmlns:a16="http://schemas.microsoft.com/office/drawing/2014/main" id="{92634063-8786-49E8-8DA2-708735585CED}"/>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2">
                <a:extLst>
                  <a:ext uri="{FF2B5EF4-FFF2-40B4-BE49-F238E27FC236}">
                    <a16:creationId xmlns:a16="http://schemas.microsoft.com/office/drawing/2014/main" id="{9B89CF6A-1809-4113-B052-755BF705571C}"/>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3">
                <a:extLst>
                  <a:ext uri="{FF2B5EF4-FFF2-40B4-BE49-F238E27FC236}">
                    <a16:creationId xmlns:a16="http://schemas.microsoft.com/office/drawing/2014/main" id="{BF4AD59A-ECB7-4488-A9DA-7494B1A4CA3D}"/>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4">
                <a:extLst>
                  <a:ext uri="{FF2B5EF4-FFF2-40B4-BE49-F238E27FC236}">
                    <a16:creationId xmlns:a16="http://schemas.microsoft.com/office/drawing/2014/main" id="{D75560B2-A809-4122-8F4A-BB8E50BEEDA6}"/>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75A6D20E-D5F9-4BAA-8BD9-CB1B931CD2DD}"/>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6">
                <a:extLst>
                  <a:ext uri="{FF2B5EF4-FFF2-40B4-BE49-F238E27FC236}">
                    <a16:creationId xmlns:a16="http://schemas.microsoft.com/office/drawing/2014/main" id="{D929B112-84FE-490E-A2D3-B591B067B05D}"/>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A65AFE2C-9007-4ABC-AAA9-FF4FDD61C758}"/>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9">
                <a:extLst>
                  <a:ext uri="{FF2B5EF4-FFF2-40B4-BE49-F238E27FC236}">
                    <a16:creationId xmlns:a16="http://schemas.microsoft.com/office/drawing/2014/main" id="{00A47723-A3F3-4B3A-9A54-1AFF8F963FA5}"/>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0">
                <a:extLst>
                  <a:ext uri="{FF2B5EF4-FFF2-40B4-BE49-F238E27FC236}">
                    <a16:creationId xmlns:a16="http://schemas.microsoft.com/office/drawing/2014/main" id="{7B2B978F-7FF0-4725-A41B-695DA2D100E0}"/>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1">
                <a:extLst>
                  <a:ext uri="{FF2B5EF4-FFF2-40B4-BE49-F238E27FC236}">
                    <a16:creationId xmlns:a16="http://schemas.microsoft.com/office/drawing/2014/main" id="{6C8035FE-B10C-4DDE-85E5-BC11B0A81A9D}"/>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2">
                <a:extLst>
                  <a:ext uri="{FF2B5EF4-FFF2-40B4-BE49-F238E27FC236}">
                    <a16:creationId xmlns:a16="http://schemas.microsoft.com/office/drawing/2014/main" id="{C85007D7-22EE-4057-9DBF-C7B1095A125B}"/>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3">
                <a:extLst>
                  <a:ext uri="{FF2B5EF4-FFF2-40B4-BE49-F238E27FC236}">
                    <a16:creationId xmlns:a16="http://schemas.microsoft.com/office/drawing/2014/main" id="{CE173301-3F69-4580-BDB0-8AEE59E8326B}"/>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
                <a:extLst>
                  <a:ext uri="{FF2B5EF4-FFF2-40B4-BE49-F238E27FC236}">
                    <a16:creationId xmlns:a16="http://schemas.microsoft.com/office/drawing/2014/main" id="{C5012164-135A-4391-948A-AC6AA0BCA3F2}"/>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5">
                <a:extLst>
                  <a:ext uri="{FF2B5EF4-FFF2-40B4-BE49-F238E27FC236}">
                    <a16:creationId xmlns:a16="http://schemas.microsoft.com/office/drawing/2014/main" id="{7C6DAE16-23A1-4000-A59B-4E98B11B3098}"/>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6">
                <a:extLst>
                  <a:ext uri="{FF2B5EF4-FFF2-40B4-BE49-F238E27FC236}">
                    <a16:creationId xmlns:a16="http://schemas.microsoft.com/office/drawing/2014/main" id="{D521C53C-4DDE-4404-93A4-19DD1E108C57}"/>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7">
                <a:extLst>
                  <a:ext uri="{FF2B5EF4-FFF2-40B4-BE49-F238E27FC236}">
                    <a16:creationId xmlns:a16="http://schemas.microsoft.com/office/drawing/2014/main" id="{870FF24A-4141-4951-B3A5-BF6A16F654D5}"/>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8">
                <a:extLst>
                  <a:ext uri="{FF2B5EF4-FFF2-40B4-BE49-F238E27FC236}">
                    <a16:creationId xmlns:a16="http://schemas.microsoft.com/office/drawing/2014/main" id="{FCA74B47-327E-4D41-BA45-6EE5BA711CDF}"/>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BD1ED13C-67AC-4B80-BAD9-FB5FAE1C6D91}"/>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1">
                <a:extLst>
                  <a:ext uri="{FF2B5EF4-FFF2-40B4-BE49-F238E27FC236}">
                    <a16:creationId xmlns:a16="http://schemas.microsoft.com/office/drawing/2014/main" id="{5A19DBCC-D56D-4DE3-A2F7-6330C87365DA}"/>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2">
                <a:extLst>
                  <a:ext uri="{FF2B5EF4-FFF2-40B4-BE49-F238E27FC236}">
                    <a16:creationId xmlns:a16="http://schemas.microsoft.com/office/drawing/2014/main" id="{26AC4367-87E5-4C63-AE21-4E17523A09B4}"/>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3">
                <a:extLst>
                  <a:ext uri="{FF2B5EF4-FFF2-40B4-BE49-F238E27FC236}">
                    <a16:creationId xmlns:a16="http://schemas.microsoft.com/office/drawing/2014/main" id="{F9FC89C0-3DA0-4189-9EDC-FC47A9C98AE6}"/>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4">
                <a:extLst>
                  <a:ext uri="{FF2B5EF4-FFF2-40B4-BE49-F238E27FC236}">
                    <a16:creationId xmlns:a16="http://schemas.microsoft.com/office/drawing/2014/main" id="{8A57F8C3-CA4D-4754-9A19-DA6CA7D92BC4}"/>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5">
                <a:extLst>
                  <a:ext uri="{FF2B5EF4-FFF2-40B4-BE49-F238E27FC236}">
                    <a16:creationId xmlns:a16="http://schemas.microsoft.com/office/drawing/2014/main" id="{F952B0F2-0615-4933-9CBE-68281A3382DF}"/>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6">
                <a:extLst>
                  <a:ext uri="{FF2B5EF4-FFF2-40B4-BE49-F238E27FC236}">
                    <a16:creationId xmlns:a16="http://schemas.microsoft.com/office/drawing/2014/main" id="{5E0C374F-9A81-4381-97C2-85A14F9267C2}"/>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7">
                <a:extLst>
                  <a:ext uri="{FF2B5EF4-FFF2-40B4-BE49-F238E27FC236}">
                    <a16:creationId xmlns:a16="http://schemas.microsoft.com/office/drawing/2014/main" id="{66D8FC29-3F55-403E-B7D7-AAAA85A54977}"/>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8">
                <a:extLst>
                  <a:ext uri="{FF2B5EF4-FFF2-40B4-BE49-F238E27FC236}">
                    <a16:creationId xmlns:a16="http://schemas.microsoft.com/office/drawing/2014/main" id="{41F1C07E-80BD-4933-9B98-2414244888ED}"/>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9">
                <a:extLst>
                  <a:ext uri="{FF2B5EF4-FFF2-40B4-BE49-F238E27FC236}">
                    <a16:creationId xmlns:a16="http://schemas.microsoft.com/office/drawing/2014/main" id="{89919B8C-727A-4933-B5A0-D3AB8EC5A6E4}"/>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12">
                <a:extLst>
                  <a:ext uri="{FF2B5EF4-FFF2-40B4-BE49-F238E27FC236}">
                    <a16:creationId xmlns:a16="http://schemas.microsoft.com/office/drawing/2014/main" id="{E33F2953-A6F0-402C-A764-0DDEE9BD34F2}"/>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13">
                <a:extLst>
                  <a:ext uri="{FF2B5EF4-FFF2-40B4-BE49-F238E27FC236}">
                    <a16:creationId xmlns:a16="http://schemas.microsoft.com/office/drawing/2014/main" id="{1AC2CF9B-8D12-4EF0-A8CC-878E05305CD5}"/>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4">
                <a:extLst>
                  <a:ext uri="{FF2B5EF4-FFF2-40B4-BE49-F238E27FC236}">
                    <a16:creationId xmlns:a16="http://schemas.microsoft.com/office/drawing/2014/main" id="{A117BE88-62B4-42D6-8BC8-6FA3F36497F8}"/>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Freeform 100">
              <a:extLst>
                <a:ext uri="{FF2B5EF4-FFF2-40B4-BE49-F238E27FC236}">
                  <a16:creationId xmlns:a16="http://schemas.microsoft.com/office/drawing/2014/main" id="{5A3001C8-915B-4F1F-AEE4-48450841323F}"/>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
              <a:extLst>
                <a:ext uri="{FF2B5EF4-FFF2-40B4-BE49-F238E27FC236}">
                  <a16:creationId xmlns:a16="http://schemas.microsoft.com/office/drawing/2014/main" id="{9AA5C703-4710-468B-90A0-E1FF79BFB99D}"/>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1">
              <a:extLst>
                <a:ext uri="{FF2B5EF4-FFF2-40B4-BE49-F238E27FC236}">
                  <a16:creationId xmlns:a16="http://schemas.microsoft.com/office/drawing/2014/main" id="{8D7C5877-8C59-4AFF-8E52-1F69ABDCB9D0}"/>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685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D5498-E35B-4B46-A358-CFDA7510412B}"/>
              </a:ext>
            </a:extLst>
          </p:cNvPr>
          <p:cNvSpPr txBox="1"/>
          <p:nvPr/>
        </p:nvSpPr>
        <p:spPr>
          <a:xfrm>
            <a:off x="549520" y="1368561"/>
            <a:ext cx="8446561" cy="1200329"/>
          </a:xfrm>
          <a:prstGeom prst="rect">
            <a:avLst/>
          </a:prstGeom>
          <a:noFill/>
        </p:spPr>
        <p:txBody>
          <a:bodyPr wrap="square" rtlCol="0">
            <a:spAutoFit/>
          </a:bodyPr>
          <a:lstStyle/>
          <a:p>
            <a:r>
              <a:rPr lang="en-US" sz="2400">
                <a:latin typeface="Nunito" panose="00000500000000000000" pitchFamily="2" charset="-70"/>
              </a:rPr>
              <a:t>To train two Artificial Intelligence agent models – a hider and a seeker – and test their suitability to replace traditional AI and human players in game level playtesting.</a:t>
            </a:r>
          </a:p>
        </p:txBody>
      </p:sp>
      <p:sp>
        <p:nvSpPr>
          <p:cNvPr id="5" name="TextBox 4">
            <a:extLst>
              <a:ext uri="{FF2B5EF4-FFF2-40B4-BE49-F238E27FC236}">
                <a16:creationId xmlns:a16="http://schemas.microsoft.com/office/drawing/2014/main" id="{73B3554B-D2B3-4DDB-A84A-7B1867CEFC32}"/>
              </a:ext>
            </a:extLst>
          </p:cNvPr>
          <p:cNvSpPr txBox="1"/>
          <p:nvPr/>
        </p:nvSpPr>
        <p:spPr>
          <a:xfrm>
            <a:off x="-726561" y="180676"/>
            <a:ext cx="4475797" cy="1015663"/>
          </a:xfrm>
          <a:prstGeom prst="rect">
            <a:avLst/>
          </a:prstGeom>
          <a:noFill/>
        </p:spPr>
        <p:txBody>
          <a:bodyPr wrap="square" rtlCol="0">
            <a:spAutoFit/>
          </a:bodyPr>
          <a:lstStyle/>
          <a:p>
            <a:pPr algn="ctr"/>
            <a:r>
              <a:rPr lang="en-US" sz="6000" b="1">
                <a:latin typeface="Nunito" panose="00000500000000000000" pitchFamily="2" charset="-70"/>
              </a:rPr>
              <a:t>Aims</a:t>
            </a:r>
            <a:endParaRPr lang="lt-LT" sz="6000" b="1">
              <a:latin typeface="Nunito" panose="00000500000000000000" pitchFamily="2" charset="-70"/>
            </a:endParaRPr>
          </a:p>
        </p:txBody>
      </p:sp>
      <p:cxnSp>
        <p:nvCxnSpPr>
          <p:cNvPr id="7" name="Straight Connector 6">
            <a:extLst>
              <a:ext uri="{FF2B5EF4-FFF2-40B4-BE49-F238E27FC236}">
                <a16:creationId xmlns:a16="http://schemas.microsoft.com/office/drawing/2014/main" id="{CE90A464-7B7D-4D7F-AB2A-540C92924ED7}"/>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62BF222-3093-467B-8614-C62B2BD29878}"/>
              </a:ext>
            </a:extLst>
          </p:cNvPr>
          <p:cNvGrpSpPr/>
          <p:nvPr/>
        </p:nvGrpSpPr>
        <p:grpSpPr>
          <a:xfrm rot="5400000">
            <a:off x="9969670" y="-767797"/>
            <a:ext cx="1454531" cy="2990128"/>
            <a:chOff x="0" y="0"/>
            <a:chExt cx="2641599" cy="5951938"/>
          </a:xfrm>
        </p:grpSpPr>
        <p:grpSp>
          <p:nvGrpSpPr>
            <p:cNvPr id="10" name="Group 9">
              <a:extLst>
                <a:ext uri="{FF2B5EF4-FFF2-40B4-BE49-F238E27FC236}">
                  <a16:creationId xmlns:a16="http://schemas.microsoft.com/office/drawing/2014/main" id="{F2871E95-EB66-4E91-BCC8-E92BAE5B0D0C}"/>
                </a:ext>
              </a:extLst>
            </p:cNvPr>
            <p:cNvGrpSpPr/>
            <p:nvPr/>
          </p:nvGrpSpPr>
          <p:grpSpPr>
            <a:xfrm rot="5400000" flipH="1" flipV="1">
              <a:off x="-1655169" y="1655170"/>
              <a:ext cx="5951937" cy="2641599"/>
              <a:chOff x="762778" y="-1"/>
              <a:chExt cx="7614793" cy="3379611"/>
            </a:xfrm>
          </p:grpSpPr>
          <p:sp>
            <p:nvSpPr>
              <p:cNvPr id="14" name="Freeform 78">
                <a:extLst>
                  <a:ext uri="{FF2B5EF4-FFF2-40B4-BE49-F238E27FC236}">
                    <a16:creationId xmlns:a16="http://schemas.microsoft.com/office/drawing/2014/main" id="{1959C5E4-D8C4-4505-9A1A-33DE38C7196A}"/>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4C01CD8C-2306-41AE-8DEA-BBCF58719D46}"/>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6BEF0589-9C83-4209-AC76-467120A1A96A}"/>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1">
                <a:extLst>
                  <a:ext uri="{FF2B5EF4-FFF2-40B4-BE49-F238E27FC236}">
                    <a16:creationId xmlns:a16="http://schemas.microsoft.com/office/drawing/2014/main" id="{248704AB-6912-426A-B478-1DF1AA6390A5}"/>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2">
                <a:extLst>
                  <a:ext uri="{FF2B5EF4-FFF2-40B4-BE49-F238E27FC236}">
                    <a16:creationId xmlns:a16="http://schemas.microsoft.com/office/drawing/2014/main" id="{520E6D70-D98C-44C7-81FA-A705A5C66483}"/>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FDAA5B94-75D7-4819-8C25-352108AC394E}"/>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23F90C62-0069-4DA9-A11F-B63AD2B1737D}"/>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5">
                <a:extLst>
                  <a:ext uri="{FF2B5EF4-FFF2-40B4-BE49-F238E27FC236}">
                    <a16:creationId xmlns:a16="http://schemas.microsoft.com/office/drawing/2014/main" id="{1D66F3AC-97B3-4E22-9EBF-DC21FAC3DFFC}"/>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6">
                <a:extLst>
                  <a:ext uri="{FF2B5EF4-FFF2-40B4-BE49-F238E27FC236}">
                    <a16:creationId xmlns:a16="http://schemas.microsoft.com/office/drawing/2014/main" id="{C0EBB196-BC85-408E-9AAD-D72A03DE8C78}"/>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8">
                <a:extLst>
                  <a:ext uri="{FF2B5EF4-FFF2-40B4-BE49-F238E27FC236}">
                    <a16:creationId xmlns:a16="http://schemas.microsoft.com/office/drawing/2014/main" id="{84F360D6-211B-4382-B0E5-ED0139A22145}"/>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B4726DCD-4665-4795-9392-C2879D840A08}"/>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B0EB2F21-52F2-4F13-A49E-BFFA2FDE33AB}"/>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1">
                <a:extLst>
                  <a:ext uri="{FF2B5EF4-FFF2-40B4-BE49-F238E27FC236}">
                    <a16:creationId xmlns:a16="http://schemas.microsoft.com/office/drawing/2014/main" id="{677235B2-FD0C-439B-9A0F-B9BAAD5288C7}"/>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2">
                <a:extLst>
                  <a:ext uri="{FF2B5EF4-FFF2-40B4-BE49-F238E27FC236}">
                    <a16:creationId xmlns:a16="http://schemas.microsoft.com/office/drawing/2014/main" id="{758F3DE2-0A13-4184-8A72-3BC365919FFD}"/>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3">
                <a:extLst>
                  <a:ext uri="{FF2B5EF4-FFF2-40B4-BE49-F238E27FC236}">
                    <a16:creationId xmlns:a16="http://schemas.microsoft.com/office/drawing/2014/main" id="{D3667068-92C1-4114-845B-3F04B151367E}"/>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4">
                <a:extLst>
                  <a:ext uri="{FF2B5EF4-FFF2-40B4-BE49-F238E27FC236}">
                    <a16:creationId xmlns:a16="http://schemas.microsoft.com/office/drawing/2014/main" id="{71505EA0-FD03-4FBA-9EEC-1CADEDC34893}"/>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5">
                <a:extLst>
                  <a:ext uri="{FF2B5EF4-FFF2-40B4-BE49-F238E27FC236}">
                    <a16:creationId xmlns:a16="http://schemas.microsoft.com/office/drawing/2014/main" id="{EEBD249D-5208-4304-AD26-8F0E278FF5DF}"/>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6">
                <a:extLst>
                  <a:ext uri="{FF2B5EF4-FFF2-40B4-BE49-F238E27FC236}">
                    <a16:creationId xmlns:a16="http://schemas.microsoft.com/office/drawing/2014/main" id="{67535E26-384C-489C-90C6-B482B3210BF2}"/>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7">
                <a:extLst>
                  <a:ext uri="{FF2B5EF4-FFF2-40B4-BE49-F238E27FC236}">
                    <a16:creationId xmlns:a16="http://schemas.microsoft.com/office/drawing/2014/main" id="{68D68D1D-7B12-4273-A9B7-BF233DAE7DCB}"/>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8">
                <a:extLst>
                  <a:ext uri="{FF2B5EF4-FFF2-40B4-BE49-F238E27FC236}">
                    <a16:creationId xmlns:a16="http://schemas.microsoft.com/office/drawing/2014/main" id="{04A6C0D1-89B8-46B8-AA57-1FD7FB8593D6}"/>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9">
                <a:extLst>
                  <a:ext uri="{FF2B5EF4-FFF2-40B4-BE49-F238E27FC236}">
                    <a16:creationId xmlns:a16="http://schemas.microsoft.com/office/drawing/2014/main" id="{A5DE3CE0-EA40-4F87-9B7F-03639392C7A7}"/>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1">
                <a:extLst>
                  <a:ext uri="{FF2B5EF4-FFF2-40B4-BE49-F238E27FC236}">
                    <a16:creationId xmlns:a16="http://schemas.microsoft.com/office/drawing/2014/main" id="{E77D9B28-AEF6-4941-B2D4-4D2D22EBFB09}"/>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2">
                <a:extLst>
                  <a:ext uri="{FF2B5EF4-FFF2-40B4-BE49-F238E27FC236}">
                    <a16:creationId xmlns:a16="http://schemas.microsoft.com/office/drawing/2014/main" id="{1FF7BEE7-D6A3-4660-9913-E2E0123C6442}"/>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3">
                <a:extLst>
                  <a:ext uri="{FF2B5EF4-FFF2-40B4-BE49-F238E27FC236}">
                    <a16:creationId xmlns:a16="http://schemas.microsoft.com/office/drawing/2014/main" id="{C6CC0DF0-B76D-49FB-B28F-35478C7BC24F}"/>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4">
                <a:extLst>
                  <a:ext uri="{FF2B5EF4-FFF2-40B4-BE49-F238E27FC236}">
                    <a16:creationId xmlns:a16="http://schemas.microsoft.com/office/drawing/2014/main" id="{D4FBEF44-DF27-4389-82CC-1A3FB9387218}"/>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5">
                <a:extLst>
                  <a:ext uri="{FF2B5EF4-FFF2-40B4-BE49-F238E27FC236}">
                    <a16:creationId xmlns:a16="http://schemas.microsoft.com/office/drawing/2014/main" id="{67CF571D-FF25-42BB-A3D4-BB945D46A0D6}"/>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6">
                <a:extLst>
                  <a:ext uri="{FF2B5EF4-FFF2-40B4-BE49-F238E27FC236}">
                    <a16:creationId xmlns:a16="http://schemas.microsoft.com/office/drawing/2014/main" id="{539B9658-4481-4201-8066-188BB7051127}"/>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7">
                <a:extLst>
                  <a:ext uri="{FF2B5EF4-FFF2-40B4-BE49-F238E27FC236}">
                    <a16:creationId xmlns:a16="http://schemas.microsoft.com/office/drawing/2014/main" id="{0ABDBCAC-AA0D-4EF9-B968-1540B9FBC6DD}"/>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8">
                <a:extLst>
                  <a:ext uri="{FF2B5EF4-FFF2-40B4-BE49-F238E27FC236}">
                    <a16:creationId xmlns:a16="http://schemas.microsoft.com/office/drawing/2014/main" id="{09B38660-BE30-4D28-AC87-A1F19D2E93E7}"/>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9">
                <a:extLst>
                  <a:ext uri="{FF2B5EF4-FFF2-40B4-BE49-F238E27FC236}">
                    <a16:creationId xmlns:a16="http://schemas.microsoft.com/office/drawing/2014/main" id="{8E959804-AC35-4D9B-858C-C7333D5E331A}"/>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2">
                <a:extLst>
                  <a:ext uri="{FF2B5EF4-FFF2-40B4-BE49-F238E27FC236}">
                    <a16:creationId xmlns:a16="http://schemas.microsoft.com/office/drawing/2014/main" id="{65FD3C97-D129-43B3-8BE0-8D5A2453D37A}"/>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3">
                <a:extLst>
                  <a:ext uri="{FF2B5EF4-FFF2-40B4-BE49-F238E27FC236}">
                    <a16:creationId xmlns:a16="http://schemas.microsoft.com/office/drawing/2014/main" id="{225FC5C7-E6F4-4107-8A11-E62D08CE415C}"/>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4">
                <a:extLst>
                  <a:ext uri="{FF2B5EF4-FFF2-40B4-BE49-F238E27FC236}">
                    <a16:creationId xmlns:a16="http://schemas.microsoft.com/office/drawing/2014/main" id="{F945D761-1A89-4BF4-8A1C-10F637B32A25}"/>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100">
              <a:extLst>
                <a:ext uri="{FF2B5EF4-FFF2-40B4-BE49-F238E27FC236}">
                  <a16:creationId xmlns:a16="http://schemas.microsoft.com/office/drawing/2014/main" id="{17DBF38A-2551-426D-83FD-77D13306FF58}"/>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7">
              <a:extLst>
                <a:ext uri="{FF2B5EF4-FFF2-40B4-BE49-F238E27FC236}">
                  <a16:creationId xmlns:a16="http://schemas.microsoft.com/office/drawing/2014/main" id="{F1FC003B-1833-405D-9614-CAA169DDCDA0}"/>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1">
              <a:extLst>
                <a:ext uri="{FF2B5EF4-FFF2-40B4-BE49-F238E27FC236}">
                  <a16:creationId xmlns:a16="http://schemas.microsoft.com/office/drawing/2014/main" id="{13E8700D-FA6D-4DC6-B304-EE18A5AB9950}"/>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46">
            <a:extLst>
              <a:ext uri="{FF2B5EF4-FFF2-40B4-BE49-F238E27FC236}">
                <a16:creationId xmlns:a16="http://schemas.microsoft.com/office/drawing/2014/main" id="{B7E2352F-E632-4A6D-8F13-2AF0A2643F18}"/>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48" name="Group 47">
              <a:extLst>
                <a:ext uri="{FF2B5EF4-FFF2-40B4-BE49-F238E27FC236}">
                  <a16:creationId xmlns:a16="http://schemas.microsoft.com/office/drawing/2014/main" id="{DF915F73-ABBE-41F6-93E6-01BB79FFFBD1}"/>
                </a:ext>
              </a:extLst>
            </p:cNvPr>
            <p:cNvGrpSpPr/>
            <p:nvPr/>
          </p:nvGrpSpPr>
          <p:grpSpPr>
            <a:xfrm rot="5400000" flipH="1" flipV="1">
              <a:off x="-1655169" y="1655170"/>
              <a:ext cx="5951937" cy="2641599"/>
              <a:chOff x="762778" y="-1"/>
              <a:chExt cx="7614793" cy="3379611"/>
            </a:xfrm>
          </p:grpSpPr>
          <p:sp>
            <p:nvSpPr>
              <p:cNvPr id="52" name="Freeform 78">
                <a:extLst>
                  <a:ext uri="{FF2B5EF4-FFF2-40B4-BE49-F238E27FC236}">
                    <a16:creationId xmlns:a16="http://schemas.microsoft.com/office/drawing/2014/main" id="{3F8E38C4-C109-48A8-8F53-3A812E079BDA}"/>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9">
                <a:extLst>
                  <a:ext uri="{FF2B5EF4-FFF2-40B4-BE49-F238E27FC236}">
                    <a16:creationId xmlns:a16="http://schemas.microsoft.com/office/drawing/2014/main" id="{6565F876-D119-4EA2-8C46-FBEC60C65636}"/>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0">
                <a:extLst>
                  <a:ext uri="{FF2B5EF4-FFF2-40B4-BE49-F238E27FC236}">
                    <a16:creationId xmlns:a16="http://schemas.microsoft.com/office/drawing/2014/main" id="{165FC84F-9F74-4F76-984D-ECA86EBE147A}"/>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1">
                <a:extLst>
                  <a:ext uri="{FF2B5EF4-FFF2-40B4-BE49-F238E27FC236}">
                    <a16:creationId xmlns:a16="http://schemas.microsoft.com/office/drawing/2014/main" id="{0FD6ACC6-B9B4-49C4-91E1-F22B2FF32043}"/>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2">
                <a:extLst>
                  <a:ext uri="{FF2B5EF4-FFF2-40B4-BE49-F238E27FC236}">
                    <a16:creationId xmlns:a16="http://schemas.microsoft.com/office/drawing/2014/main" id="{FFDB9384-3243-4651-8D60-124FBE12B18B}"/>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3">
                <a:extLst>
                  <a:ext uri="{FF2B5EF4-FFF2-40B4-BE49-F238E27FC236}">
                    <a16:creationId xmlns:a16="http://schemas.microsoft.com/office/drawing/2014/main" id="{72B98081-22B3-42D4-8842-D341D3965CEE}"/>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EEF310C6-DC05-4372-9F6F-BBBA80A1CD29}"/>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2CE3731B-1B5A-4DA6-928B-17C26E103219}"/>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a:extLst>
                  <a:ext uri="{FF2B5EF4-FFF2-40B4-BE49-F238E27FC236}">
                    <a16:creationId xmlns:a16="http://schemas.microsoft.com/office/drawing/2014/main" id="{FB46FED6-26D9-4BBD-A847-C710017E9C75}"/>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8">
                <a:extLst>
                  <a:ext uri="{FF2B5EF4-FFF2-40B4-BE49-F238E27FC236}">
                    <a16:creationId xmlns:a16="http://schemas.microsoft.com/office/drawing/2014/main" id="{1CA4429A-96FB-4DC2-A53C-B351F387E077}"/>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9">
                <a:extLst>
                  <a:ext uri="{FF2B5EF4-FFF2-40B4-BE49-F238E27FC236}">
                    <a16:creationId xmlns:a16="http://schemas.microsoft.com/office/drawing/2014/main" id="{19DDF4C9-5E13-4FB0-8B7E-A26B0D4FD6BD}"/>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0">
                <a:extLst>
                  <a:ext uri="{FF2B5EF4-FFF2-40B4-BE49-F238E27FC236}">
                    <a16:creationId xmlns:a16="http://schemas.microsoft.com/office/drawing/2014/main" id="{C7A992D3-1E67-4A9D-AB80-A852517DA95D}"/>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1">
                <a:extLst>
                  <a:ext uri="{FF2B5EF4-FFF2-40B4-BE49-F238E27FC236}">
                    <a16:creationId xmlns:a16="http://schemas.microsoft.com/office/drawing/2014/main" id="{8B44520A-B592-4A93-B0D1-26F0BA2E4EFC}"/>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2">
                <a:extLst>
                  <a:ext uri="{FF2B5EF4-FFF2-40B4-BE49-F238E27FC236}">
                    <a16:creationId xmlns:a16="http://schemas.microsoft.com/office/drawing/2014/main" id="{61C8C860-7FB6-444D-B26F-A06A70B5E896}"/>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3">
                <a:extLst>
                  <a:ext uri="{FF2B5EF4-FFF2-40B4-BE49-F238E27FC236}">
                    <a16:creationId xmlns:a16="http://schemas.microsoft.com/office/drawing/2014/main" id="{700DB20A-AAE5-48AD-BC1F-B9C5A33540C6}"/>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4">
                <a:extLst>
                  <a:ext uri="{FF2B5EF4-FFF2-40B4-BE49-F238E27FC236}">
                    <a16:creationId xmlns:a16="http://schemas.microsoft.com/office/drawing/2014/main" id="{97A1F55D-DD1B-484B-8FF2-D849057F784C}"/>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5">
                <a:extLst>
                  <a:ext uri="{FF2B5EF4-FFF2-40B4-BE49-F238E27FC236}">
                    <a16:creationId xmlns:a16="http://schemas.microsoft.com/office/drawing/2014/main" id="{4A844933-F1E1-4E1B-9AD1-715087692747}"/>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6">
                <a:extLst>
                  <a:ext uri="{FF2B5EF4-FFF2-40B4-BE49-F238E27FC236}">
                    <a16:creationId xmlns:a16="http://schemas.microsoft.com/office/drawing/2014/main" id="{44590537-284E-4E31-9FDC-2F06E1BF63B0}"/>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7">
                <a:extLst>
                  <a:ext uri="{FF2B5EF4-FFF2-40B4-BE49-F238E27FC236}">
                    <a16:creationId xmlns:a16="http://schemas.microsoft.com/office/drawing/2014/main" id="{56D1A4CE-F0D2-494C-99A1-84999A78F29D}"/>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8">
                <a:extLst>
                  <a:ext uri="{FF2B5EF4-FFF2-40B4-BE49-F238E27FC236}">
                    <a16:creationId xmlns:a16="http://schemas.microsoft.com/office/drawing/2014/main" id="{A9FD55AF-8039-4586-9E5D-2BE17759849B}"/>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9">
                <a:extLst>
                  <a:ext uri="{FF2B5EF4-FFF2-40B4-BE49-F238E27FC236}">
                    <a16:creationId xmlns:a16="http://schemas.microsoft.com/office/drawing/2014/main" id="{48726FCF-90E8-47DF-956A-E5CE28750B15}"/>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1">
                <a:extLst>
                  <a:ext uri="{FF2B5EF4-FFF2-40B4-BE49-F238E27FC236}">
                    <a16:creationId xmlns:a16="http://schemas.microsoft.com/office/drawing/2014/main" id="{8976846E-7D0F-41F2-B4EA-8436BD558628}"/>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2">
                <a:extLst>
                  <a:ext uri="{FF2B5EF4-FFF2-40B4-BE49-F238E27FC236}">
                    <a16:creationId xmlns:a16="http://schemas.microsoft.com/office/drawing/2014/main" id="{CA0EB6AA-5535-4EF9-90A6-62B152084901}"/>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3">
                <a:extLst>
                  <a:ext uri="{FF2B5EF4-FFF2-40B4-BE49-F238E27FC236}">
                    <a16:creationId xmlns:a16="http://schemas.microsoft.com/office/drawing/2014/main" id="{8BE6F64F-08E0-430E-9155-7E60AB8D5A87}"/>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4">
                <a:extLst>
                  <a:ext uri="{FF2B5EF4-FFF2-40B4-BE49-F238E27FC236}">
                    <a16:creationId xmlns:a16="http://schemas.microsoft.com/office/drawing/2014/main" id="{89BED056-B4A9-4734-86A3-ED9CD5303529}"/>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5">
                <a:extLst>
                  <a:ext uri="{FF2B5EF4-FFF2-40B4-BE49-F238E27FC236}">
                    <a16:creationId xmlns:a16="http://schemas.microsoft.com/office/drawing/2014/main" id="{449D572D-BF5B-4EEA-A76C-C9851048A8C7}"/>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6">
                <a:extLst>
                  <a:ext uri="{FF2B5EF4-FFF2-40B4-BE49-F238E27FC236}">
                    <a16:creationId xmlns:a16="http://schemas.microsoft.com/office/drawing/2014/main" id="{852CDD5B-23EB-4BA0-B5A9-993F023F0596}"/>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0CBA2668-9CF6-4017-9490-6F50519871CD}"/>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9E4699CF-3DB4-40B2-92B8-A9A2C53CB3B2}"/>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C7D5AE24-31AC-4B34-A90B-0CFC671A85EB}"/>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D823E83B-A92D-4690-BB37-16C12D6F117F}"/>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3">
                <a:extLst>
                  <a:ext uri="{FF2B5EF4-FFF2-40B4-BE49-F238E27FC236}">
                    <a16:creationId xmlns:a16="http://schemas.microsoft.com/office/drawing/2014/main" id="{5BC22C51-C4B0-4630-931B-41121BD5B970}"/>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14">
                <a:extLst>
                  <a:ext uri="{FF2B5EF4-FFF2-40B4-BE49-F238E27FC236}">
                    <a16:creationId xmlns:a16="http://schemas.microsoft.com/office/drawing/2014/main" id="{67967F57-2A75-4C3D-9BEE-4D8CC90B762A}"/>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Freeform 100">
              <a:extLst>
                <a:ext uri="{FF2B5EF4-FFF2-40B4-BE49-F238E27FC236}">
                  <a16:creationId xmlns:a16="http://schemas.microsoft.com/office/drawing/2014/main" id="{7C5A79E0-200E-463F-B235-ED4EE95A5CD4}"/>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B7CD5948-5276-4A70-830F-7984C918A1AC}"/>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F260BC52-8F14-47E4-97A2-69FDE1C0CC3E}"/>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826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45B7F-1900-4B8A-B449-BABF091B2C0E}"/>
              </a:ext>
            </a:extLst>
          </p:cNvPr>
          <p:cNvSpPr txBox="1"/>
          <p:nvPr/>
        </p:nvSpPr>
        <p:spPr>
          <a:xfrm>
            <a:off x="599775" y="1027317"/>
            <a:ext cx="10461518" cy="3747180"/>
          </a:xfrm>
          <a:prstGeom prst="rect">
            <a:avLst/>
          </a:prstGeom>
          <a:noFill/>
        </p:spPr>
        <p:txBody>
          <a:bodyPr wrap="none" rtlCol="0">
            <a:spAutoFit/>
          </a:bodyPr>
          <a:lstStyle/>
          <a:p>
            <a:pPr>
              <a:lnSpc>
                <a:spcPct val="150000"/>
              </a:lnSpc>
            </a:pPr>
            <a:endParaRPr lang="en-US" sz="2000">
              <a:latin typeface="Nunito" panose="00000500000000000000" pitchFamily="2" charset="-70"/>
            </a:endParaRPr>
          </a:p>
          <a:p>
            <a:pPr marL="342900" indent="-342900">
              <a:lnSpc>
                <a:spcPct val="150000"/>
              </a:lnSpc>
              <a:buAutoNum type="arabicPeriod"/>
            </a:pPr>
            <a:r>
              <a:rPr lang="en-US" sz="2000">
                <a:latin typeface="Nunito" panose="00000500000000000000" pitchFamily="2" charset="-70"/>
              </a:rPr>
              <a:t>Build an understanding of how Machine Learning works.</a:t>
            </a:r>
          </a:p>
          <a:p>
            <a:pPr marL="342900" indent="-342900">
              <a:lnSpc>
                <a:spcPct val="150000"/>
              </a:lnSpc>
              <a:buAutoNum type="arabicPeriod"/>
            </a:pPr>
            <a:r>
              <a:rPr lang="en-US" sz="2000">
                <a:latin typeface="Nunito" panose="00000500000000000000" pitchFamily="2" charset="-70"/>
              </a:rPr>
              <a:t>Understand how to use Unity’s ML-Agents toolkit by training an example model. </a:t>
            </a:r>
          </a:p>
          <a:p>
            <a:pPr marL="342900" indent="-342900">
              <a:lnSpc>
                <a:spcPct val="150000"/>
              </a:lnSpc>
              <a:buAutoNum type="arabicPeriod"/>
            </a:pPr>
            <a:r>
              <a:rPr lang="en-US" sz="2000">
                <a:latin typeface="Nunito" panose="00000500000000000000" pitchFamily="2" charset="-70"/>
              </a:rPr>
              <a:t>Build an traditional AI agent that patrols a level and chases the player if he is seen.</a:t>
            </a:r>
          </a:p>
          <a:p>
            <a:pPr marL="342900" indent="-342900">
              <a:lnSpc>
                <a:spcPct val="150000"/>
              </a:lnSpc>
              <a:buAutoNum type="arabicPeriod"/>
            </a:pPr>
            <a:r>
              <a:rPr lang="en-US" sz="2000">
                <a:latin typeface="Nunito" panose="00000500000000000000" pitchFamily="2" charset="-70"/>
              </a:rPr>
              <a:t>Train a hider agent that achieves a high win rate against a traditional non-ML AI agent.</a:t>
            </a:r>
          </a:p>
          <a:p>
            <a:pPr marL="342900" indent="-342900">
              <a:lnSpc>
                <a:spcPct val="150000"/>
              </a:lnSpc>
              <a:buAutoNum type="arabicPeriod"/>
            </a:pPr>
            <a:r>
              <a:rPr lang="en-US" sz="2000">
                <a:latin typeface="Nunito" panose="00000500000000000000" pitchFamily="2" charset="-70"/>
              </a:rPr>
              <a:t>Train a seeker agent that accurately mimics the behaviour of a traditional AI.</a:t>
            </a:r>
          </a:p>
          <a:p>
            <a:pPr marL="342900" indent="-342900">
              <a:lnSpc>
                <a:spcPct val="150000"/>
              </a:lnSpc>
              <a:buAutoNum type="arabicPeriod"/>
            </a:pPr>
            <a:r>
              <a:rPr lang="en-US" sz="2000">
                <a:latin typeface="Nunito" panose="00000500000000000000" pitchFamily="2" charset="-70"/>
              </a:rPr>
              <a:t>Evaluate the seeker agent against the traditional AI by some measure.</a:t>
            </a:r>
          </a:p>
          <a:p>
            <a:pPr>
              <a:lnSpc>
                <a:spcPct val="150000"/>
              </a:lnSpc>
            </a:pPr>
            <a:r>
              <a:rPr lang="en-US" sz="2000">
                <a:latin typeface="Nunito" panose="00000500000000000000" pitchFamily="2" charset="-70"/>
              </a:rPr>
              <a:t>7.  Evaluate the hider agent by comparing its performance to real human players.</a:t>
            </a:r>
          </a:p>
        </p:txBody>
      </p:sp>
      <p:sp>
        <p:nvSpPr>
          <p:cNvPr id="7" name="TextBox 6">
            <a:extLst>
              <a:ext uri="{FF2B5EF4-FFF2-40B4-BE49-F238E27FC236}">
                <a16:creationId xmlns:a16="http://schemas.microsoft.com/office/drawing/2014/main" id="{684DDBBD-B33B-4366-8F40-731B3D48A867}"/>
              </a:ext>
            </a:extLst>
          </p:cNvPr>
          <p:cNvSpPr txBox="1"/>
          <p:nvPr/>
        </p:nvSpPr>
        <p:spPr>
          <a:xfrm>
            <a:off x="122376" y="158313"/>
            <a:ext cx="4475797" cy="1015663"/>
          </a:xfrm>
          <a:prstGeom prst="rect">
            <a:avLst/>
          </a:prstGeom>
          <a:noFill/>
        </p:spPr>
        <p:txBody>
          <a:bodyPr wrap="square" rtlCol="0">
            <a:spAutoFit/>
          </a:bodyPr>
          <a:lstStyle/>
          <a:p>
            <a:pPr algn="ctr"/>
            <a:r>
              <a:rPr lang="en-US" sz="6000" b="1">
                <a:latin typeface="Nunito" panose="00000500000000000000" pitchFamily="2" charset="-70"/>
              </a:rPr>
              <a:t>Objectives</a:t>
            </a:r>
            <a:endParaRPr lang="lt-LT" sz="6000" b="1">
              <a:latin typeface="Nunito" panose="00000500000000000000" pitchFamily="2" charset="-70"/>
            </a:endParaRPr>
          </a:p>
        </p:txBody>
      </p:sp>
      <p:cxnSp>
        <p:nvCxnSpPr>
          <p:cNvPr id="8" name="Straight Connector 7">
            <a:extLst>
              <a:ext uri="{FF2B5EF4-FFF2-40B4-BE49-F238E27FC236}">
                <a16:creationId xmlns:a16="http://schemas.microsoft.com/office/drawing/2014/main" id="{06E3323D-B470-487E-92AB-9FB0A37FE51A}"/>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9953AC4-93A7-4898-9D91-53EED859CF14}"/>
              </a:ext>
            </a:extLst>
          </p:cNvPr>
          <p:cNvGrpSpPr/>
          <p:nvPr/>
        </p:nvGrpSpPr>
        <p:grpSpPr>
          <a:xfrm rot="5400000">
            <a:off x="9969670" y="-767797"/>
            <a:ext cx="1454531" cy="2990128"/>
            <a:chOff x="0" y="0"/>
            <a:chExt cx="2641599" cy="5951938"/>
          </a:xfrm>
        </p:grpSpPr>
        <p:grpSp>
          <p:nvGrpSpPr>
            <p:cNvPr id="11" name="Group 10">
              <a:extLst>
                <a:ext uri="{FF2B5EF4-FFF2-40B4-BE49-F238E27FC236}">
                  <a16:creationId xmlns:a16="http://schemas.microsoft.com/office/drawing/2014/main" id="{59B80823-5DF0-41CB-ABE9-79472F254FB5}"/>
                </a:ext>
              </a:extLst>
            </p:cNvPr>
            <p:cNvGrpSpPr/>
            <p:nvPr/>
          </p:nvGrpSpPr>
          <p:grpSpPr>
            <a:xfrm rot="5400000" flipH="1" flipV="1">
              <a:off x="-1655169" y="1655170"/>
              <a:ext cx="5951937" cy="2641599"/>
              <a:chOff x="762778" y="-1"/>
              <a:chExt cx="7614793" cy="3379611"/>
            </a:xfrm>
          </p:grpSpPr>
          <p:sp>
            <p:nvSpPr>
              <p:cNvPr id="15" name="Freeform 78">
                <a:extLst>
                  <a:ext uri="{FF2B5EF4-FFF2-40B4-BE49-F238E27FC236}">
                    <a16:creationId xmlns:a16="http://schemas.microsoft.com/office/drawing/2014/main" id="{B1374282-05FE-4BCE-872D-07AB4FFC41F6}"/>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9657560F-F917-4828-B9F3-6D07E6B3B500}"/>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6F128347-CDDD-495B-9C37-6FA07A7E8EF3}"/>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1">
                <a:extLst>
                  <a:ext uri="{FF2B5EF4-FFF2-40B4-BE49-F238E27FC236}">
                    <a16:creationId xmlns:a16="http://schemas.microsoft.com/office/drawing/2014/main" id="{8937750A-7FE7-4187-B182-65A7F8E05E93}"/>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2">
                <a:extLst>
                  <a:ext uri="{FF2B5EF4-FFF2-40B4-BE49-F238E27FC236}">
                    <a16:creationId xmlns:a16="http://schemas.microsoft.com/office/drawing/2014/main" id="{38AC13F8-D76A-4570-98B7-B15EEAB0A827}"/>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2DBEA139-B2F1-4F93-9EBF-DB1EF982D18B}"/>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BEB0A9C4-4A2E-4D33-9171-D6E712C74372}"/>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5">
                <a:extLst>
                  <a:ext uri="{FF2B5EF4-FFF2-40B4-BE49-F238E27FC236}">
                    <a16:creationId xmlns:a16="http://schemas.microsoft.com/office/drawing/2014/main" id="{DD407D8C-C2E0-4065-9FDD-81422183EAC2}"/>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1B232A43-E081-490F-9642-4CA96ED56740}"/>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8">
                <a:extLst>
                  <a:ext uri="{FF2B5EF4-FFF2-40B4-BE49-F238E27FC236}">
                    <a16:creationId xmlns:a16="http://schemas.microsoft.com/office/drawing/2014/main" id="{FCCF215C-0884-44D7-B1D9-CE8CE93F05CE}"/>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E40E6B18-1425-4548-A87F-A15C8A4DFB9C}"/>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4EF59D2C-A4D1-4B02-B908-5CE42D53A7A1}"/>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1">
                <a:extLst>
                  <a:ext uri="{FF2B5EF4-FFF2-40B4-BE49-F238E27FC236}">
                    <a16:creationId xmlns:a16="http://schemas.microsoft.com/office/drawing/2014/main" id="{9DE8DC66-82B6-4706-A0E2-9A675EA70BB0}"/>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2">
                <a:extLst>
                  <a:ext uri="{FF2B5EF4-FFF2-40B4-BE49-F238E27FC236}">
                    <a16:creationId xmlns:a16="http://schemas.microsoft.com/office/drawing/2014/main" id="{76618779-1639-49EA-9737-52831E3F0D66}"/>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3">
                <a:extLst>
                  <a:ext uri="{FF2B5EF4-FFF2-40B4-BE49-F238E27FC236}">
                    <a16:creationId xmlns:a16="http://schemas.microsoft.com/office/drawing/2014/main" id="{964AFB0D-2717-40ED-A8C7-ACAC64598386}"/>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4">
                <a:extLst>
                  <a:ext uri="{FF2B5EF4-FFF2-40B4-BE49-F238E27FC236}">
                    <a16:creationId xmlns:a16="http://schemas.microsoft.com/office/drawing/2014/main" id="{CF3FF4F0-7248-4CED-891D-0AE46E1B79B8}"/>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5">
                <a:extLst>
                  <a:ext uri="{FF2B5EF4-FFF2-40B4-BE49-F238E27FC236}">
                    <a16:creationId xmlns:a16="http://schemas.microsoft.com/office/drawing/2014/main" id="{75DC03A3-28F6-43AF-A2A6-51766878F08B}"/>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6">
                <a:extLst>
                  <a:ext uri="{FF2B5EF4-FFF2-40B4-BE49-F238E27FC236}">
                    <a16:creationId xmlns:a16="http://schemas.microsoft.com/office/drawing/2014/main" id="{0FC7764B-DC4B-4D9F-BCFA-752A532EB3F3}"/>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7">
                <a:extLst>
                  <a:ext uri="{FF2B5EF4-FFF2-40B4-BE49-F238E27FC236}">
                    <a16:creationId xmlns:a16="http://schemas.microsoft.com/office/drawing/2014/main" id="{F270B0F6-B29B-453E-9FA8-D87F407E2F69}"/>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8">
                <a:extLst>
                  <a:ext uri="{FF2B5EF4-FFF2-40B4-BE49-F238E27FC236}">
                    <a16:creationId xmlns:a16="http://schemas.microsoft.com/office/drawing/2014/main" id="{427DF047-546D-475E-958F-1923869E8C8B}"/>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9">
                <a:extLst>
                  <a:ext uri="{FF2B5EF4-FFF2-40B4-BE49-F238E27FC236}">
                    <a16:creationId xmlns:a16="http://schemas.microsoft.com/office/drawing/2014/main" id="{F04B0D78-2E2B-460B-9FBB-41FE719C960C}"/>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1">
                <a:extLst>
                  <a:ext uri="{FF2B5EF4-FFF2-40B4-BE49-F238E27FC236}">
                    <a16:creationId xmlns:a16="http://schemas.microsoft.com/office/drawing/2014/main" id="{99FE0173-886E-4FD6-9108-9A836EB45C10}"/>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2">
                <a:extLst>
                  <a:ext uri="{FF2B5EF4-FFF2-40B4-BE49-F238E27FC236}">
                    <a16:creationId xmlns:a16="http://schemas.microsoft.com/office/drawing/2014/main" id="{509A594A-F62C-48FC-8118-335910B651EB}"/>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3">
                <a:extLst>
                  <a:ext uri="{FF2B5EF4-FFF2-40B4-BE49-F238E27FC236}">
                    <a16:creationId xmlns:a16="http://schemas.microsoft.com/office/drawing/2014/main" id="{4205C4D0-92C0-4C1E-A136-8C67F5F1C939}"/>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4">
                <a:extLst>
                  <a:ext uri="{FF2B5EF4-FFF2-40B4-BE49-F238E27FC236}">
                    <a16:creationId xmlns:a16="http://schemas.microsoft.com/office/drawing/2014/main" id="{017F60DF-ECA4-41C6-9FDE-D5F9F5227586}"/>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5">
                <a:extLst>
                  <a:ext uri="{FF2B5EF4-FFF2-40B4-BE49-F238E27FC236}">
                    <a16:creationId xmlns:a16="http://schemas.microsoft.com/office/drawing/2014/main" id="{DC342D3B-B285-49DB-AF00-85E0C186B512}"/>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6">
                <a:extLst>
                  <a:ext uri="{FF2B5EF4-FFF2-40B4-BE49-F238E27FC236}">
                    <a16:creationId xmlns:a16="http://schemas.microsoft.com/office/drawing/2014/main" id="{1F225989-C8F2-4FBE-9A72-1FDB8D7F57C3}"/>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7">
                <a:extLst>
                  <a:ext uri="{FF2B5EF4-FFF2-40B4-BE49-F238E27FC236}">
                    <a16:creationId xmlns:a16="http://schemas.microsoft.com/office/drawing/2014/main" id="{322E20AA-D765-4009-91CC-B41057880E37}"/>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8">
                <a:extLst>
                  <a:ext uri="{FF2B5EF4-FFF2-40B4-BE49-F238E27FC236}">
                    <a16:creationId xmlns:a16="http://schemas.microsoft.com/office/drawing/2014/main" id="{3640C290-94EC-4632-9B31-8DEA58874847}"/>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9">
                <a:extLst>
                  <a:ext uri="{FF2B5EF4-FFF2-40B4-BE49-F238E27FC236}">
                    <a16:creationId xmlns:a16="http://schemas.microsoft.com/office/drawing/2014/main" id="{D9311147-ACEE-49CA-BA9E-4C93EEB584B7}"/>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2">
                <a:extLst>
                  <a:ext uri="{FF2B5EF4-FFF2-40B4-BE49-F238E27FC236}">
                    <a16:creationId xmlns:a16="http://schemas.microsoft.com/office/drawing/2014/main" id="{468F3DFF-C432-4FF3-8C2A-4B95455791DA}"/>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3">
                <a:extLst>
                  <a:ext uri="{FF2B5EF4-FFF2-40B4-BE49-F238E27FC236}">
                    <a16:creationId xmlns:a16="http://schemas.microsoft.com/office/drawing/2014/main" id="{46B364BA-908D-461D-8B71-083604D54836}"/>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4">
                <a:extLst>
                  <a:ext uri="{FF2B5EF4-FFF2-40B4-BE49-F238E27FC236}">
                    <a16:creationId xmlns:a16="http://schemas.microsoft.com/office/drawing/2014/main" id="{FA58AE36-A8F6-4FC5-BFEF-E47AF68EFF62}"/>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00">
              <a:extLst>
                <a:ext uri="{FF2B5EF4-FFF2-40B4-BE49-F238E27FC236}">
                  <a16:creationId xmlns:a16="http://schemas.microsoft.com/office/drawing/2014/main" id="{848C5320-AFED-4135-8D7C-C4E6BCDEA62A}"/>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7">
              <a:extLst>
                <a:ext uri="{FF2B5EF4-FFF2-40B4-BE49-F238E27FC236}">
                  <a16:creationId xmlns:a16="http://schemas.microsoft.com/office/drawing/2014/main" id="{4B4924DA-F0AE-4655-9C80-D4AA6AD8CB4D}"/>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1">
              <a:extLst>
                <a:ext uri="{FF2B5EF4-FFF2-40B4-BE49-F238E27FC236}">
                  <a16:creationId xmlns:a16="http://schemas.microsoft.com/office/drawing/2014/main" id="{3501F4FE-8108-4DE3-8670-299FD44AEEB0}"/>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37E857ED-6795-46E2-8B6C-5A4B17688D7D}"/>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49" name="Group 48">
              <a:extLst>
                <a:ext uri="{FF2B5EF4-FFF2-40B4-BE49-F238E27FC236}">
                  <a16:creationId xmlns:a16="http://schemas.microsoft.com/office/drawing/2014/main" id="{2D97FDFF-C0DB-4058-8DF5-3695A44917F7}"/>
                </a:ext>
              </a:extLst>
            </p:cNvPr>
            <p:cNvGrpSpPr/>
            <p:nvPr/>
          </p:nvGrpSpPr>
          <p:grpSpPr>
            <a:xfrm rot="5400000" flipH="1" flipV="1">
              <a:off x="-1655169" y="1655170"/>
              <a:ext cx="5951937" cy="2641599"/>
              <a:chOff x="762778" y="-1"/>
              <a:chExt cx="7614793" cy="3379611"/>
            </a:xfrm>
          </p:grpSpPr>
          <p:sp>
            <p:nvSpPr>
              <p:cNvPr id="53" name="Freeform 78">
                <a:extLst>
                  <a:ext uri="{FF2B5EF4-FFF2-40B4-BE49-F238E27FC236}">
                    <a16:creationId xmlns:a16="http://schemas.microsoft.com/office/drawing/2014/main" id="{53208985-84E0-4058-92A8-A0B66B9428E0}"/>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A022B51E-F74B-4711-8679-2E4BE98BA10A}"/>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0">
                <a:extLst>
                  <a:ext uri="{FF2B5EF4-FFF2-40B4-BE49-F238E27FC236}">
                    <a16:creationId xmlns:a16="http://schemas.microsoft.com/office/drawing/2014/main" id="{896835C4-1ACC-47F2-8AAC-354305D0401C}"/>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1">
                <a:extLst>
                  <a:ext uri="{FF2B5EF4-FFF2-40B4-BE49-F238E27FC236}">
                    <a16:creationId xmlns:a16="http://schemas.microsoft.com/office/drawing/2014/main" id="{2F7AC131-9427-4320-AF32-1E5BC7EC09A2}"/>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2">
                <a:extLst>
                  <a:ext uri="{FF2B5EF4-FFF2-40B4-BE49-F238E27FC236}">
                    <a16:creationId xmlns:a16="http://schemas.microsoft.com/office/drawing/2014/main" id="{AA4F5BEF-3713-47B0-98DC-02674CBF77FC}"/>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3">
                <a:extLst>
                  <a:ext uri="{FF2B5EF4-FFF2-40B4-BE49-F238E27FC236}">
                    <a16:creationId xmlns:a16="http://schemas.microsoft.com/office/drawing/2014/main" id="{51AF1DDB-3A82-4331-8008-821F207094ED}"/>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4">
                <a:extLst>
                  <a:ext uri="{FF2B5EF4-FFF2-40B4-BE49-F238E27FC236}">
                    <a16:creationId xmlns:a16="http://schemas.microsoft.com/office/drawing/2014/main" id="{67100A27-3F7B-4898-B6B3-377D1A6085A9}"/>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13B802A8-F4D1-45C7-947C-CB4AA7FF236D}"/>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6">
                <a:extLst>
                  <a:ext uri="{FF2B5EF4-FFF2-40B4-BE49-F238E27FC236}">
                    <a16:creationId xmlns:a16="http://schemas.microsoft.com/office/drawing/2014/main" id="{652A5586-F6B9-448A-9D12-094085784A89}"/>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
                <a:extLst>
                  <a:ext uri="{FF2B5EF4-FFF2-40B4-BE49-F238E27FC236}">
                    <a16:creationId xmlns:a16="http://schemas.microsoft.com/office/drawing/2014/main" id="{1E89588D-2421-41BE-8136-7F1055E99822}"/>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9">
                <a:extLst>
                  <a:ext uri="{FF2B5EF4-FFF2-40B4-BE49-F238E27FC236}">
                    <a16:creationId xmlns:a16="http://schemas.microsoft.com/office/drawing/2014/main" id="{5834DDF9-861B-4B4F-9FA7-2AD90BB4399C}"/>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0">
                <a:extLst>
                  <a:ext uri="{FF2B5EF4-FFF2-40B4-BE49-F238E27FC236}">
                    <a16:creationId xmlns:a16="http://schemas.microsoft.com/office/drawing/2014/main" id="{7C9B8329-7C08-4059-8AF1-745B344FC47D}"/>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1">
                <a:extLst>
                  <a:ext uri="{FF2B5EF4-FFF2-40B4-BE49-F238E27FC236}">
                    <a16:creationId xmlns:a16="http://schemas.microsoft.com/office/drawing/2014/main" id="{CA88FF20-50AA-4986-B92B-E7012D16E495}"/>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2">
                <a:extLst>
                  <a:ext uri="{FF2B5EF4-FFF2-40B4-BE49-F238E27FC236}">
                    <a16:creationId xmlns:a16="http://schemas.microsoft.com/office/drawing/2014/main" id="{1635F707-CF90-43C1-A1C9-C0C1AA33FCF0}"/>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3">
                <a:extLst>
                  <a:ext uri="{FF2B5EF4-FFF2-40B4-BE49-F238E27FC236}">
                    <a16:creationId xmlns:a16="http://schemas.microsoft.com/office/drawing/2014/main" id="{3B40C23F-DC22-42EC-A1C1-B406B8084CF4}"/>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
                <a:extLst>
                  <a:ext uri="{FF2B5EF4-FFF2-40B4-BE49-F238E27FC236}">
                    <a16:creationId xmlns:a16="http://schemas.microsoft.com/office/drawing/2014/main" id="{D66E87B9-AA0B-445F-B720-3D2A67D59780}"/>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5">
                <a:extLst>
                  <a:ext uri="{FF2B5EF4-FFF2-40B4-BE49-F238E27FC236}">
                    <a16:creationId xmlns:a16="http://schemas.microsoft.com/office/drawing/2014/main" id="{A9FA0372-A4D3-4AB9-9A16-92F1B8E99DD8}"/>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6">
                <a:extLst>
                  <a:ext uri="{FF2B5EF4-FFF2-40B4-BE49-F238E27FC236}">
                    <a16:creationId xmlns:a16="http://schemas.microsoft.com/office/drawing/2014/main" id="{56E0A05D-948E-4D0D-938A-B22D86569D79}"/>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7">
                <a:extLst>
                  <a:ext uri="{FF2B5EF4-FFF2-40B4-BE49-F238E27FC236}">
                    <a16:creationId xmlns:a16="http://schemas.microsoft.com/office/drawing/2014/main" id="{DD99D4E9-0C8D-4634-96D0-5DD6449C8E5C}"/>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8">
                <a:extLst>
                  <a:ext uri="{FF2B5EF4-FFF2-40B4-BE49-F238E27FC236}">
                    <a16:creationId xmlns:a16="http://schemas.microsoft.com/office/drawing/2014/main" id="{93F089F2-63A1-47FB-A9B8-28A9EDB77EF5}"/>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9">
                <a:extLst>
                  <a:ext uri="{FF2B5EF4-FFF2-40B4-BE49-F238E27FC236}">
                    <a16:creationId xmlns:a16="http://schemas.microsoft.com/office/drawing/2014/main" id="{2F126ACD-2AC5-451B-A676-8D53A6BC73B8}"/>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1">
                <a:extLst>
                  <a:ext uri="{FF2B5EF4-FFF2-40B4-BE49-F238E27FC236}">
                    <a16:creationId xmlns:a16="http://schemas.microsoft.com/office/drawing/2014/main" id="{A94A54A1-4D49-476D-A955-1C3A1C8C741B}"/>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2">
                <a:extLst>
                  <a:ext uri="{FF2B5EF4-FFF2-40B4-BE49-F238E27FC236}">
                    <a16:creationId xmlns:a16="http://schemas.microsoft.com/office/drawing/2014/main" id="{06FA7E49-4CBE-4774-9EC1-A9569733ADDD}"/>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3">
                <a:extLst>
                  <a:ext uri="{FF2B5EF4-FFF2-40B4-BE49-F238E27FC236}">
                    <a16:creationId xmlns:a16="http://schemas.microsoft.com/office/drawing/2014/main" id="{27A8674A-FCD9-445F-BE0E-A753F7AC53CD}"/>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4">
                <a:extLst>
                  <a:ext uri="{FF2B5EF4-FFF2-40B4-BE49-F238E27FC236}">
                    <a16:creationId xmlns:a16="http://schemas.microsoft.com/office/drawing/2014/main" id="{4EB6D18C-0871-498C-86F9-E5019B46227F}"/>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CC30BABA-7230-46B4-A613-925D6C979AF7}"/>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6">
                <a:extLst>
                  <a:ext uri="{FF2B5EF4-FFF2-40B4-BE49-F238E27FC236}">
                    <a16:creationId xmlns:a16="http://schemas.microsoft.com/office/drawing/2014/main" id="{26383DFA-D375-407D-8673-A1116D33FA81}"/>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7">
                <a:extLst>
                  <a:ext uri="{FF2B5EF4-FFF2-40B4-BE49-F238E27FC236}">
                    <a16:creationId xmlns:a16="http://schemas.microsoft.com/office/drawing/2014/main" id="{2C88FA56-A828-4A27-A2B4-153B08E504DE}"/>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8">
                <a:extLst>
                  <a:ext uri="{FF2B5EF4-FFF2-40B4-BE49-F238E27FC236}">
                    <a16:creationId xmlns:a16="http://schemas.microsoft.com/office/drawing/2014/main" id="{C24B586D-D3F7-48F6-9756-C770FD1A3BC3}"/>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9">
                <a:extLst>
                  <a:ext uri="{FF2B5EF4-FFF2-40B4-BE49-F238E27FC236}">
                    <a16:creationId xmlns:a16="http://schemas.microsoft.com/office/drawing/2014/main" id="{E9F7AD3C-5300-4590-960A-83EA0AE7713B}"/>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945F802D-C1DB-4BF5-AFE0-D9AD6D281087}"/>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13">
                <a:extLst>
                  <a:ext uri="{FF2B5EF4-FFF2-40B4-BE49-F238E27FC236}">
                    <a16:creationId xmlns:a16="http://schemas.microsoft.com/office/drawing/2014/main" id="{F1C8EB2B-6DCF-473C-A6F8-128358822477}"/>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4">
                <a:extLst>
                  <a:ext uri="{FF2B5EF4-FFF2-40B4-BE49-F238E27FC236}">
                    <a16:creationId xmlns:a16="http://schemas.microsoft.com/office/drawing/2014/main" id="{BBA230BA-AB9D-4281-AD73-0330116D56FA}"/>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Freeform 100">
              <a:extLst>
                <a:ext uri="{FF2B5EF4-FFF2-40B4-BE49-F238E27FC236}">
                  <a16:creationId xmlns:a16="http://schemas.microsoft.com/office/drawing/2014/main" id="{9B0251F8-4AEB-4DF1-82D3-960DA0EF09E3}"/>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
              <a:extLst>
                <a:ext uri="{FF2B5EF4-FFF2-40B4-BE49-F238E27FC236}">
                  <a16:creationId xmlns:a16="http://schemas.microsoft.com/office/drawing/2014/main" id="{4B514C9E-CB7B-4363-BA20-31998AB35C80}"/>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0DD1906E-F7C7-41EE-939E-C16B63B2B1CE}"/>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788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159D491-8DD1-4837-877F-AF7087B3DA01}"/>
              </a:ext>
            </a:extLst>
          </p:cNvPr>
          <p:cNvGrpSpPr/>
          <p:nvPr/>
        </p:nvGrpSpPr>
        <p:grpSpPr>
          <a:xfrm rot="5400000">
            <a:off x="9969670" y="-767797"/>
            <a:ext cx="1454531" cy="2990128"/>
            <a:chOff x="0" y="0"/>
            <a:chExt cx="2641599" cy="5951938"/>
          </a:xfrm>
        </p:grpSpPr>
        <p:grpSp>
          <p:nvGrpSpPr>
            <p:cNvPr id="11" name="Group 10">
              <a:extLst>
                <a:ext uri="{FF2B5EF4-FFF2-40B4-BE49-F238E27FC236}">
                  <a16:creationId xmlns:a16="http://schemas.microsoft.com/office/drawing/2014/main" id="{F4BCBA7B-94BF-49E4-9FDF-82B75E6085D9}"/>
                </a:ext>
              </a:extLst>
            </p:cNvPr>
            <p:cNvGrpSpPr/>
            <p:nvPr/>
          </p:nvGrpSpPr>
          <p:grpSpPr>
            <a:xfrm rot="5400000" flipH="1" flipV="1">
              <a:off x="-1655169" y="1655170"/>
              <a:ext cx="5951937" cy="2641599"/>
              <a:chOff x="762778" y="-1"/>
              <a:chExt cx="7614793" cy="3379611"/>
            </a:xfrm>
          </p:grpSpPr>
          <p:sp>
            <p:nvSpPr>
              <p:cNvPr id="15" name="Freeform 78">
                <a:extLst>
                  <a:ext uri="{FF2B5EF4-FFF2-40B4-BE49-F238E27FC236}">
                    <a16:creationId xmlns:a16="http://schemas.microsoft.com/office/drawing/2014/main" id="{BC22C89B-C816-4769-AAC9-2914061C954A}"/>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D961E95A-777F-4282-BF30-EF0B876D1CCE}"/>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2FBC2FCB-7958-44DE-8D89-EA84635DE361}"/>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1">
                <a:extLst>
                  <a:ext uri="{FF2B5EF4-FFF2-40B4-BE49-F238E27FC236}">
                    <a16:creationId xmlns:a16="http://schemas.microsoft.com/office/drawing/2014/main" id="{7DF60A57-6A20-4C8E-A1C5-B464896975D5}"/>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2">
                <a:extLst>
                  <a:ext uri="{FF2B5EF4-FFF2-40B4-BE49-F238E27FC236}">
                    <a16:creationId xmlns:a16="http://schemas.microsoft.com/office/drawing/2014/main" id="{1725787A-89CA-48CE-B8B3-7217444D3549}"/>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DB055C24-C5C4-4BC5-88E7-0F1C42BD9D18}"/>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5854893F-DAD9-483B-8B03-0B513FEF35CE}"/>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5">
                <a:extLst>
                  <a:ext uri="{FF2B5EF4-FFF2-40B4-BE49-F238E27FC236}">
                    <a16:creationId xmlns:a16="http://schemas.microsoft.com/office/drawing/2014/main" id="{6DBC2E2D-EDF6-4771-8A14-B2A6E9950BC2}"/>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D0AC86E8-76CE-4495-BA8B-2E629163BE97}"/>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8">
                <a:extLst>
                  <a:ext uri="{FF2B5EF4-FFF2-40B4-BE49-F238E27FC236}">
                    <a16:creationId xmlns:a16="http://schemas.microsoft.com/office/drawing/2014/main" id="{3145DC97-C655-42F7-9C3C-DE07DAA5CC53}"/>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412CDA20-1382-4629-9F96-C09E65BF6DF5}"/>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44BD40C1-EADD-4045-BBBC-0D84FC24393D}"/>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1">
                <a:extLst>
                  <a:ext uri="{FF2B5EF4-FFF2-40B4-BE49-F238E27FC236}">
                    <a16:creationId xmlns:a16="http://schemas.microsoft.com/office/drawing/2014/main" id="{FF80E82D-D9F7-4981-B2B6-C668D86E99A7}"/>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2">
                <a:extLst>
                  <a:ext uri="{FF2B5EF4-FFF2-40B4-BE49-F238E27FC236}">
                    <a16:creationId xmlns:a16="http://schemas.microsoft.com/office/drawing/2014/main" id="{02C28822-835E-403B-8F92-2C52EFD0BC50}"/>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3">
                <a:extLst>
                  <a:ext uri="{FF2B5EF4-FFF2-40B4-BE49-F238E27FC236}">
                    <a16:creationId xmlns:a16="http://schemas.microsoft.com/office/drawing/2014/main" id="{D6EFD371-B47E-44CC-9CE1-0993F18794DD}"/>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4">
                <a:extLst>
                  <a:ext uri="{FF2B5EF4-FFF2-40B4-BE49-F238E27FC236}">
                    <a16:creationId xmlns:a16="http://schemas.microsoft.com/office/drawing/2014/main" id="{60D1C264-463D-4C70-A0CC-F71211A37451}"/>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5">
                <a:extLst>
                  <a:ext uri="{FF2B5EF4-FFF2-40B4-BE49-F238E27FC236}">
                    <a16:creationId xmlns:a16="http://schemas.microsoft.com/office/drawing/2014/main" id="{3CCF72CA-34EA-43DF-B563-E12FF3F88E39}"/>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6">
                <a:extLst>
                  <a:ext uri="{FF2B5EF4-FFF2-40B4-BE49-F238E27FC236}">
                    <a16:creationId xmlns:a16="http://schemas.microsoft.com/office/drawing/2014/main" id="{E5F31A47-C24A-4BB3-8727-9C76BF816DB5}"/>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7">
                <a:extLst>
                  <a:ext uri="{FF2B5EF4-FFF2-40B4-BE49-F238E27FC236}">
                    <a16:creationId xmlns:a16="http://schemas.microsoft.com/office/drawing/2014/main" id="{C6617165-5F42-4C76-9866-E35E5FCF7C69}"/>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8">
                <a:extLst>
                  <a:ext uri="{FF2B5EF4-FFF2-40B4-BE49-F238E27FC236}">
                    <a16:creationId xmlns:a16="http://schemas.microsoft.com/office/drawing/2014/main" id="{842AEE2E-043C-412A-9DB7-33508220DCAD}"/>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9">
                <a:extLst>
                  <a:ext uri="{FF2B5EF4-FFF2-40B4-BE49-F238E27FC236}">
                    <a16:creationId xmlns:a16="http://schemas.microsoft.com/office/drawing/2014/main" id="{263427EB-509C-4F6B-AC3B-1DFD206A956C}"/>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1">
                <a:extLst>
                  <a:ext uri="{FF2B5EF4-FFF2-40B4-BE49-F238E27FC236}">
                    <a16:creationId xmlns:a16="http://schemas.microsoft.com/office/drawing/2014/main" id="{2E21320C-E520-4F3E-AADD-B97611F7C6F1}"/>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2">
                <a:extLst>
                  <a:ext uri="{FF2B5EF4-FFF2-40B4-BE49-F238E27FC236}">
                    <a16:creationId xmlns:a16="http://schemas.microsoft.com/office/drawing/2014/main" id="{0DB24608-D7F6-42A3-9D07-3CA86E49C54F}"/>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3">
                <a:extLst>
                  <a:ext uri="{FF2B5EF4-FFF2-40B4-BE49-F238E27FC236}">
                    <a16:creationId xmlns:a16="http://schemas.microsoft.com/office/drawing/2014/main" id="{5880B061-6E95-4323-878D-30A4FFBC30C4}"/>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4">
                <a:extLst>
                  <a:ext uri="{FF2B5EF4-FFF2-40B4-BE49-F238E27FC236}">
                    <a16:creationId xmlns:a16="http://schemas.microsoft.com/office/drawing/2014/main" id="{0983D70B-2DAF-40E1-AC4E-4735B90B4656}"/>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5">
                <a:extLst>
                  <a:ext uri="{FF2B5EF4-FFF2-40B4-BE49-F238E27FC236}">
                    <a16:creationId xmlns:a16="http://schemas.microsoft.com/office/drawing/2014/main" id="{ACA9DB79-7DDB-467D-9DDF-A6FB8ECC35BC}"/>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6">
                <a:extLst>
                  <a:ext uri="{FF2B5EF4-FFF2-40B4-BE49-F238E27FC236}">
                    <a16:creationId xmlns:a16="http://schemas.microsoft.com/office/drawing/2014/main" id="{45B38268-E272-4B93-A9E5-7226E8F18AB3}"/>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7">
                <a:extLst>
                  <a:ext uri="{FF2B5EF4-FFF2-40B4-BE49-F238E27FC236}">
                    <a16:creationId xmlns:a16="http://schemas.microsoft.com/office/drawing/2014/main" id="{686F8CB3-959A-47B7-A19A-432466464204}"/>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8">
                <a:extLst>
                  <a:ext uri="{FF2B5EF4-FFF2-40B4-BE49-F238E27FC236}">
                    <a16:creationId xmlns:a16="http://schemas.microsoft.com/office/drawing/2014/main" id="{CACF0DD1-64CF-41A6-B5DB-9726822B16FD}"/>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9">
                <a:extLst>
                  <a:ext uri="{FF2B5EF4-FFF2-40B4-BE49-F238E27FC236}">
                    <a16:creationId xmlns:a16="http://schemas.microsoft.com/office/drawing/2014/main" id="{37B42DED-0D92-4721-90BB-009FDDF02D98}"/>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2">
                <a:extLst>
                  <a:ext uri="{FF2B5EF4-FFF2-40B4-BE49-F238E27FC236}">
                    <a16:creationId xmlns:a16="http://schemas.microsoft.com/office/drawing/2014/main" id="{CD325FDF-F94B-48F6-8A1C-86E593CE5BE6}"/>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3">
                <a:extLst>
                  <a:ext uri="{FF2B5EF4-FFF2-40B4-BE49-F238E27FC236}">
                    <a16:creationId xmlns:a16="http://schemas.microsoft.com/office/drawing/2014/main" id="{AF3B9E05-686C-465B-B778-87D8B17A3A0C}"/>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4">
                <a:extLst>
                  <a:ext uri="{FF2B5EF4-FFF2-40B4-BE49-F238E27FC236}">
                    <a16:creationId xmlns:a16="http://schemas.microsoft.com/office/drawing/2014/main" id="{29BDBD01-CA8D-4E6A-BFF2-CF4E8C7F67B8}"/>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00">
              <a:extLst>
                <a:ext uri="{FF2B5EF4-FFF2-40B4-BE49-F238E27FC236}">
                  <a16:creationId xmlns:a16="http://schemas.microsoft.com/office/drawing/2014/main" id="{4F913B58-96AB-415F-8358-87C8752DEEBA}"/>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7">
              <a:extLst>
                <a:ext uri="{FF2B5EF4-FFF2-40B4-BE49-F238E27FC236}">
                  <a16:creationId xmlns:a16="http://schemas.microsoft.com/office/drawing/2014/main" id="{6C2477E1-B049-4602-98E9-04F65EB00F08}"/>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1">
              <a:extLst>
                <a:ext uri="{FF2B5EF4-FFF2-40B4-BE49-F238E27FC236}">
                  <a16:creationId xmlns:a16="http://schemas.microsoft.com/office/drawing/2014/main" id="{DB4F66FD-ACB3-490B-B237-498F6E1E7F9B}"/>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55F7B68F-0110-45F4-9FBC-C6452D405BED}"/>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49" name="Group 48">
              <a:extLst>
                <a:ext uri="{FF2B5EF4-FFF2-40B4-BE49-F238E27FC236}">
                  <a16:creationId xmlns:a16="http://schemas.microsoft.com/office/drawing/2014/main" id="{83750516-C296-46DA-95DC-699A64F4793B}"/>
                </a:ext>
              </a:extLst>
            </p:cNvPr>
            <p:cNvGrpSpPr/>
            <p:nvPr/>
          </p:nvGrpSpPr>
          <p:grpSpPr>
            <a:xfrm rot="5400000" flipH="1" flipV="1">
              <a:off x="-1655169" y="1655170"/>
              <a:ext cx="5951937" cy="2641599"/>
              <a:chOff x="762778" y="-1"/>
              <a:chExt cx="7614793" cy="3379611"/>
            </a:xfrm>
          </p:grpSpPr>
          <p:sp>
            <p:nvSpPr>
              <p:cNvPr id="53" name="Freeform 78">
                <a:extLst>
                  <a:ext uri="{FF2B5EF4-FFF2-40B4-BE49-F238E27FC236}">
                    <a16:creationId xmlns:a16="http://schemas.microsoft.com/office/drawing/2014/main" id="{385421D3-4127-4DFA-98C0-E4F5EA1752EB}"/>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C51DABB2-4730-4BF8-9744-43617F568DC2}"/>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0">
                <a:extLst>
                  <a:ext uri="{FF2B5EF4-FFF2-40B4-BE49-F238E27FC236}">
                    <a16:creationId xmlns:a16="http://schemas.microsoft.com/office/drawing/2014/main" id="{D94E16FC-4526-4666-AA2B-4CD9EA9E2F3A}"/>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1">
                <a:extLst>
                  <a:ext uri="{FF2B5EF4-FFF2-40B4-BE49-F238E27FC236}">
                    <a16:creationId xmlns:a16="http://schemas.microsoft.com/office/drawing/2014/main" id="{3AFBFDE7-1FEE-4407-9F7F-BBB984B77689}"/>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2">
                <a:extLst>
                  <a:ext uri="{FF2B5EF4-FFF2-40B4-BE49-F238E27FC236}">
                    <a16:creationId xmlns:a16="http://schemas.microsoft.com/office/drawing/2014/main" id="{84265173-F8F2-4E7E-B625-693C888DD955}"/>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3">
                <a:extLst>
                  <a:ext uri="{FF2B5EF4-FFF2-40B4-BE49-F238E27FC236}">
                    <a16:creationId xmlns:a16="http://schemas.microsoft.com/office/drawing/2014/main" id="{1C900A58-300D-4C3D-8D06-B7F8E3E46FC6}"/>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4">
                <a:extLst>
                  <a:ext uri="{FF2B5EF4-FFF2-40B4-BE49-F238E27FC236}">
                    <a16:creationId xmlns:a16="http://schemas.microsoft.com/office/drawing/2014/main" id="{4497B65D-906D-49A5-95F3-A68DCAEDECD6}"/>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57225AD2-5B1E-408D-BC78-F2B496C8D133}"/>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6">
                <a:extLst>
                  <a:ext uri="{FF2B5EF4-FFF2-40B4-BE49-F238E27FC236}">
                    <a16:creationId xmlns:a16="http://schemas.microsoft.com/office/drawing/2014/main" id="{9D4A8BA8-F4F4-4F8A-8A76-E3EF983428DF}"/>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
                <a:extLst>
                  <a:ext uri="{FF2B5EF4-FFF2-40B4-BE49-F238E27FC236}">
                    <a16:creationId xmlns:a16="http://schemas.microsoft.com/office/drawing/2014/main" id="{FDD2904C-3BE0-43AE-8575-B9C1FF45F8ED}"/>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9">
                <a:extLst>
                  <a:ext uri="{FF2B5EF4-FFF2-40B4-BE49-F238E27FC236}">
                    <a16:creationId xmlns:a16="http://schemas.microsoft.com/office/drawing/2014/main" id="{107D7168-DE09-4437-ADAA-30E99327F82A}"/>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0">
                <a:extLst>
                  <a:ext uri="{FF2B5EF4-FFF2-40B4-BE49-F238E27FC236}">
                    <a16:creationId xmlns:a16="http://schemas.microsoft.com/office/drawing/2014/main" id="{8B0D22DA-5998-4A6A-B4FF-FFB6A997B17E}"/>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1">
                <a:extLst>
                  <a:ext uri="{FF2B5EF4-FFF2-40B4-BE49-F238E27FC236}">
                    <a16:creationId xmlns:a16="http://schemas.microsoft.com/office/drawing/2014/main" id="{8F5285A7-BC48-4DE0-AADE-09421AF17968}"/>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2">
                <a:extLst>
                  <a:ext uri="{FF2B5EF4-FFF2-40B4-BE49-F238E27FC236}">
                    <a16:creationId xmlns:a16="http://schemas.microsoft.com/office/drawing/2014/main" id="{1406E59A-5290-4181-91A8-7F3EB4BD13BB}"/>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3">
                <a:extLst>
                  <a:ext uri="{FF2B5EF4-FFF2-40B4-BE49-F238E27FC236}">
                    <a16:creationId xmlns:a16="http://schemas.microsoft.com/office/drawing/2014/main" id="{A5885210-A668-48D8-8E7C-DCD6C7AFEEC2}"/>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
                <a:extLst>
                  <a:ext uri="{FF2B5EF4-FFF2-40B4-BE49-F238E27FC236}">
                    <a16:creationId xmlns:a16="http://schemas.microsoft.com/office/drawing/2014/main" id="{67806D08-1BB1-4B1A-BBAC-316F5F56F0AD}"/>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5">
                <a:extLst>
                  <a:ext uri="{FF2B5EF4-FFF2-40B4-BE49-F238E27FC236}">
                    <a16:creationId xmlns:a16="http://schemas.microsoft.com/office/drawing/2014/main" id="{E351A163-0A53-488E-9B8A-96194DDA6CAB}"/>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6">
                <a:extLst>
                  <a:ext uri="{FF2B5EF4-FFF2-40B4-BE49-F238E27FC236}">
                    <a16:creationId xmlns:a16="http://schemas.microsoft.com/office/drawing/2014/main" id="{295FBD78-5BCE-45C8-B6CD-6694B19576A5}"/>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7">
                <a:extLst>
                  <a:ext uri="{FF2B5EF4-FFF2-40B4-BE49-F238E27FC236}">
                    <a16:creationId xmlns:a16="http://schemas.microsoft.com/office/drawing/2014/main" id="{845469BA-48F6-4F00-B00F-F6A7DFE90623}"/>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8">
                <a:extLst>
                  <a:ext uri="{FF2B5EF4-FFF2-40B4-BE49-F238E27FC236}">
                    <a16:creationId xmlns:a16="http://schemas.microsoft.com/office/drawing/2014/main" id="{152BF593-3726-4A80-A384-5EEF54532E21}"/>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9">
                <a:extLst>
                  <a:ext uri="{FF2B5EF4-FFF2-40B4-BE49-F238E27FC236}">
                    <a16:creationId xmlns:a16="http://schemas.microsoft.com/office/drawing/2014/main" id="{F81EAE45-18FB-4BC9-B9E6-DE09BC2044C9}"/>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1">
                <a:extLst>
                  <a:ext uri="{FF2B5EF4-FFF2-40B4-BE49-F238E27FC236}">
                    <a16:creationId xmlns:a16="http://schemas.microsoft.com/office/drawing/2014/main" id="{FC1E46D5-BA25-4C1B-A17A-FC54EBF9D322}"/>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2">
                <a:extLst>
                  <a:ext uri="{FF2B5EF4-FFF2-40B4-BE49-F238E27FC236}">
                    <a16:creationId xmlns:a16="http://schemas.microsoft.com/office/drawing/2014/main" id="{3BB28989-BB53-4E52-A856-1BB769ED217F}"/>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3">
                <a:extLst>
                  <a:ext uri="{FF2B5EF4-FFF2-40B4-BE49-F238E27FC236}">
                    <a16:creationId xmlns:a16="http://schemas.microsoft.com/office/drawing/2014/main" id="{C9EB3251-36F7-4E3F-83D3-B273DFEE933F}"/>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4">
                <a:extLst>
                  <a:ext uri="{FF2B5EF4-FFF2-40B4-BE49-F238E27FC236}">
                    <a16:creationId xmlns:a16="http://schemas.microsoft.com/office/drawing/2014/main" id="{79153F9B-CA7B-426C-912D-CBBC02C468AE}"/>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B9460B2A-F357-4C62-BFF6-56B575CA8328}"/>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6">
                <a:extLst>
                  <a:ext uri="{FF2B5EF4-FFF2-40B4-BE49-F238E27FC236}">
                    <a16:creationId xmlns:a16="http://schemas.microsoft.com/office/drawing/2014/main" id="{63523119-893F-4C3E-8AB3-2B21CF509683}"/>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7">
                <a:extLst>
                  <a:ext uri="{FF2B5EF4-FFF2-40B4-BE49-F238E27FC236}">
                    <a16:creationId xmlns:a16="http://schemas.microsoft.com/office/drawing/2014/main" id="{D0EB3CCF-E4DB-4466-B989-08CBD7F9D187}"/>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8">
                <a:extLst>
                  <a:ext uri="{FF2B5EF4-FFF2-40B4-BE49-F238E27FC236}">
                    <a16:creationId xmlns:a16="http://schemas.microsoft.com/office/drawing/2014/main" id="{0711AEEF-EEFB-41BA-BF62-A723C2ECCA11}"/>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9">
                <a:extLst>
                  <a:ext uri="{FF2B5EF4-FFF2-40B4-BE49-F238E27FC236}">
                    <a16:creationId xmlns:a16="http://schemas.microsoft.com/office/drawing/2014/main" id="{69AFC65C-4F3F-4D35-9FE4-8B87ED718B83}"/>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F530505F-8E52-4453-A717-C77C0F155835}"/>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13">
                <a:extLst>
                  <a:ext uri="{FF2B5EF4-FFF2-40B4-BE49-F238E27FC236}">
                    <a16:creationId xmlns:a16="http://schemas.microsoft.com/office/drawing/2014/main" id="{6F0F5F94-E785-44D1-8F6C-E47F4D68A9B9}"/>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4">
                <a:extLst>
                  <a:ext uri="{FF2B5EF4-FFF2-40B4-BE49-F238E27FC236}">
                    <a16:creationId xmlns:a16="http://schemas.microsoft.com/office/drawing/2014/main" id="{68E5C5DC-1F88-4E3B-ACCC-0455018A1B83}"/>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Freeform 100">
              <a:extLst>
                <a:ext uri="{FF2B5EF4-FFF2-40B4-BE49-F238E27FC236}">
                  <a16:creationId xmlns:a16="http://schemas.microsoft.com/office/drawing/2014/main" id="{81081AC3-D9E2-411C-B1C5-D2AAE7CCBEB4}"/>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
              <a:extLst>
                <a:ext uri="{FF2B5EF4-FFF2-40B4-BE49-F238E27FC236}">
                  <a16:creationId xmlns:a16="http://schemas.microsoft.com/office/drawing/2014/main" id="{E4C2239D-D822-4127-824D-A69129E7DF5D}"/>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AD7C17C5-A448-4174-9333-03FFBE52BEEF}"/>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6" name="Table 6">
            <a:extLst>
              <a:ext uri="{FF2B5EF4-FFF2-40B4-BE49-F238E27FC236}">
                <a16:creationId xmlns:a16="http://schemas.microsoft.com/office/drawing/2014/main" id="{5EBF93E4-E941-4BEF-9BD6-C545B42DFF54}"/>
              </a:ext>
            </a:extLst>
          </p:cNvPr>
          <p:cNvGraphicFramePr>
            <a:graphicFrameLocks noGrp="1"/>
          </p:cNvGraphicFramePr>
          <p:nvPr>
            <p:extLst>
              <p:ext uri="{D42A27DB-BD31-4B8C-83A1-F6EECF244321}">
                <p14:modId xmlns:p14="http://schemas.microsoft.com/office/powerpoint/2010/main" val="1326103330"/>
              </p:ext>
            </p:extLst>
          </p:nvPr>
        </p:nvGraphicFramePr>
        <p:xfrm>
          <a:off x="1316233" y="1560907"/>
          <a:ext cx="9559533" cy="4372018"/>
        </p:xfrm>
        <a:graphic>
          <a:graphicData uri="http://schemas.openxmlformats.org/drawingml/2006/table">
            <a:tbl>
              <a:tblPr firstRow="1" bandRow="1">
                <a:tableStyleId>{22838BEF-8BB2-4498-84A7-C5851F593DF1}</a:tableStyleId>
              </a:tblPr>
              <a:tblGrid>
                <a:gridCol w="3186511">
                  <a:extLst>
                    <a:ext uri="{9D8B030D-6E8A-4147-A177-3AD203B41FA5}">
                      <a16:colId xmlns:a16="http://schemas.microsoft.com/office/drawing/2014/main" val="1570945598"/>
                    </a:ext>
                  </a:extLst>
                </a:gridCol>
                <a:gridCol w="3186511">
                  <a:extLst>
                    <a:ext uri="{9D8B030D-6E8A-4147-A177-3AD203B41FA5}">
                      <a16:colId xmlns:a16="http://schemas.microsoft.com/office/drawing/2014/main" val="220329758"/>
                    </a:ext>
                  </a:extLst>
                </a:gridCol>
                <a:gridCol w="3186511">
                  <a:extLst>
                    <a:ext uri="{9D8B030D-6E8A-4147-A177-3AD203B41FA5}">
                      <a16:colId xmlns:a16="http://schemas.microsoft.com/office/drawing/2014/main" val="1545314471"/>
                    </a:ext>
                  </a:extLst>
                </a:gridCol>
              </a:tblGrid>
              <a:tr h="440098">
                <a:tc>
                  <a:txBody>
                    <a:bodyPr/>
                    <a:lstStyle/>
                    <a:p>
                      <a:r>
                        <a:rPr lang="en-US"/>
                        <a:t>The citation</a:t>
                      </a:r>
                      <a:endParaRPr lang="lt-LT">
                        <a:latin typeface="Nunito" panose="00000500000000000000" pitchFamily="2" charset="-70"/>
                      </a:endParaRPr>
                    </a:p>
                  </a:txBody>
                  <a:tcPr/>
                </a:tc>
                <a:tc>
                  <a:txBody>
                    <a:bodyPr/>
                    <a:lstStyle/>
                    <a:p>
                      <a:r>
                        <a:rPr lang="en-US"/>
                        <a:t>Summary</a:t>
                      </a:r>
                      <a:endParaRPr lang="lt-LT">
                        <a:latin typeface="Nunito" panose="00000500000000000000" pitchFamily="2" charset="-70"/>
                      </a:endParaRPr>
                    </a:p>
                  </a:txBody>
                  <a:tcPr/>
                </a:tc>
                <a:tc>
                  <a:txBody>
                    <a:bodyPr/>
                    <a:lstStyle/>
                    <a:p>
                      <a:r>
                        <a:rPr lang="en-US"/>
                        <a:t>Relevancy to the project</a:t>
                      </a:r>
                      <a:endParaRPr lang="lt-LT">
                        <a:latin typeface="Nunito" panose="00000500000000000000" pitchFamily="2" charset="-70"/>
                      </a:endParaRPr>
                    </a:p>
                  </a:txBody>
                  <a:tcPr/>
                </a:tc>
                <a:extLst>
                  <a:ext uri="{0D108BD9-81ED-4DB2-BD59-A6C34878D82A}">
                    <a16:rowId xmlns:a16="http://schemas.microsoft.com/office/drawing/2014/main" val="1661745487"/>
                  </a:ext>
                </a:extLst>
              </a:tr>
              <a:tr h="7116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a:t>https://github.com/Unity-Technologies/ml-agents/tree/master/docs</a:t>
                      </a:r>
                    </a:p>
                    <a:p>
                      <a:endParaRPr lang="en-US">
                        <a:latin typeface="Nunito" panose="00000500000000000000" pitchFamily="2" charset="-70"/>
                      </a:endParaRPr>
                    </a:p>
                  </a:txBody>
                  <a:tcPr/>
                </a:tc>
                <a:tc>
                  <a:txBody>
                    <a:bodyPr/>
                    <a:lstStyle/>
                    <a:p>
                      <a:r>
                        <a:rPr lang="en-US"/>
                        <a:t>The documentation for Unity’s ML-Agents toolkit.</a:t>
                      </a:r>
                      <a:endParaRPr lang="lt-LT">
                        <a:latin typeface="Nunito" panose="00000500000000000000" pitchFamily="2" charset="-70"/>
                      </a:endParaRPr>
                    </a:p>
                  </a:txBody>
                  <a:tcPr/>
                </a:tc>
                <a:tc>
                  <a:txBody>
                    <a:bodyPr/>
                    <a:lstStyle/>
                    <a:p>
                      <a:r>
                        <a:rPr lang="en-US"/>
                        <a:t>The documentation will help me answer any questions I have about the toolkit.</a:t>
                      </a:r>
                      <a:endParaRPr lang="lt-LT">
                        <a:latin typeface="Nunito" panose="00000500000000000000" pitchFamily="2" charset="-70"/>
                      </a:endParaRPr>
                    </a:p>
                  </a:txBody>
                  <a:tcPr/>
                </a:tc>
                <a:extLst>
                  <a:ext uri="{0D108BD9-81ED-4DB2-BD59-A6C34878D82A}">
                    <a16:rowId xmlns:a16="http://schemas.microsoft.com/office/drawing/2014/main" val="1376178393"/>
                  </a:ext>
                </a:extLst>
              </a:tr>
              <a:tr h="594360">
                <a:tc>
                  <a:txBody>
                    <a:bodyPr/>
                    <a:lstStyle/>
                    <a:p>
                      <a:r>
                        <a:rPr lang="en-US"/>
                        <a:t>https://towardsdatascience.com/an-introduction-to-unity-ml-agents-6238452fcf4c</a:t>
                      </a:r>
                      <a:endParaRPr lang="en-US">
                        <a:latin typeface="Nunito" panose="00000500000000000000" pitchFamily="2" charset="-70"/>
                      </a:endParaRPr>
                    </a:p>
                  </a:txBody>
                  <a:tcPr/>
                </a:tc>
                <a:tc>
                  <a:txBody>
                    <a:bodyPr/>
                    <a:lstStyle/>
                    <a:p>
                      <a:r>
                        <a:rPr lang="en-US"/>
                        <a:t>A free Unity ML-Agents course with several tutorial projects to follow.</a:t>
                      </a:r>
                      <a:endParaRPr lang="lt-LT">
                        <a:latin typeface="Nunito" panose="00000500000000000000" pitchFamily="2" charset="-70"/>
                      </a:endParaRPr>
                    </a:p>
                  </a:txBody>
                  <a:tcPr/>
                </a:tc>
                <a:tc>
                  <a:txBody>
                    <a:bodyPr/>
                    <a:lstStyle/>
                    <a:p>
                      <a:r>
                        <a:rPr lang="en-US"/>
                        <a:t>These example projects will help me learn how to use ML-Agents and to start training my own models.</a:t>
                      </a:r>
                      <a:endParaRPr lang="lt-LT">
                        <a:latin typeface="Nunito" panose="00000500000000000000" pitchFamily="2" charset="-70"/>
                      </a:endParaRPr>
                    </a:p>
                  </a:txBody>
                  <a:tcPr/>
                </a:tc>
                <a:extLst>
                  <a:ext uri="{0D108BD9-81ED-4DB2-BD59-A6C34878D82A}">
                    <a16:rowId xmlns:a16="http://schemas.microsoft.com/office/drawing/2014/main" val="966100144"/>
                  </a:ext>
                </a:extLst>
              </a:tr>
              <a:tr h="457200">
                <a:tc>
                  <a:txBody>
                    <a:bodyPr/>
                    <a:lstStyle/>
                    <a:p>
                      <a:r>
                        <a:rPr lang="en-US"/>
                        <a:t>https://www.elementsofai.com</a:t>
                      </a:r>
                      <a:endParaRPr lang="en-US">
                        <a:latin typeface="Nunito" panose="00000500000000000000" pitchFamily="2" charset="-70"/>
                      </a:endParaRPr>
                    </a:p>
                  </a:txBody>
                  <a:tcPr/>
                </a:tc>
                <a:tc>
                  <a:txBody>
                    <a:bodyPr/>
                    <a:lstStyle/>
                    <a:p>
                      <a:r>
                        <a:rPr lang="en-US" sz="1800" b="0" kern="1200">
                          <a:solidFill>
                            <a:schemeClr val="dk1"/>
                          </a:solidFill>
                          <a:effectLst/>
                        </a:rPr>
                        <a:t>The Elements of AI is a series of free online courses.</a:t>
                      </a:r>
                      <a:endParaRPr lang="lt-LT">
                        <a:latin typeface="Nunito" panose="00000500000000000000" pitchFamily="2" charset="-70"/>
                      </a:endParaRPr>
                    </a:p>
                  </a:txBody>
                  <a:tcPr/>
                </a:tc>
                <a:tc>
                  <a:txBody>
                    <a:bodyPr/>
                    <a:lstStyle/>
                    <a:p>
                      <a:r>
                        <a:rPr lang="en-US"/>
                        <a:t>This is a great beginner-friendly introduction to AI as well as building AI.</a:t>
                      </a:r>
                      <a:endParaRPr lang="lt-LT">
                        <a:latin typeface="Nunito" panose="00000500000000000000" pitchFamily="2" charset="-70"/>
                      </a:endParaRPr>
                    </a:p>
                  </a:txBody>
                  <a:tcPr/>
                </a:tc>
                <a:extLst>
                  <a:ext uri="{0D108BD9-81ED-4DB2-BD59-A6C34878D82A}">
                    <a16:rowId xmlns:a16="http://schemas.microsoft.com/office/drawing/2014/main" val="4112497006"/>
                  </a:ext>
                </a:extLst>
              </a:tr>
              <a:tr h="457200">
                <a:tc>
                  <a:txBody>
                    <a:bodyPr/>
                    <a:lstStyle/>
                    <a:p>
                      <a:r>
                        <a:rPr lang="en-US"/>
                        <a:t>https://openai.com/blog/emergent-tool-use/</a:t>
                      </a:r>
                      <a:endParaRPr lang="en-US">
                        <a:latin typeface="Nunito" panose="00000500000000000000" pitchFamily="2" charset="-70"/>
                      </a:endParaRPr>
                    </a:p>
                  </a:txBody>
                  <a:tcPr/>
                </a:tc>
                <a:tc>
                  <a:txBody>
                    <a:bodyPr/>
                    <a:lstStyle/>
                    <a:p>
                      <a:r>
                        <a:rPr lang="en-US"/>
                        <a:t>OpenAI’s paper on multi-agent interaction</a:t>
                      </a:r>
                      <a:endParaRPr lang="lt-LT">
                        <a:latin typeface="Nunito" panose="00000500000000000000" pitchFamily="2" charset="-70"/>
                      </a:endParaRPr>
                    </a:p>
                  </a:txBody>
                  <a:tcPr/>
                </a:tc>
                <a:tc>
                  <a:txBody>
                    <a:bodyPr/>
                    <a:lstStyle/>
                    <a:p>
                      <a:r>
                        <a:rPr lang="en-US"/>
                        <a:t>This paper inspired my project.</a:t>
                      </a:r>
                      <a:endParaRPr lang="lt-LT">
                        <a:latin typeface="Nunito" panose="00000500000000000000" pitchFamily="2" charset="-70"/>
                      </a:endParaRPr>
                    </a:p>
                  </a:txBody>
                  <a:tcPr/>
                </a:tc>
                <a:extLst>
                  <a:ext uri="{0D108BD9-81ED-4DB2-BD59-A6C34878D82A}">
                    <a16:rowId xmlns:a16="http://schemas.microsoft.com/office/drawing/2014/main" val="2930410185"/>
                  </a:ext>
                </a:extLst>
              </a:tr>
            </a:tbl>
          </a:graphicData>
        </a:graphic>
      </p:graphicFrame>
      <p:sp>
        <p:nvSpPr>
          <p:cNvPr id="7" name="TextBox 6">
            <a:extLst>
              <a:ext uri="{FF2B5EF4-FFF2-40B4-BE49-F238E27FC236}">
                <a16:creationId xmlns:a16="http://schemas.microsoft.com/office/drawing/2014/main" id="{ACB30BB9-E928-43D7-8502-4C53BF55EDCC}"/>
              </a:ext>
            </a:extLst>
          </p:cNvPr>
          <p:cNvSpPr txBox="1"/>
          <p:nvPr/>
        </p:nvSpPr>
        <p:spPr>
          <a:xfrm>
            <a:off x="365442" y="183409"/>
            <a:ext cx="4475797" cy="1015663"/>
          </a:xfrm>
          <a:prstGeom prst="rect">
            <a:avLst/>
          </a:prstGeom>
          <a:noFill/>
        </p:spPr>
        <p:txBody>
          <a:bodyPr wrap="square" rtlCol="0">
            <a:spAutoFit/>
          </a:bodyPr>
          <a:lstStyle/>
          <a:p>
            <a:pPr algn="ctr"/>
            <a:r>
              <a:rPr lang="en-US" sz="6000" b="1">
                <a:latin typeface="Nunito" panose="00000500000000000000" pitchFamily="2" charset="-70"/>
              </a:rPr>
              <a:t>Background</a:t>
            </a:r>
            <a:endParaRPr lang="lt-LT" sz="6000" b="1">
              <a:latin typeface="Nunito" panose="00000500000000000000" pitchFamily="2" charset="-70"/>
            </a:endParaRPr>
          </a:p>
        </p:txBody>
      </p:sp>
      <p:cxnSp>
        <p:nvCxnSpPr>
          <p:cNvPr id="8" name="Straight Connector 7">
            <a:extLst>
              <a:ext uri="{FF2B5EF4-FFF2-40B4-BE49-F238E27FC236}">
                <a16:creationId xmlns:a16="http://schemas.microsoft.com/office/drawing/2014/main" id="{BD26DD5A-20FE-42BA-8025-5647839EA3EA}"/>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66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751DA9F-C7F7-4B3D-BCC6-820AEA67B8D6}"/>
              </a:ext>
            </a:extLst>
          </p:cNvPr>
          <p:cNvGrpSpPr/>
          <p:nvPr/>
        </p:nvGrpSpPr>
        <p:grpSpPr>
          <a:xfrm rot="5400000">
            <a:off x="9969670" y="-767797"/>
            <a:ext cx="1454531" cy="2990128"/>
            <a:chOff x="0" y="0"/>
            <a:chExt cx="2641599" cy="5951938"/>
          </a:xfrm>
        </p:grpSpPr>
        <p:grpSp>
          <p:nvGrpSpPr>
            <p:cNvPr id="9" name="Group 8">
              <a:extLst>
                <a:ext uri="{FF2B5EF4-FFF2-40B4-BE49-F238E27FC236}">
                  <a16:creationId xmlns:a16="http://schemas.microsoft.com/office/drawing/2014/main" id="{EC87300B-901F-4666-9701-CFE73AF941BA}"/>
                </a:ext>
              </a:extLst>
            </p:cNvPr>
            <p:cNvGrpSpPr/>
            <p:nvPr/>
          </p:nvGrpSpPr>
          <p:grpSpPr>
            <a:xfrm rot="5400000" flipH="1" flipV="1">
              <a:off x="-1655169" y="1655170"/>
              <a:ext cx="5951937" cy="2641599"/>
              <a:chOff x="762778" y="-1"/>
              <a:chExt cx="7614793" cy="3379611"/>
            </a:xfrm>
          </p:grpSpPr>
          <p:sp>
            <p:nvSpPr>
              <p:cNvPr id="13" name="Freeform 78">
                <a:extLst>
                  <a:ext uri="{FF2B5EF4-FFF2-40B4-BE49-F238E27FC236}">
                    <a16:creationId xmlns:a16="http://schemas.microsoft.com/office/drawing/2014/main" id="{8D0021D7-20FC-4805-B335-A0B835A83B29}"/>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9">
                <a:extLst>
                  <a:ext uri="{FF2B5EF4-FFF2-40B4-BE49-F238E27FC236}">
                    <a16:creationId xmlns:a16="http://schemas.microsoft.com/office/drawing/2014/main" id="{E86175F0-5009-4CB3-86F9-3FB38CED858E}"/>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0">
                <a:extLst>
                  <a:ext uri="{FF2B5EF4-FFF2-40B4-BE49-F238E27FC236}">
                    <a16:creationId xmlns:a16="http://schemas.microsoft.com/office/drawing/2014/main" id="{A4D33862-592D-4581-BCC4-24598B25DC88}"/>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1">
                <a:extLst>
                  <a:ext uri="{FF2B5EF4-FFF2-40B4-BE49-F238E27FC236}">
                    <a16:creationId xmlns:a16="http://schemas.microsoft.com/office/drawing/2014/main" id="{0F6C6CCD-DE32-4680-B83B-BD1E3BA6B22A}"/>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2">
                <a:extLst>
                  <a:ext uri="{FF2B5EF4-FFF2-40B4-BE49-F238E27FC236}">
                    <a16:creationId xmlns:a16="http://schemas.microsoft.com/office/drawing/2014/main" id="{2DFEC609-34B1-47C4-8725-8DD9E58226F5}"/>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3">
                <a:extLst>
                  <a:ext uri="{FF2B5EF4-FFF2-40B4-BE49-F238E27FC236}">
                    <a16:creationId xmlns:a16="http://schemas.microsoft.com/office/drawing/2014/main" id="{F9249DD4-A05D-464C-947E-75E88F87C0E2}"/>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43C999FC-A246-4638-91CD-057F859AD6B6}"/>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5">
                <a:extLst>
                  <a:ext uri="{FF2B5EF4-FFF2-40B4-BE49-F238E27FC236}">
                    <a16:creationId xmlns:a16="http://schemas.microsoft.com/office/drawing/2014/main" id="{9A3CA571-268D-47B6-9C35-6B5A51B6D51F}"/>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A7D8C9E0-A3FA-4A98-9E67-483854467E23}"/>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8">
                <a:extLst>
                  <a:ext uri="{FF2B5EF4-FFF2-40B4-BE49-F238E27FC236}">
                    <a16:creationId xmlns:a16="http://schemas.microsoft.com/office/drawing/2014/main" id="{9CB67252-A0AA-45E0-9404-4493BC69CFC5}"/>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819E845F-F42E-4685-8653-42DB7CD91DD0}"/>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FB463708-3BE9-4AFA-B1FA-5526F5E86282}"/>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1">
                <a:extLst>
                  <a:ext uri="{FF2B5EF4-FFF2-40B4-BE49-F238E27FC236}">
                    <a16:creationId xmlns:a16="http://schemas.microsoft.com/office/drawing/2014/main" id="{29348040-F227-4EAF-98E6-7FE65EABDE54}"/>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2">
                <a:extLst>
                  <a:ext uri="{FF2B5EF4-FFF2-40B4-BE49-F238E27FC236}">
                    <a16:creationId xmlns:a16="http://schemas.microsoft.com/office/drawing/2014/main" id="{4F5B2B10-FCA7-4355-8D7A-9C4809670969}"/>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3">
                <a:extLst>
                  <a:ext uri="{FF2B5EF4-FFF2-40B4-BE49-F238E27FC236}">
                    <a16:creationId xmlns:a16="http://schemas.microsoft.com/office/drawing/2014/main" id="{51DE95C8-E8AA-40C6-ADE3-D8F81D146636}"/>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4">
                <a:extLst>
                  <a:ext uri="{FF2B5EF4-FFF2-40B4-BE49-F238E27FC236}">
                    <a16:creationId xmlns:a16="http://schemas.microsoft.com/office/drawing/2014/main" id="{A830E82B-76A2-4EAA-BDDD-C0EA23303BB8}"/>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5">
                <a:extLst>
                  <a:ext uri="{FF2B5EF4-FFF2-40B4-BE49-F238E27FC236}">
                    <a16:creationId xmlns:a16="http://schemas.microsoft.com/office/drawing/2014/main" id="{31C706E0-BCEE-4A3C-BE81-AC3A13341182}"/>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6">
                <a:extLst>
                  <a:ext uri="{FF2B5EF4-FFF2-40B4-BE49-F238E27FC236}">
                    <a16:creationId xmlns:a16="http://schemas.microsoft.com/office/drawing/2014/main" id="{3BC8E87F-24D1-47B5-8B33-F3B36CD73D9C}"/>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7">
                <a:extLst>
                  <a:ext uri="{FF2B5EF4-FFF2-40B4-BE49-F238E27FC236}">
                    <a16:creationId xmlns:a16="http://schemas.microsoft.com/office/drawing/2014/main" id="{A94321BD-9F2D-47F6-B203-B07C8AFF603C}"/>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8">
                <a:extLst>
                  <a:ext uri="{FF2B5EF4-FFF2-40B4-BE49-F238E27FC236}">
                    <a16:creationId xmlns:a16="http://schemas.microsoft.com/office/drawing/2014/main" id="{93D8EE7C-C1DB-4ABF-9B91-A8CA2F3497A0}"/>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9">
                <a:extLst>
                  <a:ext uri="{FF2B5EF4-FFF2-40B4-BE49-F238E27FC236}">
                    <a16:creationId xmlns:a16="http://schemas.microsoft.com/office/drawing/2014/main" id="{7FD68FCE-56DB-45E5-A669-8E533614857C}"/>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1">
                <a:extLst>
                  <a:ext uri="{FF2B5EF4-FFF2-40B4-BE49-F238E27FC236}">
                    <a16:creationId xmlns:a16="http://schemas.microsoft.com/office/drawing/2014/main" id="{68C8364C-3354-47DC-8253-A42BB0052687}"/>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2">
                <a:extLst>
                  <a:ext uri="{FF2B5EF4-FFF2-40B4-BE49-F238E27FC236}">
                    <a16:creationId xmlns:a16="http://schemas.microsoft.com/office/drawing/2014/main" id="{E3328343-C837-478F-8969-E5711CBAA797}"/>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3">
                <a:extLst>
                  <a:ext uri="{FF2B5EF4-FFF2-40B4-BE49-F238E27FC236}">
                    <a16:creationId xmlns:a16="http://schemas.microsoft.com/office/drawing/2014/main" id="{10E5BD17-442C-460F-91F9-4F767F99678F}"/>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4">
                <a:extLst>
                  <a:ext uri="{FF2B5EF4-FFF2-40B4-BE49-F238E27FC236}">
                    <a16:creationId xmlns:a16="http://schemas.microsoft.com/office/drawing/2014/main" id="{C21125A3-73F1-40FB-AB6F-674B302175F0}"/>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5">
                <a:extLst>
                  <a:ext uri="{FF2B5EF4-FFF2-40B4-BE49-F238E27FC236}">
                    <a16:creationId xmlns:a16="http://schemas.microsoft.com/office/drawing/2014/main" id="{5D09F469-F171-4E48-AB00-2CFE2BA5AF3E}"/>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6">
                <a:extLst>
                  <a:ext uri="{FF2B5EF4-FFF2-40B4-BE49-F238E27FC236}">
                    <a16:creationId xmlns:a16="http://schemas.microsoft.com/office/drawing/2014/main" id="{EB19C9AD-5B62-461D-99D8-B2F677CFA787}"/>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7">
                <a:extLst>
                  <a:ext uri="{FF2B5EF4-FFF2-40B4-BE49-F238E27FC236}">
                    <a16:creationId xmlns:a16="http://schemas.microsoft.com/office/drawing/2014/main" id="{6A96A666-3989-407D-9DD2-913D51B96EA4}"/>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8">
                <a:extLst>
                  <a:ext uri="{FF2B5EF4-FFF2-40B4-BE49-F238E27FC236}">
                    <a16:creationId xmlns:a16="http://schemas.microsoft.com/office/drawing/2014/main" id="{73D3DA6C-A8AB-4A88-AE1C-25CE7D3643A0}"/>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9">
                <a:extLst>
                  <a:ext uri="{FF2B5EF4-FFF2-40B4-BE49-F238E27FC236}">
                    <a16:creationId xmlns:a16="http://schemas.microsoft.com/office/drawing/2014/main" id="{F734C146-8281-471B-9716-8F5759921D69}"/>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2">
                <a:extLst>
                  <a:ext uri="{FF2B5EF4-FFF2-40B4-BE49-F238E27FC236}">
                    <a16:creationId xmlns:a16="http://schemas.microsoft.com/office/drawing/2014/main" id="{81F1E891-EA6B-462D-9A4A-28A14EF46D6E}"/>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9250F735-50FF-4372-BCBB-C5EE2E25B471}"/>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DD3A657B-93F5-4EB3-B2FC-9B85F0D1B2D2}"/>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100">
              <a:extLst>
                <a:ext uri="{FF2B5EF4-FFF2-40B4-BE49-F238E27FC236}">
                  <a16:creationId xmlns:a16="http://schemas.microsoft.com/office/drawing/2014/main" id="{298D61C3-5022-49F5-9277-58B98CB75606}"/>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7">
              <a:extLst>
                <a:ext uri="{FF2B5EF4-FFF2-40B4-BE49-F238E27FC236}">
                  <a16:creationId xmlns:a16="http://schemas.microsoft.com/office/drawing/2014/main" id="{25F4C279-B673-4324-B256-1E78F01166F2}"/>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1">
              <a:extLst>
                <a:ext uri="{FF2B5EF4-FFF2-40B4-BE49-F238E27FC236}">
                  <a16:creationId xmlns:a16="http://schemas.microsoft.com/office/drawing/2014/main" id="{C385C430-151F-413A-9FBE-C15C96AB0502}"/>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72E38AE5-1F87-42C5-9CF3-D85408A94E7A}"/>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47" name="Group 46">
              <a:extLst>
                <a:ext uri="{FF2B5EF4-FFF2-40B4-BE49-F238E27FC236}">
                  <a16:creationId xmlns:a16="http://schemas.microsoft.com/office/drawing/2014/main" id="{AF3FFD36-2ED4-4178-9342-046353083640}"/>
                </a:ext>
              </a:extLst>
            </p:cNvPr>
            <p:cNvGrpSpPr/>
            <p:nvPr/>
          </p:nvGrpSpPr>
          <p:grpSpPr>
            <a:xfrm rot="5400000" flipH="1" flipV="1">
              <a:off x="-1655169" y="1655170"/>
              <a:ext cx="5951937" cy="2641599"/>
              <a:chOff x="762778" y="-1"/>
              <a:chExt cx="7614793" cy="3379611"/>
            </a:xfrm>
          </p:grpSpPr>
          <p:sp>
            <p:nvSpPr>
              <p:cNvPr id="51" name="Freeform 78">
                <a:extLst>
                  <a:ext uri="{FF2B5EF4-FFF2-40B4-BE49-F238E27FC236}">
                    <a16:creationId xmlns:a16="http://schemas.microsoft.com/office/drawing/2014/main" id="{EDB34EAB-B067-4C9E-BBB5-D086F310CE2B}"/>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9">
                <a:extLst>
                  <a:ext uri="{FF2B5EF4-FFF2-40B4-BE49-F238E27FC236}">
                    <a16:creationId xmlns:a16="http://schemas.microsoft.com/office/drawing/2014/main" id="{19CC9C90-C092-488C-B41E-2276954DBBA2}"/>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0">
                <a:extLst>
                  <a:ext uri="{FF2B5EF4-FFF2-40B4-BE49-F238E27FC236}">
                    <a16:creationId xmlns:a16="http://schemas.microsoft.com/office/drawing/2014/main" id="{77C98BED-C892-410F-86D5-5FC81F1DA06E}"/>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1">
                <a:extLst>
                  <a:ext uri="{FF2B5EF4-FFF2-40B4-BE49-F238E27FC236}">
                    <a16:creationId xmlns:a16="http://schemas.microsoft.com/office/drawing/2014/main" id="{A34059EF-34D8-4F59-BC9A-046E8C9D9E99}"/>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2">
                <a:extLst>
                  <a:ext uri="{FF2B5EF4-FFF2-40B4-BE49-F238E27FC236}">
                    <a16:creationId xmlns:a16="http://schemas.microsoft.com/office/drawing/2014/main" id="{6DDC479A-CDDD-4D97-8A68-C1C781576915}"/>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3">
                <a:extLst>
                  <a:ext uri="{FF2B5EF4-FFF2-40B4-BE49-F238E27FC236}">
                    <a16:creationId xmlns:a16="http://schemas.microsoft.com/office/drawing/2014/main" id="{6E831530-BDDD-4408-82A9-F3C8A64444F6}"/>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4">
                <a:extLst>
                  <a:ext uri="{FF2B5EF4-FFF2-40B4-BE49-F238E27FC236}">
                    <a16:creationId xmlns:a16="http://schemas.microsoft.com/office/drawing/2014/main" id="{BDC26A4B-BC56-415D-A8CD-4CCDAEA4815D}"/>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5">
                <a:extLst>
                  <a:ext uri="{FF2B5EF4-FFF2-40B4-BE49-F238E27FC236}">
                    <a16:creationId xmlns:a16="http://schemas.microsoft.com/office/drawing/2014/main" id="{95561EB0-21A2-437A-8322-9CFBFC93A581}"/>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6">
                <a:extLst>
                  <a:ext uri="{FF2B5EF4-FFF2-40B4-BE49-F238E27FC236}">
                    <a16:creationId xmlns:a16="http://schemas.microsoft.com/office/drawing/2014/main" id="{227B42E7-3A12-47A3-8302-EBAAD5CC56AA}"/>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8">
                <a:extLst>
                  <a:ext uri="{FF2B5EF4-FFF2-40B4-BE49-F238E27FC236}">
                    <a16:creationId xmlns:a16="http://schemas.microsoft.com/office/drawing/2014/main" id="{BCF3F144-A059-42FB-BDA0-D0F29490CF36}"/>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9">
                <a:extLst>
                  <a:ext uri="{FF2B5EF4-FFF2-40B4-BE49-F238E27FC236}">
                    <a16:creationId xmlns:a16="http://schemas.microsoft.com/office/drawing/2014/main" id="{96B7F253-4998-4EA3-9F64-F54C0849C043}"/>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0">
                <a:extLst>
                  <a:ext uri="{FF2B5EF4-FFF2-40B4-BE49-F238E27FC236}">
                    <a16:creationId xmlns:a16="http://schemas.microsoft.com/office/drawing/2014/main" id="{D58DE55F-C3BB-472F-B9A6-372D9934B814}"/>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1">
                <a:extLst>
                  <a:ext uri="{FF2B5EF4-FFF2-40B4-BE49-F238E27FC236}">
                    <a16:creationId xmlns:a16="http://schemas.microsoft.com/office/drawing/2014/main" id="{51DD6B0D-E3F1-44D3-8A5F-D6D916CB80E4}"/>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2">
                <a:extLst>
                  <a:ext uri="{FF2B5EF4-FFF2-40B4-BE49-F238E27FC236}">
                    <a16:creationId xmlns:a16="http://schemas.microsoft.com/office/drawing/2014/main" id="{99076F41-7F99-4558-BD3C-C649FDD5B621}"/>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3">
                <a:extLst>
                  <a:ext uri="{FF2B5EF4-FFF2-40B4-BE49-F238E27FC236}">
                    <a16:creationId xmlns:a16="http://schemas.microsoft.com/office/drawing/2014/main" id="{BCFDD61D-BECD-41F4-B83F-1F54640E4BD3}"/>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4">
                <a:extLst>
                  <a:ext uri="{FF2B5EF4-FFF2-40B4-BE49-F238E27FC236}">
                    <a16:creationId xmlns:a16="http://schemas.microsoft.com/office/drawing/2014/main" id="{5A69E018-26BB-476F-9666-C426CE35178D}"/>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5">
                <a:extLst>
                  <a:ext uri="{FF2B5EF4-FFF2-40B4-BE49-F238E27FC236}">
                    <a16:creationId xmlns:a16="http://schemas.microsoft.com/office/drawing/2014/main" id="{A3F09E59-8B5D-4EA2-9349-AB3E0048A77F}"/>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6">
                <a:extLst>
                  <a:ext uri="{FF2B5EF4-FFF2-40B4-BE49-F238E27FC236}">
                    <a16:creationId xmlns:a16="http://schemas.microsoft.com/office/drawing/2014/main" id="{8822B52C-494B-4069-86D5-482BDDB488DE}"/>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7">
                <a:extLst>
                  <a:ext uri="{FF2B5EF4-FFF2-40B4-BE49-F238E27FC236}">
                    <a16:creationId xmlns:a16="http://schemas.microsoft.com/office/drawing/2014/main" id="{EED0CB56-5834-457B-8C28-561FA5338ACF}"/>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8">
                <a:extLst>
                  <a:ext uri="{FF2B5EF4-FFF2-40B4-BE49-F238E27FC236}">
                    <a16:creationId xmlns:a16="http://schemas.microsoft.com/office/drawing/2014/main" id="{C378B007-0022-4A57-9DBC-9F775B5A2BE6}"/>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9">
                <a:extLst>
                  <a:ext uri="{FF2B5EF4-FFF2-40B4-BE49-F238E27FC236}">
                    <a16:creationId xmlns:a16="http://schemas.microsoft.com/office/drawing/2014/main" id="{C86B7BCF-86E8-4815-A0F3-6A095E5CB63C}"/>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1">
                <a:extLst>
                  <a:ext uri="{FF2B5EF4-FFF2-40B4-BE49-F238E27FC236}">
                    <a16:creationId xmlns:a16="http://schemas.microsoft.com/office/drawing/2014/main" id="{A77D2B7E-06B0-41A6-929F-45A26B6C6F4A}"/>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2">
                <a:extLst>
                  <a:ext uri="{FF2B5EF4-FFF2-40B4-BE49-F238E27FC236}">
                    <a16:creationId xmlns:a16="http://schemas.microsoft.com/office/drawing/2014/main" id="{13060846-9B9D-430C-8652-5F0642D5066C}"/>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3">
                <a:extLst>
                  <a:ext uri="{FF2B5EF4-FFF2-40B4-BE49-F238E27FC236}">
                    <a16:creationId xmlns:a16="http://schemas.microsoft.com/office/drawing/2014/main" id="{8E76C235-C325-418E-9160-0FDE069BCBE5}"/>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4">
                <a:extLst>
                  <a:ext uri="{FF2B5EF4-FFF2-40B4-BE49-F238E27FC236}">
                    <a16:creationId xmlns:a16="http://schemas.microsoft.com/office/drawing/2014/main" id="{E5BAC302-4FDA-4659-8F99-9969806FF9EB}"/>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5">
                <a:extLst>
                  <a:ext uri="{FF2B5EF4-FFF2-40B4-BE49-F238E27FC236}">
                    <a16:creationId xmlns:a16="http://schemas.microsoft.com/office/drawing/2014/main" id="{C299A7B9-7F86-41FE-B6F3-8C37D3AFE7E2}"/>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6">
                <a:extLst>
                  <a:ext uri="{FF2B5EF4-FFF2-40B4-BE49-F238E27FC236}">
                    <a16:creationId xmlns:a16="http://schemas.microsoft.com/office/drawing/2014/main" id="{38B79DB4-6A20-47D5-A44C-9B6518A14431}"/>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7">
                <a:extLst>
                  <a:ext uri="{FF2B5EF4-FFF2-40B4-BE49-F238E27FC236}">
                    <a16:creationId xmlns:a16="http://schemas.microsoft.com/office/drawing/2014/main" id="{0371AF18-A59D-4528-A011-E567509F87CA}"/>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8">
                <a:extLst>
                  <a:ext uri="{FF2B5EF4-FFF2-40B4-BE49-F238E27FC236}">
                    <a16:creationId xmlns:a16="http://schemas.microsoft.com/office/drawing/2014/main" id="{C9C1CBE4-81A8-454E-982D-BF28816C135B}"/>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9">
                <a:extLst>
                  <a:ext uri="{FF2B5EF4-FFF2-40B4-BE49-F238E27FC236}">
                    <a16:creationId xmlns:a16="http://schemas.microsoft.com/office/drawing/2014/main" id="{B2746B7F-895C-4B6F-8366-41F7F32EFF43}"/>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12">
                <a:extLst>
                  <a:ext uri="{FF2B5EF4-FFF2-40B4-BE49-F238E27FC236}">
                    <a16:creationId xmlns:a16="http://schemas.microsoft.com/office/drawing/2014/main" id="{FA34878F-A93C-4626-9753-766024057110}"/>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3">
                <a:extLst>
                  <a:ext uri="{FF2B5EF4-FFF2-40B4-BE49-F238E27FC236}">
                    <a16:creationId xmlns:a16="http://schemas.microsoft.com/office/drawing/2014/main" id="{0F3A3C82-5E81-426B-9457-26E2BF7E5562}"/>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4">
                <a:extLst>
                  <a:ext uri="{FF2B5EF4-FFF2-40B4-BE49-F238E27FC236}">
                    <a16:creationId xmlns:a16="http://schemas.microsoft.com/office/drawing/2014/main" id="{B4691983-30BB-45CA-A19F-7C336B5971F5}"/>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Freeform 100">
              <a:extLst>
                <a:ext uri="{FF2B5EF4-FFF2-40B4-BE49-F238E27FC236}">
                  <a16:creationId xmlns:a16="http://schemas.microsoft.com/office/drawing/2014/main" id="{623B6892-C9B9-4E6A-918D-91B1D69B16FF}"/>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7">
              <a:extLst>
                <a:ext uri="{FF2B5EF4-FFF2-40B4-BE49-F238E27FC236}">
                  <a16:creationId xmlns:a16="http://schemas.microsoft.com/office/drawing/2014/main" id="{E7E6187C-ED95-4402-88B4-4EF20C2643C9}"/>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1">
              <a:extLst>
                <a:ext uri="{FF2B5EF4-FFF2-40B4-BE49-F238E27FC236}">
                  <a16:creationId xmlns:a16="http://schemas.microsoft.com/office/drawing/2014/main" id="{FBD41359-5E80-419E-9994-9F8B24BC8CB2}"/>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a:extLst>
              <a:ext uri="{FF2B5EF4-FFF2-40B4-BE49-F238E27FC236}">
                <a16:creationId xmlns:a16="http://schemas.microsoft.com/office/drawing/2014/main" id="{7BAC2AB8-97BE-4C26-A142-C93828266F18}"/>
              </a:ext>
            </a:extLst>
          </p:cNvPr>
          <p:cNvSpPr txBox="1"/>
          <p:nvPr/>
        </p:nvSpPr>
        <p:spPr>
          <a:xfrm>
            <a:off x="307314" y="172655"/>
            <a:ext cx="6868737" cy="1015663"/>
          </a:xfrm>
          <a:prstGeom prst="rect">
            <a:avLst/>
          </a:prstGeom>
          <a:noFill/>
        </p:spPr>
        <p:txBody>
          <a:bodyPr wrap="square" rtlCol="0">
            <a:spAutoFit/>
          </a:bodyPr>
          <a:lstStyle/>
          <a:p>
            <a:pPr algn="ctr"/>
            <a:r>
              <a:rPr lang="en-US" sz="6000" b="1">
                <a:latin typeface="Nunito" panose="00000500000000000000" pitchFamily="2" charset="-70"/>
              </a:rPr>
              <a:t>Timeline, work plan</a:t>
            </a:r>
            <a:endParaRPr lang="lt-LT" sz="6000" b="1">
              <a:latin typeface="Nunito" panose="00000500000000000000" pitchFamily="2" charset="-70"/>
            </a:endParaRPr>
          </a:p>
        </p:txBody>
      </p:sp>
      <p:cxnSp>
        <p:nvCxnSpPr>
          <p:cNvPr id="8" name="Straight Connector 7">
            <a:extLst>
              <a:ext uri="{FF2B5EF4-FFF2-40B4-BE49-F238E27FC236}">
                <a16:creationId xmlns:a16="http://schemas.microsoft.com/office/drawing/2014/main" id="{DF65A51A-6D05-4E11-A4C4-CA480F3BFA20}"/>
              </a:ext>
            </a:extLst>
          </p:cNvPr>
          <p:cNvCxnSpPr>
            <a:cxnSpLocks/>
          </p:cNvCxnSpPr>
          <p:nvPr/>
        </p:nvCxnSpPr>
        <p:spPr>
          <a:xfrm>
            <a:off x="632749" y="1018572"/>
            <a:ext cx="6867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08E551-F923-43CD-B627-69A3F73A947E}"/>
              </a:ext>
            </a:extLst>
          </p:cNvPr>
          <p:cNvPicPr>
            <a:picLocks noChangeAspect="1"/>
          </p:cNvPicPr>
          <p:nvPr/>
        </p:nvPicPr>
        <p:blipFill>
          <a:blip r:embed="rId3"/>
          <a:stretch>
            <a:fillRect/>
          </a:stretch>
        </p:blipFill>
        <p:spPr>
          <a:xfrm>
            <a:off x="-5103" y="1454531"/>
            <a:ext cx="12192000" cy="5403467"/>
          </a:xfrm>
          <a:prstGeom prst="rect">
            <a:avLst/>
          </a:prstGeom>
        </p:spPr>
      </p:pic>
    </p:spTree>
    <p:extLst>
      <p:ext uri="{BB962C8B-B14F-4D97-AF65-F5344CB8AC3E}">
        <p14:creationId xmlns:p14="http://schemas.microsoft.com/office/powerpoint/2010/main" val="159242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3BD0E6-D15A-4463-8E80-B59F7A21BA65}"/>
              </a:ext>
            </a:extLst>
          </p:cNvPr>
          <p:cNvGrpSpPr/>
          <p:nvPr/>
        </p:nvGrpSpPr>
        <p:grpSpPr>
          <a:xfrm rot="5400000">
            <a:off x="9969670" y="-767797"/>
            <a:ext cx="1454531" cy="2990128"/>
            <a:chOff x="0" y="0"/>
            <a:chExt cx="2641599" cy="5951938"/>
          </a:xfrm>
        </p:grpSpPr>
        <p:grpSp>
          <p:nvGrpSpPr>
            <p:cNvPr id="16" name="Group 15">
              <a:extLst>
                <a:ext uri="{FF2B5EF4-FFF2-40B4-BE49-F238E27FC236}">
                  <a16:creationId xmlns:a16="http://schemas.microsoft.com/office/drawing/2014/main" id="{235B4B4F-46BE-44A6-9653-6BE64CA2BE73}"/>
                </a:ext>
              </a:extLst>
            </p:cNvPr>
            <p:cNvGrpSpPr/>
            <p:nvPr/>
          </p:nvGrpSpPr>
          <p:grpSpPr>
            <a:xfrm rot="5400000" flipH="1" flipV="1">
              <a:off x="-1655169" y="1655170"/>
              <a:ext cx="5951937" cy="2641599"/>
              <a:chOff x="762778" y="-1"/>
              <a:chExt cx="7614793" cy="3379611"/>
            </a:xfrm>
          </p:grpSpPr>
          <p:sp>
            <p:nvSpPr>
              <p:cNvPr id="21" name="Freeform 78">
                <a:extLst>
                  <a:ext uri="{FF2B5EF4-FFF2-40B4-BE49-F238E27FC236}">
                    <a16:creationId xmlns:a16="http://schemas.microsoft.com/office/drawing/2014/main" id="{FD8490CE-0BD4-4899-8B50-6C203606D26C}"/>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9">
                <a:extLst>
                  <a:ext uri="{FF2B5EF4-FFF2-40B4-BE49-F238E27FC236}">
                    <a16:creationId xmlns:a16="http://schemas.microsoft.com/office/drawing/2014/main" id="{8E5B12B3-A482-477F-B035-26A8267153B5}"/>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0">
                <a:extLst>
                  <a:ext uri="{FF2B5EF4-FFF2-40B4-BE49-F238E27FC236}">
                    <a16:creationId xmlns:a16="http://schemas.microsoft.com/office/drawing/2014/main" id="{A7F5F42F-C30C-4689-B0AA-09D3CB7515E1}"/>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1">
                <a:extLst>
                  <a:ext uri="{FF2B5EF4-FFF2-40B4-BE49-F238E27FC236}">
                    <a16:creationId xmlns:a16="http://schemas.microsoft.com/office/drawing/2014/main" id="{8AA8DC26-462C-467A-BFD2-1A9BF6102F41}"/>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2">
                <a:extLst>
                  <a:ext uri="{FF2B5EF4-FFF2-40B4-BE49-F238E27FC236}">
                    <a16:creationId xmlns:a16="http://schemas.microsoft.com/office/drawing/2014/main" id="{11503560-13D1-47EF-9848-77D90599B81A}"/>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3">
                <a:extLst>
                  <a:ext uri="{FF2B5EF4-FFF2-40B4-BE49-F238E27FC236}">
                    <a16:creationId xmlns:a16="http://schemas.microsoft.com/office/drawing/2014/main" id="{4574D4B0-1481-44FA-9268-9F4982894BE1}"/>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4">
                <a:extLst>
                  <a:ext uri="{FF2B5EF4-FFF2-40B4-BE49-F238E27FC236}">
                    <a16:creationId xmlns:a16="http://schemas.microsoft.com/office/drawing/2014/main" id="{4C2B627A-E8C3-4001-9340-8DD370589859}"/>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5">
                <a:extLst>
                  <a:ext uri="{FF2B5EF4-FFF2-40B4-BE49-F238E27FC236}">
                    <a16:creationId xmlns:a16="http://schemas.microsoft.com/office/drawing/2014/main" id="{658731D2-D34B-49CF-85F6-2E7D11B1E2EF}"/>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6">
                <a:extLst>
                  <a:ext uri="{FF2B5EF4-FFF2-40B4-BE49-F238E27FC236}">
                    <a16:creationId xmlns:a16="http://schemas.microsoft.com/office/drawing/2014/main" id="{3D00EFCA-74B9-4579-9B16-8074318B225E}"/>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8">
                <a:extLst>
                  <a:ext uri="{FF2B5EF4-FFF2-40B4-BE49-F238E27FC236}">
                    <a16:creationId xmlns:a16="http://schemas.microsoft.com/office/drawing/2014/main" id="{5CF29213-B0DE-4C54-AB96-B29A3EC9BA15}"/>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9">
                <a:extLst>
                  <a:ext uri="{FF2B5EF4-FFF2-40B4-BE49-F238E27FC236}">
                    <a16:creationId xmlns:a16="http://schemas.microsoft.com/office/drawing/2014/main" id="{4C3C3BE6-DB08-45F2-877F-E8849E64216F}"/>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0">
                <a:extLst>
                  <a:ext uri="{FF2B5EF4-FFF2-40B4-BE49-F238E27FC236}">
                    <a16:creationId xmlns:a16="http://schemas.microsoft.com/office/drawing/2014/main" id="{FF7B5023-A27D-4DA5-AFA7-51C44DB2F066}"/>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C2D6FBD1-487F-42C9-9AE5-BE4E3F29D786}"/>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2">
                <a:extLst>
                  <a:ext uri="{FF2B5EF4-FFF2-40B4-BE49-F238E27FC236}">
                    <a16:creationId xmlns:a16="http://schemas.microsoft.com/office/drawing/2014/main" id="{7A8AB704-CD09-4D97-8BFA-563056554A75}"/>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3">
                <a:extLst>
                  <a:ext uri="{FF2B5EF4-FFF2-40B4-BE49-F238E27FC236}">
                    <a16:creationId xmlns:a16="http://schemas.microsoft.com/office/drawing/2014/main" id="{5328F0B0-B5EA-467C-85A0-5069CC9D8B76}"/>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4">
                <a:extLst>
                  <a:ext uri="{FF2B5EF4-FFF2-40B4-BE49-F238E27FC236}">
                    <a16:creationId xmlns:a16="http://schemas.microsoft.com/office/drawing/2014/main" id="{BF696EE6-4F98-41DA-91EE-B4A0DD8813EA}"/>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5">
                <a:extLst>
                  <a:ext uri="{FF2B5EF4-FFF2-40B4-BE49-F238E27FC236}">
                    <a16:creationId xmlns:a16="http://schemas.microsoft.com/office/drawing/2014/main" id="{6FC86251-8450-48DD-AE3F-40A5BE1AC13F}"/>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6">
                <a:extLst>
                  <a:ext uri="{FF2B5EF4-FFF2-40B4-BE49-F238E27FC236}">
                    <a16:creationId xmlns:a16="http://schemas.microsoft.com/office/drawing/2014/main" id="{78949B96-577F-40F6-94B2-377D75BEB8BE}"/>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7">
                <a:extLst>
                  <a:ext uri="{FF2B5EF4-FFF2-40B4-BE49-F238E27FC236}">
                    <a16:creationId xmlns:a16="http://schemas.microsoft.com/office/drawing/2014/main" id="{EA1DE018-AB2B-4C08-AAEB-98F97F66546B}"/>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8">
                <a:extLst>
                  <a:ext uri="{FF2B5EF4-FFF2-40B4-BE49-F238E27FC236}">
                    <a16:creationId xmlns:a16="http://schemas.microsoft.com/office/drawing/2014/main" id="{6F6781CC-DE88-4E9A-83EE-D7D7C86A4697}"/>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9">
                <a:extLst>
                  <a:ext uri="{FF2B5EF4-FFF2-40B4-BE49-F238E27FC236}">
                    <a16:creationId xmlns:a16="http://schemas.microsoft.com/office/drawing/2014/main" id="{892C41AF-6C57-4A76-B10B-2D4622A0BCBF}"/>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1">
                <a:extLst>
                  <a:ext uri="{FF2B5EF4-FFF2-40B4-BE49-F238E27FC236}">
                    <a16:creationId xmlns:a16="http://schemas.microsoft.com/office/drawing/2014/main" id="{0A1C416A-86B3-41B6-A6D3-AD7DA8235810}"/>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2">
                <a:extLst>
                  <a:ext uri="{FF2B5EF4-FFF2-40B4-BE49-F238E27FC236}">
                    <a16:creationId xmlns:a16="http://schemas.microsoft.com/office/drawing/2014/main" id="{8BA8CCBB-CD57-49F1-94CE-2679D02D2E6B}"/>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3">
                <a:extLst>
                  <a:ext uri="{FF2B5EF4-FFF2-40B4-BE49-F238E27FC236}">
                    <a16:creationId xmlns:a16="http://schemas.microsoft.com/office/drawing/2014/main" id="{B3D6D8EB-6474-4A51-A3EC-90EADF775133}"/>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4">
                <a:extLst>
                  <a:ext uri="{FF2B5EF4-FFF2-40B4-BE49-F238E27FC236}">
                    <a16:creationId xmlns:a16="http://schemas.microsoft.com/office/drawing/2014/main" id="{062B9668-80BD-46EA-922A-3944C4DFCE17}"/>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07535116-D21E-43AF-9AC6-2D433999E8BF}"/>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0534256E-EF98-42D7-92CC-3A975B1DE95A}"/>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2DEB46B3-207B-47BA-A40D-172C0BE7CA00}"/>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C6F28FD0-0E81-4ABD-8D97-308504226ED1}"/>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9">
                <a:extLst>
                  <a:ext uri="{FF2B5EF4-FFF2-40B4-BE49-F238E27FC236}">
                    <a16:creationId xmlns:a16="http://schemas.microsoft.com/office/drawing/2014/main" id="{0C7EDE70-0792-45C4-AD4B-FE62CDB728AA}"/>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2">
                <a:extLst>
                  <a:ext uri="{FF2B5EF4-FFF2-40B4-BE49-F238E27FC236}">
                    <a16:creationId xmlns:a16="http://schemas.microsoft.com/office/drawing/2014/main" id="{6ADB51B4-AD84-4B81-BC05-350F0430B5E1}"/>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3">
                <a:extLst>
                  <a:ext uri="{FF2B5EF4-FFF2-40B4-BE49-F238E27FC236}">
                    <a16:creationId xmlns:a16="http://schemas.microsoft.com/office/drawing/2014/main" id="{7D5A8AE9-6C90-47C9-8CC8-E96507B55247}"/>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4">
                <a:extLst>
                  <a:ext uri="{FF2B5EF4-FFF2-40B4-BE49-F238E27FC236}">
                    <a16:creationId xmlns:a16="http://schemas.microsoft.com/office/drawing/2014/main" id="{90138718-3F9F-4977-B706-262085C7897F}"/>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100">
              <a:extLst>
                <a:ext uri="{FF2B5EF4-FFF2-40B4-BE49-F238E27FC236}">
                  <a16:creationId xmlns:a16="http://schemas.microsoft.com/office/drawing/2014/main" id="{F2BF0F76-AF8A-4C41-8D41-DFCBA3E8CE91}"/>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7">
              <a:extLst>
                <a:ext uri="{FF2B5EF4-FFF2-40B4-BE49-F238E27FC236}">
                  <a16:creationId xmlns:a16="http://schemas.microsoft.com/office/drawing/2014/main" id="{F5110B9C-64F9-4171-925A-BCFF4C8BD0FF}"/>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FB228653-BDF7-4312-BA7D-7F41AB30ACA9}"/>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F3CEAFDA-6AC9-440B-ABD2-338D32F8341F}"/>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55" name="Group 54">
              <a:extLst>
                <a:ext uri="{FF2B5EF4-FFF2-40B4-BE49-F238E27FC236}">
                  <a16:creationId xmlns:a16="http://schemas.microsoft.com/office/drawing/2014/main" id="{0048C0C6-33CA-47D5-8C91-527D73CCB4DD}"/>
                </a:ext>
              </a:extLst>
            </p:cNvPr>
            <p:cNvGrpSpPr/>
            <p:nvPr/>
          </p:nvGrpSpPr>
          <p:grpSpPr>
            <a:xfrm rot="5400000" flipH="1" flipV="1">
              <a:off x="-1655169" y="1655170"/>
              <a:ext cx="5951937" cy="2641599"/>
              <a:chOff x="762778" y="-1"/>
              <a:chExt cx="7614793" cy="3379611"/>
            </a:xfrm>
          </p:grpSpPr>
          <p:sp>
            <p:nvSpPr>
              <p:cNvPr id="59" name="Freeform 78">
                <a:extLst>
                  <a:ext uri="{FF2B5EF4-FFF2-40B4-BE49-F238E27FC236}">
                    <a16:creationId xmlns:a16="http://schemas.microsoft.com/office/drawing/2014/main" id="{144F8101-B2E3-4E08-AB97-BBA6744182BD}"/>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79">
                <a:extLst>
                  <a:ext uri="{FF2B5EF4-FFF2-40B4-BE49-F238E27FC236}">
                    <a16:creationId xmlns:a16="http://schemas.microsoft.com/office/drawing/2014/main" id="{1D80D320-692A-4961-A7B0-19DDA07F6FEC}"/>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0">
                <a:extLst>
                  <a:ext uri="{FF2B5EF4-FFF2-40B4-BE49-F238E27FC236}">
                    <a16:creationId xmlns:a16="http://schemas.microsoft.com/office/drawing/2014/main" id="{65D8392A-FEC7-4A42-A4C6-F84FCDBE3353}"/>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1">
                <a:extLst>
                  <a:ext uri="{FF2B5EF4-FFF2-40B4-BE49-F238E27FC236}">
                    <a16:creationId xmlns:a16="http://schemas.microsoft.com/office/drawing/2014/main" id="{2261741D-4F66-4EF3-B1F2-6A7C27274E52}"/>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2">
                <a:extLst>
                  <a:ext uri="{FF2B5EF4-FFF2-40B4-BE49-F238E27FC236}">
                    <a16:creationId xmlns:a16="http://schemas.microsoft.com/office/drawing/2014/main" id="{858F1688-3278-4E04-B924-19C4566244A9}"/>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3">
                <a:extLst>
                  <a:ext uri="{FF2B5EF4-FFF2-40B4-BE49-F238E27FC236}">
                    <a16:creationId xmlns:a16="http://schemas.microsoft.com/office/drawing/2014/main" id="{EEB706A5-565D-4C4B-90DA-628F6FFD1503}"/>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4">
                <a:extLst>
                  <a:ext uri="{FF2B5EF4-FFF2-40B4-BE49-F238E27FC236}">
                    <a16:creationId xmlns:a16="http://schemas.microsoft.com/office/drawing/2014/main" id="{68DD9791-8203-4358-9356-6AEF82A6CAB6}"/>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5">
                <a:extLst>
                  <a:ext uri="{FF2B5EF4-FFF2-40B4-BE49-F238E27FC236}">
                    <a16:creationId xmlns:a16="http://schemas.microsoft.com/office/drawing/2014/main" id="{AD245AD1-9A8A-468F-BB12-C6FFEF54E560}"/>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6">
                <a:extLst>
                  <a:ext uri="{FF2B5EF4-FFF2-40B4-BE49-F238E27FC236}">
                    <a16:creationId xmlns:a16="http://schemas.microsoft.com/office/drawing/2014/main" id="{892BB31F-B998-42CA-B690-A88D99748AF4}"/>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8">
                <a:extLst>
                  <a:ext uri="{FF2B5EF4-FFF2-40B4-BE49-F238E27FC236}">
                    <a16:creationId xmlns:a16="http://schemas.microsoft.com/office/drawing/2014/main" id="{754270B9-A0AB-43C8-B2B2-AC984EE62BA2}"/>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9">
                <a:extLst>
                  <a:ext uri="{FF2B5EF4-FFF2-40B4-BE49-F238E27FC236}">
                    <a16:creationId xmlns:a16="http://schemas.microsoft.com/office/drawing/2014/main" id="{90809AD0-5D9F-4A4F-B843-1795BA66C767}"/>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0">
                <a:extLst>
                  <a:ext uri="{FF2B5EF4-FFF2-40B4-BE49-F238E27FC236}">
                    <a16:creationId xmlns:a16="http://schemas.microsoft.com/office/drawing/2014/main" id="{8E75573F-4F5D-45A8-AB10-FF34706F4307}"/>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1">
                <a:extLst>
                  <a:ext uri="{FF2B5EF4-FFF2-40B4-BE49-F238E27FC236}">
                    <a16:creationId xmlns:a16="http://schemas.microsoft.com/office/drawing/2014/main" id="{9FE826EE-9C66-4051-8D21-31207D3BE746}"/>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2">
                <a:extLst>
                  <a:ext uri="{FF2B5EF4-FFF2-40B4-BE49-F238E27FC236}">
                    <a16:creationId xmlns:a16="http://schemas.microsoft.com/office/drawing/2014/main" id="{B43E8DD1-6152-4B71-9957-B8BC43492EB0}"/>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3">
                <a:extLst>
                  <a:ext uri="{FF2B5EF4-FFF2-40B4-BE49-F238E27FC236}">
                    <a16:creationId xmlns:a16="http://schemas.microsoft.com/office/drawing/2014/main" id="{3790BCD4-4294-412C-B590-4040A6A8025F}"/>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4">
                <a:extLst>
                  <a:ext uri="{FF2B5EF4-FFF2-40B4-BE49-F238E27FC236}">
                    <a16:creationId xmlns:a16="http://schemas.microsoft.com/office/drawing/2014/main" id="{EEADE4A8-CAF9-439D-890F-1CE705C21E91}"/>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5">
                <a:extLst>
                  <a:ext uri="{FF2B5EF4-FFF2-40B4-BE49-F238E27FC236}">
                    <a16:creationId xmlns:a16="http://schemas.microsoft.com/office/drawing/2014/main" id="{B17C118D-5DF7-46D1-8109-37C9CA5F679D}"/>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6">
                <a:extLst>
                  <a:ext uri="{FF2B5EF4-FFF2-40B4-BE49-F238E27FC236}">
                    <a16:creationId xmlns:a16="http://schemas.microsoft.com/office/drawing/2014/main" id="{C8BE3BD4-9813-4E37-B5C7-2E6DE5072F71}"/>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7">
                <a:extLst>
                  <a:ext uri="{FF2B5EF4-FFF2-40B4-BE49-F238E27FC236}">
                    <a16:creationId xmlns:a16="http://schemas.microsoft.com/office/drawing/2014/main" id="{8B4E2ADB-7283-40EF-A1BB-C6199FEC591F}"/>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8">
                <a:extLst>
                  <a:ext uri="{FF2B5EF4-FFF2-40B4-BE49-F238E27FC236}">
                    <a16:creationId xmlns:a16="http://schemas.microsoft.com/office/drawing/2014/main" id="{B68C50C3-31BB-447A-9C75-610A9D635DC2}"/>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9">
                <a:extLst>
                  <a:ext uri="{FF2B5EF4-FFF2-40B4-BE49-F238E27FC236}">
                    <a16:creationId xmlns:a16="http://schemas.microsoft.com/office/drawing/2014/main" id="{EBB66806-119C-4678-86BB-F570503CCCDD}"/>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1">
                <a:extLst>
                  <a:ext uri="{FF2B5EF4-FFF2-40B4-BE49-F238E27FC236}">
                    <a16:creationId xmlns:a16="http://schemas.microsoft.com/office/drawing/2014/main" id="{F22C6537-33C2-422D-9B38-8EBC768EC392}"/>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2">
                <a:extLst>
                  <a:ext uri="{FF2B5EF4-FFF2-40B4-BE49-F238E27FC236}">
                    <a16:creationId xmlns:a16="http://schemas.microsoft.com/office/drawing/2014/main" id="{69B2848F-046E-4BA4-AAA1-6A9ECBB0E1C9}"/>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3">
                <a:extLst>
                  <a:ext uri="{FF2B5EF4-FFF2-40B4-BE49-F238E27FC236}">
                    <a16:creationId xmlns:a16="http://schemas.microsoft.com/office/drawing/2014/main" id="{89F0334A-83B1-4E37-B5DE-FB08D5DDA148}"/>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4">
                <a:extLst>
                  <a:ext uri="{FF2B5EF4-FFF2-40B4-BE49-F238E27FC236}">
                    <a16:creationId xmlns:a16="http://schemas.microsoft.com/office/drawing/2014/main" id="{60AABC10-31F4-41E8-9B83-8C53ACFE05FF}"/>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5">
                <a:extLst>
                  <a:ext uri="{FF2B5EF4-FFF2-40B4-BE49-F238E27FC236}">
                    <a16:creationId xmlns:a16="http://schemas.microsoft.com/office/drawing/2014/main" id="{2DDA1ECD-D864-4BD6-A890-D9EDA6B7FCBF}"/>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6">
                <a:extLst>
                  <a:ext uri="{FF2B5EF4-FFF2-40B4-BE49-F238E27FC236}">
                    <a16:creationId xmlns:a16="http://schemas.microsoft.com/office/drawing/2014/main" id="{C3E41F57-8B1C-4B87-AA4A-8ED3130FA119}"/>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7">
                <a:extLst>
                  <a:ext uri="{FF2B5EF4-FFF2-40B4-BE49-F238E27FC236}">
                    <a16:creationId xmlns:a16="http://schemas.microsoft.com/office/drawing/2014/main" id="{7710C2DB-60D4-422C-8597-281EC20B5A93}"/>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8">
                <a:extLst>
                  <a:ext uri="{FF2B5EF4-FFF2-40B4-BE49-F238E27FC236}">
                    <a16:creationId xmlns:a16="http://schemas.microsoft.com/office/drawing/2014/main" id="{28647D95-D16F-47DC-A379-84CB55711A06}"/>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9">
                <a:extLst>
                  <a:ext uri="{FF2B5EF4-FFF2-40B4-BE49-F238E27FC236}">
                    <a16:creationId xmlns:a16="http://schemas.microsoft.com/office/drawing/2014/main" id="{2CEFA9ED-5224-4ED0-B086-447BA9B90FC3}"/>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12">
                <a:extLst>
                  <a:ext uri="{FF2B5EF4-FFF2-40B4-BE49-F238E27FC236}">
                    <a16:creationId xmlns:a16="http://schemas.microsoft.com/office/drawing/2014/main" id="{F1593497-04FB-4FA5-9C0A-4A9055761D92}"/>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3">
                <a:extLst>
                  <a:ext uri="{FF2B5EF4-FFF2-40B4-BE49-F238E27FC236}">
                    <a16:creationId xmlns:a16="http://schemas.microsoft.com/office/drawing/2014/main" id="{F325590B-2ACE-4649-89EB-9597F99DBD0B}"/>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4">
                <a:extLst>
                  <a:ext uri="{FF2B5EF4-FFF2-40B4-BE49-F238E27FC236}">
                    <a16:creationId xmlns:a16="http://schemas.microsoft.com/office/drawing/2014/main" id="{F482149A-7DA8-47AF-BABC-5C382A56EAE3}"/>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Freeform 100">
              <a:extLst>
                <a:ext uri="{FF2B5EF4-FFF2-40B4-BE49-F238E27FC236}">
                  <a16:creationId xmlns:a16="http://schemas.microsoft.com/office/drawing/2014/main" id="{83A9E430-97F0-4F24-B48B-3969612BF13D}"/>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7">
              <a:extLst>
                <a:ext uri="{FF2B5EF4-FFF2-40B4-BE49-F238E27FC236}">
                  <a16:creationId xmlns:a16="http://schemas.microsoft.com/office/drawing/2014/main" id="{5B894FD8-0942-46A8-B2C7-B791B9EF040D}"/>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1E7F30CA-0351-4D37-A7C0-F772F24408F7}"/>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B5460C72-DB38-4838-9ED0-B6DBC190D463}"/>
              </a:ext>
            </a:extLst>
          </p:cNvPr>
          <p:cNvSpPr txBox="1"/>
          <p:nvPr/>
        </p:nvSpPr>
        <p:spPr>
          <a:xfrm>
            <a:off x="597693" y="1981296"/>
            <a:ext cx="3502882" cy="369332"/>
          </a:xfrm>
          <a:prstGeom prst="rect">
            <a:avLst/>
          </a:prstGeom>
          <a:noFill/>
        </p:spPr>
        <p:txBody>
          <a:bodyPr wrap="none" rtlCol="0">
            <a:spAutoFit/>
          </a:bodyPr>
          <a:lstStyle/>
          <a:p>
            <a:r>
              <a:rPr lang="en-US">
                <a:latin typeface="Nunito" panose="00000500000000000000" pitchFamily="2" charset="-70"/>
              </a:rPr>
              <a:t>Created a simple level prototype</a:t>
            </a:r>
            <a:endParaRPr lang="lt-LT">
              <a:latin typeface="Nunito" panose="00000500000000000000" pitchFamily="2" charset="-70"/>
            </a:endParaRPr>
          </a:p>
        </p:txBody>
      </p:sp>
      <p:sp>
        <p:nvSpPr>
          <p:cNvPr id="6" name="TextBox 5">
            <a:extLst>
              <a:ext uri="{FF2B5EF4-FFF2-40B4-BE49-F238E27FC236}">
                <a16:creationId xmlns:a16="http://schemas.microsoft.com/office/drawing/2014/main" id="{41CA7B7E-3F70-4C31-B78E-29D1DF07D0EF}"/>
              </a:ext>
            </a:extLst>
          </p:cNvPr>
          <p:cNvSpPr txBox="1"/>
          <p:nvPr/>
        </p:nvSpPr>
        <p:spPr>
          <a:xfrm>
            <a:off x="597693" y="1481486"/>
            <a:ext cx="3124573" cy="369332"/>
          </a:xfrm>
          <a:prstGeom prst="rect">
            <a:avLst/>
          </a:prstGeom>
          <a:noFill/>
        </p:spPr>
        <p:txBody>
          <a:bodyPr wrap="none" rtlCol="0">
            <a:spAutoFit/>
          </a:bodyPr>
          <a:lstStyle/>
          <a:p>
            <a:r>
              <a:rPr lang="en-US">
                <a:latin typeface="Nunito" panose="00000500000000000000" pitchFamily="2" charset="-70"/>
              </a:rPr>
              <a:t>Identified software and tools</a:t>
            </a:r>
            <a:endParaRPr lang="lt-LT">
              <a:latin typeface="Nunito" panose="00000500000000000000" pitchFamily="2" charset="-70"/>
            </a:endParaRPr>
          </a:p>
        </p:txBody>
      </p:sp>
      <p:pic>
        <p:nvPicPr>
          <p:cNvPr id="7" name="Picture 6">
            <a:extLst>
              <a:ext uri="{FF2B5EF4-FFF2-40B4-BE49-F238E27FC236}">
                <a16:creationId xmlns:a16="http://schemas.microsoft.com/office/drawing/2014/main" id="{3218C856-AA3B-415F-B55A-67E0148805D5}"/>
              </a:ext>
            </a:extLst>
          </p:cNvPr>
          <p:cNvPicPr>
            <a:picLocks noChangeAspect="1"/>
          </p:cNvPicPr>
          <p:nvPr/>
        </p:nvPicPr>
        <p:blipFill>
          <a:blip r:embed="rId3"/>
          <a:stretch>
            <a:fillRect/>
          </a:stretch>
        </p:blipFill>
        <p:spPr>
          <a:xfrm>
            <a:off x="5543022" y="1523560"/>
            <a:ext cx="6381750" cy="5048250"/>
          </a:xfrm>
          <a:prstGeom prst="rect">
            <a:avLst/>
          </a:prstGeom>
        </p:spPr>
      </p:pic>
      <p:sp>
        <p:nvSpPr>
          <p:cNvPr id="8" name="TextBox 7">
            <a:extLst>
              <a:ext uri="{FF2B5EF4-FFF2-40B4-BE49-F238E27FC236}">
                <a16:creationId xmlns:a16="http://schemas.microsoft.com/office/drawing/2014/main" id="{745364C0-B284-4C92-9811-D81483419AC9}"/>
              </a:ext>
            </a:extLst>
          </p:cNvPr>
          <p:cNvSpPr txBox="1"/>
          <p:nvPr/>
        </p:nvSpPr>
        <p:spPr>
          <a:xfrm>
            <a:off x="569494" y="2481106"/>
            <a:ext cx="4076757" cy="369332"/>
          </a:xfrm>
          <a:prstGeom prst="rect">
            <a:avLst/>
          </a:prstGeom>
          <a:noFill/>
        </p:spPr>
        <p:txBody>
          <a:bodyPr wrap="none" rtlCol="0">
            <a:spAutoFit/>
          </a:bodyPr>
          <a:lstStyle/>
          <a:p>
            <a:r>
              <a:rPr lang="en-US">
                <a:latin typeface="Nunito" panose="00000500000000000000" pitchFamily="2" charset="-70"/>
              </a:rPr>
              <a:t>Researched and coded simple FSM AI</a:t>
            </a:r>
            <a:endParaRPr lang="lt-LT">
              <a:latin typeface="Nunito" panose="00000500000000000000" pitchFamily="2" charset="-70"/>
            </a:endParaRPr>
          </a:p>
        </p:txBody>
      </p:sp>
      <p:sp>
        <p:nvSpPr>
          <p:cNvPr id="9" name="TextBox 8">
            <a:extLst>
              <a:ext uri="{FF2B5EF4-FFF2-40B4-BE49-F238E27FC236}">
                <a16:creationId xmlns:a16="http://schemas.microsoft.com/office/drawing/2014/main" id="{BDF55DF0-5FE0-4430-B7AD-4732043C4239}"/>
              </a:ext>
            </a:extLst>
          </p:cNvPr>
          <p:cNvSpPr txBox="1"/>
          <p:nvPr/>
        </p:nvSpPr>
        <p:spPr>
          <a:xfrm>
            <a:off x="569494" y="3343165"/>
            <a:ext cx="917239" cy="461665"/>
          </a:xfrm>
          <a:prstGeom prst="rect">
            <a:avLst/>
          </a:prstGeom>
          <a:noFill/>
        </p:spPr>
        <p:txBody>
          <a:bodyPr wrap="none" rtlCol="0">
            <a:spAutoFit/>
          </a:bodyPr>
          <a:lstStyle/>
          <a:p>
            <a:r>
              <a:rPr lang="en-US" sz="2400" b="1">
                <a:latin typeface="Nunito" panose="00000500000000000000" pitchFamily="2" charset="-70"/>
              </a:rPr>
              <a:t>Risks</a:t>
            </a:r>
            <a:endParaRPr lang="lt-LT" sz="2400" b="1">
              <a:latin typeface="Nunito" panose="00000500000000000000" pitchFamily="2" charset="-70"/>
            </a:endParaRPr>
          </a:p>
        </p:txBody>
      </p:sp>
      <p:sp>
        <p:nvSpPr>
          <p:cNvPr id="11" name="TextBox 10">
            <a:extLst>
              <a:ext uri="{FF2B5EF4-FFF2-40B4-BE49-F238E27FC236}">
                <a16:creationId xmlns:a16="http://schemas.microsoft.com/office/drawing/2014/main" id="{1FCC4887-595F-4C62-AD03-D6868BB37FE3}"/>
              </a:ext>
            </a:extLst>
          </p:cNvPr>
          <p:cNvSpPr txBox="1"/>
          <p:nvPr/>
        </p:nvSpPr>
        <p:spPr>
          <a:xfrm>
            <a:off x="580377" y="3941832"/>
            <a:ext cx="4060727" cy="369332"/>
          </a:xfrm>
          <a:prstGeom prst="rect">
            <a:avLst/>
          </a:prstGeom>
          <a:noFill/>
        </p:spPr>
        <p:txBody>
          <a:bodyPr wrap="none" rtlCol="0">
            <a:spAutoFit/>
          </a:bodyPr>
          <a:lstStyle/>
          <a:p>
            <a:r>
              <a:rPr lang="en-US">
                <a:latin typeface="Nunito" panose="00000500000000000000" pitchFamily="2" charset="-70"/>
              </a:rPr>
              <a:t>No experience with Machine Learning</a:t>
            </a:r>
          </a:p>
        </p:txBody>
      </p:sp>
      <p:sp>
        <p:nvSpPr>
          <p:cNvPr id="12" name="TextBox 11">
            <a:extLst>
              <a:ext uri="{FF2B5EF4-FFF2-40B4-BE49-F238E27FC236}">
                <a16:creationId xmlns:a16="http://schemas.microsoft.com/office/drawing/2014/main" id="{B5788450-578E-4671-B9A4-2667591D129E}"/>
              </a:ext>
            </a:extLst>
          </p:cNvPr>
          <p:cNvSpPr txBox="1"/>
          <p:nvPr/>
        </p:nvSpPr>
        <p:spPr>
          <a:xfrm>
            <a:off x="423313" y="158313"/>
            <a:ext cx="7528494" cy="1015663"/>
          </a:xfrm>
          <a:prstGeom prst="rect">
            <a:avLst/>
          </a:prstGeom>
          <a:noFill/>
        </p:spPr>
        <p:txBody>
          <a:bodyPr wrap="square" rtlCol="0">
            <a:spAutoFit/>
          </a:bodyPr>
          <a:lstStyle/>
          <a:p>
            <a:pPr algn="ctr"/>
            <a:r>
              <a:rPr lang="en-US" sz="6000" b="1">
                <a:latin typeface="Nunito" panose="00000500000000000000" pitchFamily="2" charset="-70"/>
              </a:rPr>
              <a:t>Work so far and risks</a:t>
            </a:r>
            <a:endParaRPr lang="lt-LT" sz="6000" b="1">
              <a:latin typeface="Nunito" panose="00000500000000000000" pitchFamily="2" charset="-70"/>
            </a:endParaRPr>
          </a:p>
        </p:txBody>
      </p:sp>
      <p:cxnSp>
        <p:nvCxnSpPr>
          <p:cNvPr id="13" name="Straight Connector 12">
            <a:extLst>
              <a:ext uri="{FF2B5EF4-FFF2-40B4-BE49-F238E27FC236}">
                <a16:creationId xmlns:a16="http://schemas.microsoft.com/office/drawing/2014/main" id="{E7D176A0-55CB-4E25-90E3-0987E5FA0B16}"/>
              </a:ext>
            </a:extLst>
          </p:cNvPr>
          <p:cNvCxnSpPr>
            <a:cxnSpLocks/>
          </p:cNvCxnSpPr>
          <p:nvPr/>
        </p:nvCxnSpPr>
        <p:spPr>
          <a:xfrm>
            <a:off x="632749" y="1018572"/>
            <a:ext cx="76084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1630B32-476C-40BB-AD10-83A9B0190513}"/>
              </a:ext>
            </a:extLst>
          </p:cNvPr>
          <p:cNvSpPr txBox="1"/>
          <p:nvPr/>
        </p:nvSpPr>
        <p:spPr>
          <a:xfrm>
            <a:off x="559207" y="4448166"/>
            <a:ext cx="4206601" cy="369332"/>
          </a:xfrm>
          <a:prstGeom prst="rect">
            <a:avLst/>
          </a:prstGeom>
          <a:noFill/>
        </p:spPr>
        <p:txBody>
          <a:bodyPr wrap="none" rtlCol="0">
            <a:spAutoFit/>
          </a:bodyPr>
          <a:lstStyle/>
          <a:p>
            <a:r>
              <a:rPr lang="en-US">
                <a:latin typeface="Nunito" panose="00000500000000000000" pitchFamily="2" charset="-70"/>
              </a:rPr>
              <a:t>Gathering enough human playtest data</a:t>
            </a:r>
          </a:p>
        </p:txBody>
      </p:sp>
    </p:spTree>
    <p:extLst>
      <p:ext uri="{BB962C8B-B14F-4D97-AF65-F5344CB8AC3E}">
        <p14:creationId xmlns:p14="http://schemas.microsoft.com/office/powerpoint/2010/main" val="328558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7DDC22-FCC5-4526-8922-781F9702CC35}"/>
              </a:ext>
            </a:extLst>
          </p:cNvPr>
          <p:cNvSpPr txBox="1"/>
          <p:nvPr/>
        </p:nvSpPr>
        <p:spPr>
          <a:xfrm>
            <a:off x="599775" y="1547554"/>
            <a:ext cx="6500248" cy="830997"/>
          </a:xfrm>
          <a:prstGeom prst="rect">
            <a:avLst/>
          </a:prstGeom>
          <a:noFill/>
        </p:spPr>
        <p:txBody>
          <a:bodyPr wrap="square" rtlCol="0">
            <a:spAutoFit/>
          </a:bodyPr>
          <a:lstStyle/>
          <a:p>
            <a:r>
              <a:rPr lang="en-US" sz="2400">
                <a:latin typeface="Nunito" panose="00000500000000000000" pitchFamily="2" charset="-70"/>
              </a:rPr>
              <a:t>My goal is to train ML agents to assist in level playtesting and evaluation.</a:t>
            </a:r>
          </a:p>
        </p:txBody>
      </p:sp>
      <p:sp>
        <p:nvSpPr>
          <p:cNvPr id="4" name="TextBox 3">
            <a:extLst>
              <a:ext uri="{FF2B5EF4-FFF2-40B4-BE49-F238E27FC236}">
                <a16:creationId xmlns:a16="http://schemas.microsoft.com/office/drawing/2014/main" id="{E074E905-597D-40D5-B84B-064F907F976E}"/>
              </a:ext>
            </a:extLst>
          </p:cNvPr>
          <p:cNvSpPr txBox="1"/>
          <p:nvPr/>
        </p:nvSpPr>
        <p:spPr>
          <a:xfrm>
            <a:off x="599775" y="2554654"/>
            <a:ext cx="5963981" cy="830997"/>
          </a:xfrm>
          <a:prstGeom prst="rect">
            <a:avLst/>
          </a:prstGeom>
          <a:noFill/>
        </p:spPr>
        <p:txBody>
          <a:bodyPr wrap="square" rtlCol="0">
            <a:spAutoFit/>
          </a:bodyPr>
          <a:lstStyle/>
          <a:p>
            <a:r>
              <a:rPr lang="en-US" sz="2400">
                <a:latin typeface="Nunito" panose="00000500000000000000" pitchFamily="2" charset="-70"/>
              </a:rPr>
              <a:t>A clear work plan and contintengy plans have been defined.</a:t>
            </a:r>
            <a:endParaRPr lang="lt-LT" sz="2400">
              <a:latin typeface="Nunito" panose="00000500000000000000" pitchFamily="2" charset="-70"/>
            </a:endParaRPr>
          </a:p>
        </p:txBody>
      </p:sp>
      <p:sp>
        <p:nvSpPr>
          <p:cNvPr id="5" name="TextBox 4">
            <a:extLst>
              <a:ext uri="{FF2B5EF4-FFF2-40B4-BE49-F238E27FC236}">
                <a16:creationId xmlns:a16="http://schemas.microsoft.com/office/drawing/2014/main" id="{5807CD32-703D-4381-8E74-A1E3FDBC05F3}"/>
              </a:ext>
            </a:extLst>
          </p:cNvPr>
          <p:cNvSpPr txBox="1"/>
          <p:nvPr/>
        </p:nvSpPr>
        <p:spPr>
          <a:xfrm>
            <a:off x="599775" y="3574166"/>
            <a:ext cx="3631122" cy="461665"/>
          </a:xfrm>
          <a:prstGeom prst="rect">
            <a:avLst/>
          </a:prstGeom>
          <a:noFill/>
        </p:spPr>
        <p:txBody>
          <a:bodyPr wrap="none" rtlCol="0">
            <a:spAutoFit/>
          </a:bodyPr>
          <a:lstStyle/>
          <a:p>
            <a:r>
              <a:rPr lang="en-US" sz="2400">
                <a:latin typeface="Nunito" panose="00000500000000000000" pitchFamily="2" charset="-70"/>
              </a:rPr>
              <a:t>Already have prototypes.</a:t>
            </a:r>
            <a:endParaRPr lang="lt-LT" sz="2400">
              <a:latin typeface="Nunito" panose="00000500000000000000" pitchFamily="2" charset="-70"/>
            </a:endParaRPr>
          </a:p>
        </p:txBody>
      </p:sp>
      <p:sp>
        <p:nvSpPr>
          <p:cNvPr id="6" name="TextBox 5">
            <a:extLst>
              <a:ext uri="{FF2B5EF4-FFF2-40B4-BE49-F238E27FC236}">
                <a16:creationId xmlns:a16="http://schemas.microsoft.com/office/drawing/2014/main" id="{95472C0A-17CD-47C4-B326-4B71AB4C4CAD}"/>
              </a:ext>
            </a:extLst>
          </p:cNvPr>
          <p:cNvSpPr txBox="1"/>
          <p:nvPr/>
        </p:nvSpPr>
        <p:spPr>
          <a:xfrm>
            <a:off x="-463331" y="137110"/>
            <a:ext cx="5415715" cy="1015663"/>
          </a:xfrm>
          <a:prstGeom prst="rect">
            <a:avLst/>
          </a:prstGeom>
          <a:noFill/>
        </p:spPr>
        <p:txBody>
          <a:bodyPr wrap="square" rtlCol="0">
            <a:spAutoFit/>
          </a:bodyPr>
          <a:lstStyle/>
          <a:p>
            <a:pPr algn="ctr"/>
            <a:r>
              <a:rPr lang="en-US" sz="6000" b="1">
                <a:latin typeface="Nunito" panose="00000500000000000000" pitchFamily="2" charset="-70"/>
              </a:rPr>
              <a:t>Summary</a:t>
            </a:r>
            <a:endParaRPr lang="lt-LT" sz="6000" b="1">
              <a:latin typeface="Nunito" panose="00000500000000000000" pitchFamily="2" charset="-70"/>
            </a:endParaRPr>
          </a:p>
        </p:txBody>
      </p:sp>
      <p:cxnSp>
        <p:nvCxnSpPr>
          <p:cNvPr id="7" name="Straight Connector 6">
            <a:extLst>
              <a:ext uri="{FF2B5EF4-FFF2-40B4-BE49-F238E27FC236}">
                <a16:creationId xmlns:a16="http://schemas.microsoft.com/office/drawing/2014/main" id="{7A33C5E7-394D-4BF5-A48D-26AADF8BEE40}"/>
              </a:ext>
            </a:extLst>
          </p:cNvPr>
          <p:cNvCxnSpPr/>
          <p:nvPr/>
        </p:nvCxnSpPr>
        <p:spPr>
          <a:xfrm>
            <a:off x="632749" y="1018572"/>
            <a:ext cx="4475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9E14CB4-055A-483D-AAE8-29C3C8698E76}"/>
              </a:ext>
            </a:extLst>
          </p:cNvPr>
          <p:cNvGrpSpPr/>
          <p:nvPr/>
        </p:nvGrpSpPr>
        <p:grpSpPr>
          <a:xfrm rot="5400000">
            <a:off x="9969670" y="-767797"/>
            <a:ext cx="1454531" cy="2990128"/>
            <a:chOff x="0" y="0"/>
            <a:chExt cx="2641599" cy="5951938"/>
          </a:xfrm>
        </p:grpSpPr>
        <p:grpSp>
          <p:nvGrpSpPr>
            <p:cNvPr id="11" name="Group 10">
              <a:extLst>
                <a:ext uri="{FF2B5EF4-FFF2-40B4-BE49-F238E27FC236}">
                  <a16:creationId xmlns:a16="http://schemas.microsoft.com/office/drawing/2014/main" id="{C54AA67E-5009-48F8-B26D-3372EC4FCFCA}"/>
                </a:ext>
              </a:extLst>
            </p:cNvPr>
            <p:cNvGrpSpPr/>
            <p:nvPr/>
          </p:nvGrpSpPr>
          <p:grpSpPr>
            <a:xfrm rot="5400000" flipH="1" flipV="1">
              <a:off x="-1655169" y="1655170"/>
              <a:ext cx="5951937" cy="2641599"/>
              <a:chOff x="762778" y="-1"/>
              <a:chExt cx="7614793" cy="3379611"/>
            </a:xfrm>
          </p:grpSpPr>
          <p:sp>
            <p:nvSpPr>
              <p:cNvPr id="15" name="Freeform 78">
                <a:extLst>
                  <a:ext uri="{FF2B5EF4-FFF2-40B4-BE49-F238E27FC236}">
                    <a16:creationId xmlns:a16="http://schemas.microsoft.com/office/drawing/2014/main" id="{508EF597-E80F-4F1F-B396-A05E12175A8E}"/>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CEFE3EDD-EBBD-479E-89BE-B3E94C4596C3}"/>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232D769A-6816-41EF-BCFD-29CE298829EC}"/>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1">
                <a:extLst>
                  <a:ext uri="{FF2B5EF4-FFF2-40B4-BE49-F238E27FC236}">
                    <a16:creationId xmlns:a16="http://schemas.microsoft.com/office/drawing/2014/main" id="{C069227B-A05C-488C-BE8A-91F89A2C2B96}"/>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2">
                <a:extLst>
                  <a:ext uri="{FF2B5EF4-FFF2-40B4-BE49-F238E27FC236}">
                    <a16:creationId xmlns:a16="http://schemas.microsoft.com/office/drawing/2014/main" id="{93AB2EBF-59B1-4D94-A53F-EE5A9145AFF3}"/>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3AB965BB-1628-418E-88FB-1B0FEEE494E1}"/>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256099F3-1A0C-474B-AE0C-7C6C5708779C}"/>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5">
                <a:extLst>
                  <a:ext uri="{FF2B5EF4-FFF2-40B4-BE49-F238E27FC236}">
                    <a16:creationId xmlns:a16="http://schemas.microsoft.com/office/drawing/2014/main" id="{E89894D5-1A66-4B2C-B19F-2DDC2855A34D}"/>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4C232BAF-91B7-4652-BD89-DFD113C0DB11}"/>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8">
                <a:extLst>
                  <a:ext uri="{FF2B5EF4-FFF2-40B4-BE49-F238E27FC236}">
                    <a16:creationId xmlns:a16="http://schemas.microsoft.com/office/drawing/2014/main" id="{A6EC61FA-7A3B-4C2B-A1C9-BDBDB6617D81}"/>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32C2C1F2-F402-4059-B5BD-AC35B36325F4}"/>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69B6F3FF-7692-47C2-BCEC-E557E003490D}"/>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1">
                <a:extLst>
                  <a:ext uri="{FF2B5EF4-FFF2-40B4-BE49-F238E27FC236}">
                    <a16:creationId xmlns:a16="http://schemas.microsoft.com/office/drawing/2014/main" id="{0BDD9E26-0F26-44AB-A0A3-77216B976A29}"/>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2">
                <a:extLst>
                  <a:ext uri="{FF2B5EF4-FFF2-40B4-BE49-F238E27FC236}">
                    <a16:creationId xmlns:a16="http://schemas.microsoft.com/office/drawing/2014/main" id="{C0BED578-7FB6-4A88-B140-B286DC86B690}"/>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3">
                <a:extLst>
                  <a:ext uri="{FF2B5EF4-FFF2-40B4-BE49-F238E27FC236}">
                    <a16:creationId xmlns:a16="http://schemas.microsoft.com/office/drawing/2014/main" id="{948D439D-68B2-4652-862F-AB1524778AA1}"/>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4">
                <a:extLst>
                  <a:ext uri="{FF2B5EF4-FFF2-40B4-BE49-F238E27FC236}">
                    <a16:creationId xmlns:a16="http://schemas.microsoft.com/office/drawing/2014/main" id="{ED8B1C6C-1EC6-4D93-AEAC-E898DDC8AFEA}"/>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5">
                <a:extLst>
                  <a:ext uri="{FF2B5EF4-FFF2-40B4-BE49-F238E27FC236}">
                    <a16:creationId xmlns:a16="http://schemas.microsoft.com/office/drawing/2014/main" id="{35F97EBA-53DF-42F1-87BE-5D8AE7143385}"/>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6">
                <a:extLst>
                  <a:ext uri="{FF2B5EF4-FFF2-40B4-BE49-F238E27FC236}">
                    <a16:creationId xmlns:a16="http://schemas.microsoft.com/office/drawing/2014/main" id="{25B0F710-8F8C-42A3-8B2E-F153AE117FED}"/>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7">
                <a:extLst>
                  <a:ext uri="{FF2B5EF4-FFF2-40B4-BE49-F238E27FC236}">
                    <a16:creationId xmlns:a16="http://schemas.microsoft.com/office/drawing/2014/main" id="{32FA1878-5491-4BDB-BD22-22C07F024E44}"/>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8">
                <a:extLst>
                  <a:ext uri="{FF2B5EF4-FFF2-40B4-BE49-F238E27FC236}">
                    <a16:creationId xmlns:a16="http://schemas.microsoft.com/office/drawing/2014/main" id="{9E16F123-8C7F-4E12-9C38-2816F4B7998F}"/>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9">
                <a:extLst>
                  <a:ext uri="{FF2B5EF4-FFF2-40B4-BE49-F238E27FC236}">
                    <a16:creationId xmlns:a16="http://schemas.microsoft.com/office/drawing/2014/main" id="{381351DB-4814-4930-9C6C-B1DBBBC463C2}"/>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1">
                <a:extLst>
                  <a:ext uri="{FF2B5EF4-FFF2-40B4-BE49-F238E27FC236}">
                    <a16:creationId xmlns:a16="http://schemas.microsoft.com/office/drawing/2014/main" id="{D1C3C941-51CD-48C0-A3AD-BDD69C40D371}"/>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2">
                <a:extLst>
                  <a:ext uri="{FF2B5EF4-FFF2-40B4-BE49-F238E27FC236}">
                    <a16:creationId xmlns:a16="http://schemas.microsoft.com/office/drawing/2014/main" id="{C77CB65B-F85A-4DF1-BB5B-FCFFDB0C3864}"/>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3">
                <a:extLst>
                  <a:ext uri="{FF2B5EF4-FFF2-40B4-BE49-F238E27FC236}">
                    <a16:creationId xmlns:a16="http://schemas.microsoft.com/office/drawing/2014/main" id="{67A446DB-3B63-479E-ACA5-AB3DBEE08DB1}"/>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4">
                <a:extLst>
                  <a:ext uri="{FF2B5EF4-FFF2-40B4-BE49-F238E27FC236}">
                    <a16:creationId xmlns:a16="http://schemas.microsoft.com/office/drawing/2014/main" id="{B9E04DEA-8F80-41BD-AA0F-79C8BA9B8882}"/>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5">
                <a:extLst>
                  <a:ext uri="{FF2B5EF4-FFF2-40B4-BE49-F238E27FC236}">
                    <a16:creationId xmlns:a16="http://schemas.microsoft.com/office/drawing/2014/main" id="{6F81E5BB-E6EF-4066-94E7-95C586D7473D}"/>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6">
                <a:extLst>
                  <a:ext uri="{FF2B5EF4-FFF2-40B4-BE49-F238E27FC236}">
                    <a16:creationId xmlns:a16="http://schemas.microsoft.com/office/drawing/2014/main" id="{1DB8EBC8-950C-49E0-82A7-EB2EFDBD3685}"/>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7">
                <a:extLst>
                  <a:ext uri="{FF2B5EF4-FFF2-40B4-BE49-F238E27FC236}">
                    <a16:creationId xmlns:a16="http://schemas.microsoft.com/office/drawing/2014/main" id="{548DF6C6-AC98-45F5-874D-16F608109E82}"/>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8">
                <a:extLst>
                  <a:ext uri="{FF2B5EF4-FFF2-40B4-BE49-F238E27FC236}">
                    <a16:creationId xmlns:a16="http://schemas.microsoft.com/office/drawing/2014/main" id="{0E914B03-818D-4E4A-B78C-9A004D0DDDC6}"/>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9">
                <a:extLst>
                  <a:ext uri="{FF2B5EF4-FFF2-40B4-BE49-F238E27FC236}">
                    <a16:creationId xmlns:a16="http://schemas.microsoft.com/office/drawing/2014/main" id="{ADEB812E-8618-4A90-AB06-1CC0A694B10F}"/>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2">
                <a:extLst>
                  <a:ext uri="{FF2B5EF4-FFF2-40B4-BE49-F238E27FC236}">
                    <a16:creationId xmlns:a16="http://schemas.microsoft.com/office/drawing/2014/main" id="{02E93730-1F59-4C9C-9953-6CBD9F84056D}"/>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3">
                <a:extLst>
                  <a:ext uri="{FF2B5EF4-FFF2-40B4-BE49-F238E27FC236}">
                    <a16:creationId xmlns:a16="http://schemas.microsoft.com/office/drawing/2014/main" id="{1A138876-13C1-4C54-8792-E7B01EEF335D}"/>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4">
                <a:extLst>
                  <a:ext uri="{FF2B5EF4-FFF2-40B4-BE49-F238E27FC236}">
                    <a16:creationId xmlns:a16="http://schemas.microsoft.com/office/drawing/2014/main" id="{AB52ADBD-B667-494F-B298-9E6E69520251}"/>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00">
              <a:extLst>
                <a:ext uri="{FF2B5EF4-FFF2-40B4-BE49-F238E27FC236}">
                  <a16:creationId xmlns:a16="http://schemas.microsoft.com/office/drawing/2014/main" id="{AC9BB464-8886-4047-A91C-D097AA0A9D1E}"/>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7">
              <a:extLst>
                <a:ext uri="{FF2B5EF4-FFF2-40B4-BE49-F238E27FC236}">
                  <a16:creationId xmlns:a16="http://schemas.microsoft.com/office/drawing/2014/main" id="{ED4965EB-9613-474C-80D2-06ADBDB929A4}"/>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1">
              <a:extLst>
                <a:ext uri="{FF2B5EF4-FFF2-40B4-BE49-F238E27FC236}">
                  <a16:creationId xmlns:a16="http://schemas.microsoft.com/office/drawing/2014/main" id="{0E082A52-DC1B-4CED-9D91-C4131D6D2195}"/>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6870531C-5F41-438A-A22D-7DD20A83B9C5}"/>
              </a:ext>
            </a:extLst>
          </p:cNvPr>
          <p:cNvGrpSpPr/>
          <p:nvPr/>
        </p:nvGrpSpPr>
        <p:grpSpPr>
          <a:xfrm rot="16200000">
            <a:off x="767800" y="4635669"/>
            <a:ext cx="1454531" cy="2990128"/>
            <a:chOff x="0" y="0"/>
            <a:chExt cx="2641599" cy="5951938"/>
          </a:xfrm>
          <a:effectLst>
            <a:glow rad="520700">
              <a:schemeClr val="accent1">
                <a:alpha val="0"/>
              </a:schemeClr>
            </a:glow>
          </a:effectLst>
        </p:grpSpPr>
        <p:grpSp>
          <p:nvGrpSpPr>
            <p:cNvPr id="49" name="Group 48">
              <a:extLst>
                <a:ext uri="{FF2B5EF4-FFF2-40B4-BE49-F238E27FC236}">
                  <a16:creationId xmlns:a16="http://schemas.microsoft.com/office/drawing/2014/main" id="{722C33EF-433A-4BF9-8416-6DD3AB9EE19A}"/>
                </a:ext>
              </a:extLst>
            </p:cNvPr>
            <p:cNvGrpSpPr/>
            <p:nvPr/>
          </p:nvGrpSpPr>
          <p:grpSpPr>
            <a:xfrm rot="5400000" flipH="1" flipV="1">
              <a:off x="-1655169" y="1655170"/>
              <a:ext cx="5951937" cy="2641599"/>
              <a:chOff x="762778" y="-1"/>
              <a:chExt cx="7614793" cy="3379611"/>
            </a:xfrm>
          </p:grpSpPr>
          <p:sp>
            <p:nvSpPr>
              <p:cNvPr id="53" name="Freeform 78">
                <a:extLst>
                  <a:ext uri="{FF2B5EF4-FFF2-40B4-BE49-F238E27FC236}">
                    <a16:creationId xmlns:a16="http://schemas.microsoft.com/office/drawing/2014/main" id="{571DB963-7926-478C-942B-6F39CEE8CA26}"/>
                  </a:ext>
                </a:extLst>
              </p:cNvPr>
              <p:cNvSpPr>
                <a:spLocks/>
              </p:cNvSpPr>
              <p:nvPr/>
            </p:nvSpPr>
            <p:spPr bwMode="auto">
              <a:xfrm>
                <a:off x="76277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9">
                <a:extLst>
                  <a:ext uri="{FF2B5EF4-FFF2-40B4-BE49-F238E27FC236}">
                    <a16:creationId xmlns:a16="http://schemas.microsoft.com/office/drawing/2014/main" id="{0EC5A6F0-A40B-48B8-857E-EE884EECF9EF}"/>
                  </a:ext>
                </a:extLst>
              </p:cNvPr>
              <p:cNvSpPr>
                <a:spLocks/>
              </p:cNvSpPr>
              <p:nvPr/>
            </p:nvSpPr>
            <p:spPr bwMode="auto">
              <a:xfrm>
                <a:off x="1508853"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0">
                <a:extLst>
                  <a:ext uri="{FF2B5EF4-FFF2-40B4-BE49-F238E27FC236}">
                    <a16:creationId xmlns:a16="http://schemas.microsoft.com/office/drawing/2014/main" id="{ACCB5E45-3C75-4CCB-BA32-3CCED5C03ADE}"/>
                  </a:ext>
                </a:extLst>
              </p:cNvPr>
              <p:cNvSpPr>
                <a:spLocks/>
              </p:cNvSpPr>
              <p:nvPr/>
            </p:nvSpPr>
            <p:spPr bwMode="auto">
              <a:xfrm>
                <a:off x="150885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1">
                <a:extLst>
                  <a:ext uri="{FF2B5EF4-FFF2-40B4-BE49-F238E27FC236}">
                    <a16:creationId xmlns:a16="http://schemas.microsoft.com/office/drawing/2014/main" id="{72F858CF-78A5-4891-8233-2DFFC5ADFE38}"/>
                  </a:ext>
                </a:extLst>
              </p:cNvPr>
              <p:cNvSpPr>
                <a:spLocks/>
              </p:cNvSpPr>
              <p:nvPr/>
            </p:nvSpPr>
            <p:spPr bwMode="auto">
              <a:xfrm>
                <a:off x="2273488" y="-1"/>
                <a:ext cx="762778" cy="840727"/>
              </a:xfrm>
              <a:custGeom>
                <a:avLst/>
                <a:gdLst>
                  <a:gd name="T0" fmla="*/ 0 w 411"/>
                  <a:gd name="T1" fmla="*/ 0 h 453"/>
                  <a:gd name="T2" fmla="*/ 0 w 411"/>
                  <a:gd name="T3" fmla="*/ 453 h 453"/>
                  <a:gd name="T4" fmla="*/ 411 w 411"/>
                  <a:gd name="T5" fmla="*/ 223 h 453"/>
                  <a:gd name="T6" fmla="*/ 9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9"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2">
                <a:extLst>
                  <a:ext uri="{FF2B5EF4-FFF2-40B4-BE49-F238E27FC236}">
                    <a16:creationId xmlns:a16="http://schemas.microsoft.com/office/drawing/2014/main" id="{31891501-E205-4EFC-93A9-0E80B5FBD027}"/>
                  </a:ext>
                </a:extLst>
              </p:cNvPr>
              <p:cNvSpPr>
                <a:spLocks/>
              </p:cNvSpPr>
              <p:nvPr/>
            </p:nvSpPr>
            <p:spPr bwMode="auto">
              <a:xfrm>
                <a:off x="3036267" y="413867"/>
                <a:ext cx="764634" cy="848151"/>
              </a:xfrm>
              <a:custGeom>
                <a:avLst/>
                <a:gdLst>
                  <a:gd name="T0" fmla="*/ 0 w 412"/>
                  <a:gd name="T1" fmla="*/ 0 h 457"/>
                  <a:gd name="T2" fmla="*/ 412 w 412"/>
                  <a:gd name="T3" fmla="*/ 230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30"/>
                    </a:lnTo>
                    <a:lnTo>
                      <a:pt x="0" y="457"/>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3">
                <a:extLst>
                  <a:ext uri="{FF2B5EF4-FFF2-40B4-BE49-F238E27FC236}">
                    <a16:creationId xmlns:a16="http://schemas.microsoft.com/office/drawing/2014/main" id="{52ED0BF4-ED6C-462D-A9C8-B3C491891CE2}"/>
                  </a:ext>
                </a:extLst>
              </p:cNvPr>
              <p:cNvSpPr>
                <a:spLocks/>
              </p:cNvSpPr>
              <p:nvPr/>
            </p:nvSpPr>
            <p:spPr bwMode="auto">
              <a:xfrm>
                <a:off x="3036267"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4">
                <a:extLst>
                  <a:ext uri="{FF2B5EF4-FFF2-40B4-BE49-F238E27FC236}">
                    <a16:creationId xmlns:a16="http://schemas.microsoft.com/office/drawing/2014/main" id="{4ED231E4-B76F-4EAF-86F5-C72FC1865480}"/>
                  </a:ext>
                </a:extLst>
              </p:cNvPr>
              <p:cNvSpPr>
                <a:spLocks/>
              </p:cNvSpPr>
              <p:nvPr/>
            </p:nvSpPr>
            <p:spPr bwMode="auto">
              <a:xfrm>
                <a:off x="3036267"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E9712EF0-D7CF-427D-A54C-D2ED6CB0FBE8}"/>
                  </a:ext>
                </a:extLst>
              </p:cNvPr>
              <p:cNvSpPr>
                <a:spLocks/>
              </p:cNvSpPr>
              <p:nvPr/>
            </p:nvSpPr>
            <p:spPr bwMode="auto">
              <a:xfrm>
                <a:off x="3800901"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6">
                <a:extLst>
                  <a:ext uri="{FF2B5EF4-FFF2-40B4-BE49-F238E27FC236}">
                    <a16:creationId xmlns:a16="http://schemas.microsoft.com/office/drawing/2014/main" id="{93147985-48B3-4818-ABD9-6B58B66CF948}"/>
                  </a:ext>
                </a:extLst>
              </p:cNvPr>
              <p:cNvSpPr>
                <a:spLocks/>
              </p:cNvSpPr>
              <p:nvPr/>
            </p:nvSpPr>
            <p:spPr bwMode="auto">
              <a:xfrm>
                <a:off x="3800901"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
                <a:extLst>
                  <a:ext uri="{FF2B5EF4-FFF2-40B4-BE49-F238E27FC236}">
                    <a16:creationId xmlns:a16="http://schemas.microsoft.com/office/drawing/2014/main" id="{236C4392-0106-461A-B934-7939EC1EB557}"/>
                  </a:ext>
                </a:extLst>
              </p:cNvPr>
              <p:cNvSpPr>
                <a:spLocks/>
              </p:cNvSpPr>
              <p:nvPr/>
            </p:nvSpPr>
            <p:spPr bwMode="auto">
              <a:xfrm>
                <a:off x="3813892"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9">
                <a:extLst>
                  <a:ext uri="{FF2B5EF4-FFF2-40B4-BE49-F238E27FC236}">
                    <a16:creationId xmlns:a16="http://schemas.microsoft.com/office/drawing/2014/main" id="{3A54E28F-6B1B-48F3-BBF9-52A90F981723}"/>
                  </a:ext>
                </a:extLst>
              </p:cNvPr>
              <p:cNvSpPr>
                <a:spLocks/>
              </p:cNvSpPr>
              <p:nvPr/>
            </p:nvSpPr>
            <p:spPr bwMode="auto">
              <a:xfrm>
                <a:off x="4563679" y="2538883"/>
                <a:ext cx="764634" cy="840727"/>
              </a:xfrm>
              <a:custGeom>
                <a:avLst/>
                <a:gdLst>
                  <a:gd name="T0" fmla="*/ 0 w 412"/>
                  <a:gd name="T1" fmla="*/ 228 h 453"/>
                  <a:gd name="T2" fmla="*/ 405 w 412"/>
                  <a:gd name="T3" fmla="*/ 453 h 453"/>
                  <a:gd name="T4" fmla="*/ 412 w 412"/>
                  <a:gd name="T5" fmla="*/ 453 h 453"/>
                  <a:gd name="T6" fmla="*/ 412 w 412"/>
                  <a:gd name="T7" fmla="*/ 0 h 453"/>
                  <a:gd name="T8" fmla="*/ 0 w 412"/>
                  <a:gd name="T9" fmla="*/ 228 h 453"/>
                </a:gdLst>
                <a:ahLst/>
                <a:cxnLst>
                  <a:cxn ang="0">
                    <a:pos x="T0" y="T1"/>
                  </a:cxn>
                  <a:cxn ang="0">
                    <a:pos x="T2" y="T3"/>
                  </a:cxn>
                  <a:cxn ang="0">
                    <a:pos x="T4" y="T5"/>
                  </a:cxn>
                  <a:cxn ang="0">
                    <a:pos x="T6" y="T7"/>
                  </a:cxn>
                  <a:cxn ang="0">
                    <a:pos x="T8" y="T9"/>
                  </a:cxn>
                </a:cxnLst>
                <a:rect l="0" t="0" r="r" b="b"/>
                <a:pathLst>
                  <a:path w="412" h="453">
                    <a:moveTo>
                      <a:pt x="0" y="228"/>
                    </a:moveTo>
                    <a:lnTo>
                      <a:pt x="405" y="453"/>
                    </a:lnTo>
                    <a:lnTo>
                      <a:pt x="412" y="453"/>
                    </a:lnTo>
                    <a:lnTo>
                      <a:pt x="412" y="0"/>
                    </a:lnTo>
                    <a:lnTo>
                      <a:pt x="0" y="22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0">
                <a:extLst>
                  <a:ext uri="{FF2B5EF4-FFF2-40B4-BE49-F238E27FC236}">
                    <a16:creationId xmlns:a16="http://schemas.microsoft.com/office/drawing/2014/main" id="{5AE16A7E-813F-4832-A0CA-AC96BAD1135C}"/>
                  </a:ext>
                </a:extLst>
              </p:cNvPr>
              <p:cNvSpPr>
                <a:spLocks/>
              </p:cNvSpPr>
              <p:nvPr/>
            </p:nvSpPr>
            <p:spPr bwMode="auto">
              <a:xfrm>
                <a:off x="4563679" y="1262017"/>
                <a:ext cx="764634" cy="850006"/>
              </a:xfrm>
              <a:custGeom>
                <a:avLst/>
                <a:gdLst>
                  <a:gd name="T0" fmla="*/ 0 w 412"/>
                  <a:gd name="T1" fmla="*/ 0 h 458"/>
                  <a:gd name="T2" fmla="*/ 412 w 412"/>
                  <a:gd name="T3" fmla="*/ 230 h 458"/>
                  <a:gd name="T4" fmla="*/ 0 w 412"/>
                  <a:gd name="T5" fmla="*/ 458 h 458"/>
                  <a:gd name="T6" fmla="*/ 0 w 412"/>
                  <a:gd name="T7" fmla="*/ 0 h 458"/>
                </a:gdLst>
                <a:ahLst/>
                <a:cxnLst>
                  <a:cxn ang="0">
                    <a:pos x="T0" y="T1"/>
                  </a:cxn>
                  <a:cxn ang="0">
                    <a:pos x="T2" y="T3"/>
                  </a:cxn>
                  <a:cxn ang="0">
                    <a:pos x="T4" y="T5"/>
                  </a:cxn>
                  <a:cxn ang="0">
                    <a:pos x="T6" y="T7"/>
                  </a:cxn>
                </a:cxnLst>
                <a:rect l="0" t="0" r="r" b="b"/>
                <a:pathLst>
                  <a:path w="412" h="458">
                    <a:moveTo>
                      <a:pt x="0" y="0"/>
                    </a:moveTo>
                    <a:lnTo>
                      <a:pt x="412" y="230"/>
                    </a:lnTo>
                    <a:lnTo>
                      <a:pt x="0" y="458"/>
                    </a:lnTo>
                    <a:lnTo>
                      <a:pt x="0" y="0"/>
                    </a:lnTo>
                    <a:close/>
                  </a:path>
                </a:pathLst>
              </a:custGeom>
              <a:solidFill>
                <a:srgbClr val="73B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1">
                <a:extLst>
                  <a:ext uri="{FF2B5EF4-FFF2-40B4-BE49-F238E27FC236}">
                    <a16:creationId xmlns:a16="http://schemas.microsoft.com/office/drawing/2014/main" id="{56AAF0A3-1935-445D-A786-292BCA9F173F}"/>
                  </a:ext>
                </a:extLst>
              </p:cNvPr>
              <p:cNvSpPr>
                <a:spLocks/>
              </p:cNvSpPr>
              <p:nvPr/>
            </p:nvSpPr>
            <p:spPr bwMode="auto">
              <a:xfrm>
                <a:off x="4563679" y="840726"/>
                <a:ext cx="764634" cy="848151"/>
              </a:xfrm>
              <a:custGeom>
                <a:avLst/>
                <a:gdLst>
                  <a:gd name="T0" fmla="*/ 412 w 412"/>
                  <a:gd name="T1" fmla="*/ 457 h 457"/>
                  <a:gd name="T2" fmla="*/ 0 w 412"/>
                  <a:gd name="T3" fmla="*/ 227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27"/>
                    </a:lnTo>
                    <a:lnTo>
                      <a:pt x="412" y="0"/>
                    </a:lnTo>
                    <a:lnTo>
                      <a:pt x="412" y="457"/>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2">
                <a:extLst>
                  <a:ext uri="{FF2B5EF4-FFF2-40B4-BE49-F238E27FC236}">
                    <a16:creationId xmlns:a16="http://schemas.microsoft.com/office/drawing/2014/main" id="{6495CD82-7E8D-410F-B137-29D95410FFDA}"/>
                  </a:ext>
                </a:extLst>
              </p:cNvPr>
              <p:cNvSpPr>
                <a:spLocks/>
              </p:cNvSpPr>
              <p:nvPr/>
            </p:nvSpPr>
            <p:spPr bwMode="auto">
              <a:xfrm>
                <a:off x="4563679" y="-1"/>
                <a:ext cx="764634" cy="840727"/>
              </a:xfrm>
              <a:custGeom>
                <a:avLst/>
                <a:gdLst>
                  <a:gd name="T0" fmla="*/ 402 w 412"/>
                  <a:gd name="T1" fmla="*/ 0 h 453"/>
                  <a:gd name="T2" fmla="*/ 0 w 412"/>
                  <a:gd name="T3" fmla="*/ 223 h 453"/>
                  <a:gd name="T4" fmla="*/ 412 w 412"/>
                  <a:gd name="T5" fmla="*/ 453 h 453"/>
                  <a:gd name="T6" fmla="*/ 412 w 412"/>
                  <a:gd name="T7" fmla="*/ 0 h 453"/>
                  <a:gd name="T8" fmla="*/ 402 w 412"/>
                  <a:gd name="T9" fmla="*/ 0 h 453"/>
                </a:gdLst>
                <a:ahLst/>
                <a:cxnLst>
                  <a:cxn ang="0">
                    <a:pos x="T0" y="T1"/>
                  </a:cxn>
                  <a:cxn ang="0">
                    <a:pos x="T2" y="T3"/>
                  </a:cxn>
                  <a:cxn ang="0">
                    <a:pos x="T4" y="T5"/>
                  </a:cxn>
                  <a:cxn ang="0">
                    <a:pos x="T6" y="T7"/>
                  </a:cxn>
                  <a:cxn ang="0">
                    <a:pos x="T8" y="T9"/>
                  </a:cxn>
                </a:cxnLst>
                <a:rect l="0" t="0" r="r" b="b"/>
                <a:pathLst>
                  <a:path w="412" h="453">
                    <a:moveTo>
                      <a:pt x="402" y="0"/>
                    </a:moveTo>
                    <a:lnTo>
                      <a:pt x="0" y="223"/>
                    </a:lnTo>
                    <a:lnTo>
                      <a:pt x="412" y="453"/>
                    </a:lnTo>
                    <a:lnTo>
                      <a:pt x="412" y="0"/>
                    </a:lnTo>
                    <a:lnTo>
                      <a:pt x="402"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3">
                <a:extLst>
                  <a:ext uri="{FF2B5EF4-FFF2-40B4-BE49-F238E27FC236}">
                    <a16:creationId xmlns:a16="http://schemas.microsoft.com/office/drawing/2014/main" id="{1334C765-DE73-4B93-B469-05C3FE8A3A5F}"/>
                  </a:ext>
                </a:extLst>
              </p:cNvPr>
              <p:cNvSpPr>
                <a:spLocks/>
              </p:cNvSpPr>
              <p:nvPr/>
            </p:nvSpPr>
            <p:spPr bwMode="auto">
              <a:xfrm>
                <a:off x="4563679"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
                <a:extLst>
                  <a:ext uri="{FF2B5EF4-FFF2-40B4-BE49-F238E27FC236}">
                    <a16:creationId xmlns:a16="http://schemas.microsoft.com/office/drawing/2014/main" id="{6ABCF380-0F14-4996-AA56-12373EEF0A79}"/>
                  </a:ext>
                </a:extLst>
              </p:cNvPr>
              <p:cNvSpPr>
                <a:spLocks/>
              </p:cNvSpPr>
              <p:nvPr/>
            </p:nvSpPr>
            <p:spPr bwMode="auto">
              <a:xfrm>
                <a:off x="5328314" y="2112024"/>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5">
                <a:extLst>
                  <a:ext uri="{FF2B5EF4-FFF2-40B4-BE49-F238E27FC236}">
                    <a16:creationId xmlns:a16="http://schemas.microsoft.com/office/drawing/2014/main" id="{0F2078CA-1F15-4837-9938-040BA339DEC9}"/>
                  </a:ext>
                </a:extLst>
              </p:cNvPr>
              <p:cNvSpPr>
                <a:spLocks/>
              </p:cNvSpPr>
              <p:nvPr/>
            </p:nvSpPr>
            <p:spPr bwMode="auto">
              <a:xfrm>
                <a:off x="5328314" y="1262017"/>
                <a:ext cx="762778" cy="850006"/>
              </a:xfrm>
              <a:custGeom>
                <a:avLst/>
                <a:gdLst>
                  <a:gd name="T0" fmla="*/ 411 w 411"/>
                  <a:gd name="T1" fmla="*/ 458 h 458"/>
                  <a:gd name="T2" fmla="*/ 0 w 411"/>
                  <a:gd name="T3" fmla="*/ 230 h 458"/>
                  <a:gd name="T4" fmla="*/ 411 w 411"/>
                  <a:gd name="T5" fmla="*/ 0 h 458"/>
                  <a:gd name="T6" fmla="*/ 411 w 411"/>
                  <a:gd name="T7" fmla="*/ 458 h 458"/>
                </a:gdLst>
                <a:ahLst/>
                <a:cxnLst>
                  <a:cxn ang="0">
                    <a:pos x="T0" y="T1"/>
                  </a:cxn>
                  <a:cxn ang="0">
                    <a:pos x="T2" y="T3"/>
                  </a:cxn>
                  <a:cxn ang="0">
                    <a:pos x="T4" y="T5"/>
                  </a:cxn>
                  <a:cxn ang="0">
                    <a:pos x="T6" y="T7"/>
                  </a:cxn>
                </a:cxnLst>
                <a:rect l="0" t="0" r="r" b="b"/>
                <a:pathLst>
                  <a:path w="411" h="458">
                    <a:moveTo>
                      <a:pt x="411" y="458"/>
                    </a:moveTo>
                    <a:lnTo>
                      <a:pt x="0" y="230"/>
                    </a:lnTo>
                    <a:lnTo>
                      <a:pt x="411" y="0"/>
                    </a:lnTo>
                    <a:lnTo>
                      <a:pt x="411"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6">
                <a:extLst>
                  <a:ext uri="{FF2B5EF4-FFF2-40B4-BE49-F238E27FC236}">
                    <a16:creationId xmlns:a16="http://schemas.microsoft.com/office/drawing/2014/main" id="{72A9E6D8-E017-4F84-ABC1-7952E283D47B}"/>
                  </a:ext>
                </a:extLst>
              </p:cNvPr>
              <p:cNvSpPr>
                <a:spLocks/>
              </p:cNvSpPr>
              <p:nvPr/>
            </p:nvSpPr>
            <p:spPr bwMode="auto">
              <a:xfrm>
                <a:off x="5328314" y="840726"/>
                <a:ext cx="762778" cy="848151"/>
              </a:xfrm>
              <a:custGeom>
                <a:avLst/>
                <a:gdLst>
                  <a:gd name="T0" fmla="*/ 0 w 411"/>
                  <a:gd name="T1" fmla="*/ 0 h 457"/>
                  <a:gd name="T2" fmla="*/ 411 w 411"/>
                  <a:gd name="T3" fmla="*/ 227 h 457"/>
                  <a:gd name="T4" fmla="*/ 0 w 411"/>
                  <a:gd name="T5" fmla="*/ 457 h 457"/>
                  <a:gd name="T6" fmla="*/ 0 w 411"/>
                  <a:gd name="T7" fmla="*/ 0 h 457"/>
                </a:gdLst>
                <a:ahLst/>
                <a:cxnLst>
                  <a:cxn ang="0">
                    <a:pos x="T0" y="T1"/>
                  </a:cxn>
                  <a:cxn ang="0">
                    <a:pos x="T2" y="T3"/>
                  </a:cxn>
                  <a:cxn ang="0">
                    <a:pos x="T4" y="T5"/>
                  </a:cxn>
                  <a:cxn ang="0">
                    <a:pos x="T6" y="T7"/>
                  </a:cxn>
                </a:cxnLst>
                <a:rect l="0" t="0" r="r" b="b"/>
                <a:pathLst>
                  <a:path w="411" h="457">
                    <a:moveTo>
                      <a:pt x="0" y="0"/>
                    </a:moveTo>
                    <a:lnTo>
                      <a:pt x="411"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7">
                <a:extLst>
                  <a:ext uri="{FF2B5EF4-FFF2-40B4-BE49-F238E27FC236}">
                    <a16:creationId xmlns:a16="http://schemas.microsoft.com/office/drawing/2014/main" id="{68251922-EB54-432D-BBFB-27CC2323FA7A}"/>
                  </a:ext>
                </a:extLst>
              </p:cNvPr>
              <p:cNvSpPr>
                <a:spLocks/>
              </p:cNvSpPr>
              <p:nvPr/>
            </p:nvSpPr>
            <p:spPr bwMode="auto">
              <a:xfrm>
                <a:off x="5341305" y="-1"/>
                <a:ext cx="749787" cy="413868"/>
              </a:xfrm>
              <a:custGeom>
                <a:avLst/>
                <a:gdLst>
                  <a:gd name="T0" fmla="*/ 0 w 404"/>
                  <a:gd name="T1" fmla="*/ 0 h 223"/>
                  <a:gd name="T2" fmla="*/ 404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404" y="223"/>
                    </a:lnTo>
                    <a:lnTo>
                      <a:pt x="404"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8">
                <a:extLst>
                  <a:ext uri="{FF2B5EF4-FFF2-40B4-BE49-F238E27FC236}">
                    <a16:creationId xmlns:a16="http://schemas.microsoft.com/office/drawing/2014/main" id="{E75528FF-34E8-4548-A90F-90059843B06E}"/>
                  </a:ext>
                </a:extLst>
              </p:cNvPr>
              <p:cNvSpPr>
                <a:spLocks/>
              </p:cNvSpPr>
              <p:nvPr/>
            </p:nvSpPr>
            <p:spPr bwMode="auto">
              <a:xfrm>
                <a:off x="6091093" y="2112024"/>
                <a:ext cx="759066" cy="850006"/>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9">
                <a:extLst>
                  <a:ext uri="{FF2B5EF4-FFF2-40B4-BE49-F238E27FC236}">
                    <a16:creationId xmlns:a16="http://schemas.microsoft.com/office/drawing/2014/main" id="{2AA8486F-4ABA-4030-A596-4FFB3A9712A9}"/>
                  </a:ext>
                </a:extLst>
              </p:cNvPr>
              <p:cNvSpPr>
                <a:spLocks/>
              </p:cNvSpPr>
              <p:nvPr/>
            </p:nvSpPr>
            <p:spPr bwMode="auto">
              <a:xfrm>
                <a:off x="6091093" y="1688876"/>
                <a:ext cx="759066" cy="850006"/>
              </a:xfrm>
              <a:custGeom>
                <a:avLst/>
                <a:gdLst>
                  <a:gd name="T0" fmla="*/ 409 w 409"/>
                  <a:gd name="T1" fmla="*/ 458 h 458"/>
                  <a:gd name="T2" fmla="*/ 0 w 409"/>
                  <a:gd name="T3" fmla="*/ 228 h 458"/>
                  <a:gd name="T4" fmla="*/ 409 w 409"/>
                  <a:gd name="T5" fmla="*/ 0 h 458"/>
                  <a:gd name="T6" fmla="*/ 409 w 409"/>
                  <a:gd name="T7" fmla="*/ 458 h 458"/>
                </a:gdLst>
                <a:ahLst/>
                <a:cxnLst>
                  <a:cxn ang="0">
                    <a:pos x="T0" y="T1"/>
                  </a:cxn>
                  <a:cxn ang="0">
                    <a:pos x="T2" y="T3"/>
                  </a:cxn>
                  <a:cxn ang="0">
                    <a:pos x="T4" y="T5"/>
                  </a:cxn>
                  <a:cxn ang="0">
                    <a:pos x="T6" y="T7"/>
                  </a:cxn>
                </a:cxnLst>
                <a:rect l="0" t="0" r="r" b="b"/>
                <a:pathLst>
                  <a:path w="409" h="458">
                    <a:moveTo>
                      <a:pt x="409" y="458"/>
                    </a:moveTo>
                    <a:lnTo>
                      <a:pt x="0" y="228"/>
                    </a:lnTo>
                    <a:lnTo>
                      <a:pt x="409" y="0"/>
                    </a:lnTo>
                    <a:lnTo>
                      <a:pt x="409" y="458"/>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1">
                <a:extLst>
                  <a:ext uri="{FF2B5EF4-FFF2-40B4-BE49-F238E27FC236}">
                    <a16:creationId xmlns:a16="http://schemas.microsoft.com/office/drawing/2014/main" id="{DE842FD9-A715-444B-8562-5F60741CE80C}"/>
                  </a:ext>
                </a:extLst>
              </p:cNvPr>
              <p:cNvSpPr>
                <a:spLocks/>
              </p:cNvSpPr>
              <p:nvPr/>
            </p:nvSpPr>
            <p:spPr bwMode="auto">
              <a:xfrm>
                <a:off x="6091093" y="413867"/>
                <a:ext cx="759066" cy="848151"/>
              </a:xfrm>
              <a:custGeom>
                <a:avLst/>
                <a:gdLst>
                  <a:gd name="T0" fmla="*/ 0 w 409"/>
                  <a:gd name="T1" fmla="*/ 0 h 457"/>
                  <a:gd name="T2" fmla="*/ 409 w 409"/>
                  <a:gd name="T3" fmla="*/ 230 h 457"/>
                  <a:gd name="T4" fmla="*/ 0 w 409"/>
                  <a:gd name="T5" fmla="*/ 457 h 457"/>
                  <a:gd name="T6" fmla="*/ 0 w 409"/>
                  <a:gd name="T7" fmla="*/ 0 h 457"/>
                </a:gdLst>
                <a:ahLst/>
                <a:cxnLst>
                  <a:cxn ang="0">
                    <a:pos x="T0" y="T1"/>
                  </a:cxn>
                  <a:cxn ang="0">
                    <a:pos x="T2" y="T3"/>
                  </a:cxn>
                  <a:cxn ang="0">
                    <a:pos x="T4" y="T5"/>
                  </a:cxn>
                  <a:cxn ang="0">
                    <a:pos x="T6" y="T7"/>
                  </a:cxn>
                </a:cxnLst>
                <a:rect l="0" t="0" r="r" b="b"/>
                <a:pathLst>
                  <a:path w="409" h="457">
                    <a:moveTo>
                      <a:pt x="0" y="0"/>
                    </a:moveTo>
                    <a:lnTo>
                      <a:pt x="409" y="230"/>
                    </a:lnTo>
                    <a:lnTo>
                      <a:pt x="0" y="457"/>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2">
                <a:extLst>
                  <a:ext uri="{FF2B5EF4-FFF2-40B4-BE49-F238E27FC236}">
                    <a16:creationId xmlns:a16="http://schemas.microsoft.com/office/drawing/2014/main" id="{56A20779-AC32-41FF-B5F9-1E55F2605889}"/>
                  </a:ext>
                </a:extLst>
              </p:cNvPr>
              <p:cNvSpPr>
                <a:spLocks/>
              </p:cNvSpPr>
              <p:nvPr/>
            </p:nvSpPr>
            <p:spPr bwMode="auto">
              <a:xfrm>
                <a:off x="6091093" y="-1"/>
                <a:ext cx="759066" cy="840727"/>
              </a:xfrm>
              <a:custGeom>
                <a:avLst/>
                <a:gdLst>
                  <a:gd name="T0" fmla="*/ 402 w 409"/>
                  <a:gd name="T1" fmla="*/ 0 h 453"/>
                  <a:gd name="T2" fmla="*/ 0 w 409"/>
                  <a:gd name="T3" fmla="*/ 223 h 453"/>
                  <a:gd name="T4" fmla="*/ 409 w 409"/>
                  <a:gd name="T5" fmla="*/ 453 h 453"/>
                  <a:gd name="T6" fmla="*/ 409 w 409"/>
                  <a:gd name="T7" fmla="*/ 0 h 453"/>
                  <a:gd name="T8" fmla="*/ 402 w 409"/>
                  <a:gd name="T9" fmla="*/ 0 h 453"/>
                </a:gdLst>
                <a:ahLst/>
                <a:cxnLst>
                  <a:cxn ang="0">
                    <a:pos x="T0" y="T1"/>
                  </a:cxn>
                  <a:cxn ang="0">
                    <a:pos x="T2" y="T3"/>
                  </a:cxn>
                  <a:cxn ang="0">
                    <a:pos x="T4" y="T5"/>
                  </a:cxn>
                  <a:cxn ang="0">
                    <a:pos x="T6" y="T7"/>
                  </a:cxn>
                  <a:cxn ang="0">
                    <a:pos x="T8" y="T9"/>
                  </a:cxn>
                </a:cxnLst>
                <a:rect l="0" t="0" r="r" b="b"/>
                <a:pathLst>
                  <a:path w="409" h="453">
                    <a:moveTo>
                      <a:pt x="402" y="0"/>
                    </a:moveTo>
                    <a:lnTo>
                      <a:pt x="0" y="223"/>
                    </a:lnTo>
                    <a:lnTo>
                      <a:pt x="409" y="453"/>
                    </a:lnTo>
                    <a:lnTo>
                      <a:pt x="409" y="0"/>
                    </a:lnTo>
                    <a:lnTo>
                      <a:pt x="402"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3">
                <a:extLst>
                  <a:ext uri="{FF2B5EF4-FFF2-40B4-BE49-F238E27FC236}">
                    <a16:creationId xmlns:a16="http://schemas.microsoft.com/office/drawing/2014/main" id="{E288E5FD-7088-45DE-9CF3-734D8C6C7843}"/>
                  </a:ext>
                </a:extLst>
              </p:cNvPr>
              <p:cNvSpPr>
                <a:spLocks/>
              </p:cNvSpPr>
              <p:nvPr/>
            </p:nvSpPr>
            <p:spPr bwMode="auto">
              <a:xfrm>
                <a:off x="6091093" y="-1"/>
                <a:ext cx="746075" cy="413868"/>
              </a:xfrm>
              <a:custGeom>
                <a:avLst/>
                <a:gdLst>
                  <a:gd name="T0" fmla="*/ 0 w 402"/>
                  <a:gd name="T1" fmla="*/ 0 h 223"/>
                  <a:gd name="T2" fmla="*/ 0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0" y="223"/>
                    </a:lnTo>
                    <a:lnTo>
                      <a:pt x="402"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4">
                <a:extLst>
                  <a:ext uri="{FF2B5EF4-FFF2-40B4-BE49-F238E27FC236}">
                    <a16:creationId xmlns:a16="http://schemas.microsoft.com/office/drawing/2014/main" id="{2B87213C-FA5E-4D83-9FCC-D41E19CB5840}"/>
                  </a:ext>
                </a:extLst>
              </p:cNvPr>
              <p:cNvSpPr>
                <a:spLocks/>
              </p:cNvSpPr>
              <p:nvPr/>
            </p:nvSpPr>
            <p:spPr bwMode="auto">
              <a:xfrm>
                <a:off x="6850159" y="2112024"/>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CD6863BD-DD0D-4DED-BA82-89F5337E61F1}"/>
                  </a:ext>
                </a:extLst>
              </p:cNvPr>
              <p:cNvSpPr>
                <a:spLocks/>
              </p:cNvSpPr>
              <p:nvPr/>
            </p:nvSpPr>
            <p:spPr bwMode="auto">
              <a:xfrm>
                <a:off x="6850159" y="1262017"/>
                <a:ext cx="764634" cy="850006"/>
              </a:xfrm>
              <a:custGeom>
                <a:avLst/>
                <a:gdLst>
                  <a:gd name="T0" fmla="*/ 412 w 412"/>
                  <a:gd name="T1" fmla="*/ 458 h 458"/>
                  <a:gd name="T2" fmla="*/ 0 w 412"/>
                  <a:gd name="T3" fmla="*/ 230 h 458"/>
                  <a:gd name="T4" fmla="*/ 412 w 412"/>
                  <a:gd name="T5" fmla="*/ 0 h 458"/>
                  <a:gd name="T6" fmla="*/ 412 w 412"/>
                  <a:gd name="T7" fmla="*/ 458 h 458"/>
                </a:gdLst>
                <a:ahLst/>
                <a:cxnLst>
                  <a:cxn ang="0">
                    <a:pos x="T0" y="T1"/>
                  </a:cxn>
                  <a:cxn ang="0">
                    <a:pos x="T2" y="T3"/>
                  </a:cxn>
                  <a:cxn ang="0">
                    <a:pos x="T4" y="T5"/>
                  </a:cxn>
                  <a:cxn ang="0">
                    <a:pos x="T6" y="T7"/>
                  </a:cxn>
                </a:cxnLst>
                <a:rect l="0" t="0" r="r" b="b"/>
                <a:pathLst>
                  <a:path w="412" h="458">
                    <a:moveTo>
                      <a:pt x="412" y="458"/>
                    </a:moveTo>
                    <a:lnTo>
                      <a:pt x="0" y="230"/>
                    </a:lnTo>
                    <a:lnTo>
                      <a:pt x="412" y="0"/>
                    </a:lnTo>
                    <a:lnTo>
                      <a:pt x="412" y="458"/>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6">
                <a:extLst>
                  <a:ext uri="{FF2B5EF4-FFF2-40B4-BE49-F238E27FC236}">
                    <a16:creationId xmlns:a16="http://schemas.microsoft.com/office/drawing/2014/main" id="{EEA1F71A-7AB7-48F3-BF3F-A54154328BF6}"/>
                  </a:ext>
                </a:extLst>
              </p:cNvPr>
              <p:cNvSpPr>
                <a:spLocks/>
              </p:cNvSpPr>
              <p:nvPr/>
            </p:nvSpPr>
            <p:spPr bwMode="auto">
              <a:xfrm>
                <a:off x="6850159" y="840726"/>
                <a:ext cx="764634" cy="848151"/>
              </a:xfrm>
              <a:custGeom>
                <a:avLst/>
                <a:gdLst>
                  <a:gd name="T0" fmla="*/ 0 w 412"/>
                  <a:gd name="T1" fmla="*/ 0 h 457"/>
                  <a:gd name="T2" fmla="*/ 412 w 412"/>
                  <a:gd name="T3" fmla="*/ 227 h 457"/>
                  <a:gd name="T4" fmla="*/ 0 w 412"/>
                  <a:gd name="T5" fmla="*/ 457 h 457"/>
                  <a:gd name="T6" fmla="*/ 0 w 412"/>
                  <a:gd name="T7" fmla="*/ 0 h 457"/>
                </a:gdLst>
                <a:ahLst/>
                <a:cxnLst>
                  <a:cxn ang="0">
                    <a:pos x="T0" y="T1"/>
                  </a:cxn>
                  <a:cxn ang="0">
                    <a:pos x="T2" y="T3"/>
                  </a:cxn>
                  <a:cxn ang="0">
                    <a:pos x="T4" y="T5"/>
                  </a:cxn>
                  <a:cxn ang="0">
                    <a:pos x="T6" y="T7"/>
                  </a:cxn>
                </a:cxnLst>
                <a:rect l="0" t="0" r="r" b="b"/>
                <a:pathLst>
                  <a:path w="412" h="457">
                    <a:moveTo>
                      <a:pt x="0" y="0"/>
                    </a:moveTo>
                    <a:lnTo>
                      <a:pt x="412" y="227"/>
                    </a:lnTo>
                    <a:lnTo>
                      <a:pt x="0" y="457"/>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7">
                <a:extLst>
                  <a:ext uri="{FF2B5EF4-FFF2-40B4-BE49-F238E27FC236}">
                    <a16:creationId xmlns:a16="http://schemas.microsoft.com/office/drawing/2014/main" id="{5CCEAE76-B2CA-4BD3-AFEF-E6FEB429ED69}"/>
                  </a:ext>
                </a:extLst>
              </p:cNvPr>
              <p:cNvSpPr>
                <a:spLocks/>
              </p:cNvSpPr>
              <p:nvPr/>
            </p:nvSpPr>
            <p:spPr bwMode="auto">
              <a:xfrm>
                <a:off x="6850159" y="413867"/>
                <a:ext cx="764634" cy="848151"/>
              </a:xfrm>
              <a:custGeom>
                <a:avLst/>
                <a:gdLst>
                  <a:gd name="T0" fmla="*/ 412 w 412"/>
                  <a:gd name="T1" fmla="*/ 457 h 457"/>
                  <a:gd name="T2" fmla="*/ 0 w 412"/>
                  <a:gd name="T3" fmla="*/ 230 h 457"/>
                  <a:gd name="T4" fmla="*/ 412 w 412"/>
                  <a:gd name="T5" fmla="*/ 0 h 457"/>
                  <a:gd name="T6" fmla="*/ 412 w 412"/>
                  <a:gd name="T7" fmla="*/ 457 h 457"/>
                </a:gdLst>
                <a:ahLst/>
                <a:cxnLst>
                  <a:cxn ang="0">
                    <a:pos x="T0" y="T1"/>
                  </a:cxn>
                  <a:cxn ang="0">
                    <a:pos x="T2" y="T3"/>
                  </a:cxn>
                  <a:cxn ang="0">
                    <a:pos x="T4" y="T5"/>
                  </a:cxn>
                  <a:cxn ang="0">
                    <a:pos x="T6" y="T7"/>
                  </a:cxn>
                </a:cxnLst>
                <a:rect l="0" t="0" r="r" b="b"/>
                <a:pathLst>
                  <a:path w="412" h="457">
                    <a:moveTo>
                      <a:pt x="412" y="457"/>
                    </a:moveTo>
                    <a:lnTo>
                      <a:pt x="0" y="230"/>
                    </a:lnTo>
                    <a:lnTo>
                      <a:pt x="412" y="0"/>
                    </a:lnTo>
                    <a:lnTo>
                      <a:pt x="412" y="457"/>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8">
                <a:extLst>
                  <a:ext uri="{FF2B5EF4-FFF2-40B4-BE49-F238E27FC236}">
                    <a16:creationId xmlns:a16="http://schemas.microsoft.com/office/drawing/2014/main" id="{592D17DF-7D75-42B5-ACE7-357916DF1FFF}"/>
                  </a:ext>
                </a:extLst>
              </p:cNvPr>
              <p:cNvSpPr>
                <a:spLocks/>
              </p:cNvSpPr>
              <p:nvPr/>
            </p:nvSpPr>
            <p:spPr bwMode="auto">
              <a:xfrm>
                <a:off x="6850160" y="0"/>
                <a:ext cx="764634" cy="840727"/>
              </a:xfrm>
              <a:custGeom>
                <a:avLst/>
                <a:gdLst>
                  <a:gd name="T0" fmla="*/ 0 w 412"/>
                  <a:gd name="T1" fmla="*/ 0 h 453"/>
                  <a:gd name="T2" fmla="*/ 0 w 412"/>
                  <a:gd name="T3" fmla="*/ 453 h 453"/>
                  <a:gd name="T4" fmla="*/ 412 w 412"/>
                  <a:gd name="T5" fmla="*/ 223 h 453"/>
                  <a:gd name="T6" fmla="*/ 10 w 412"/>
                  <a:gd name="T7" fmla="*/ 0 h 453"/>
                  <a:gd name="T8" fmla="*/ 0 w 412"/>
                  <a:gd name="T9" fmla="*/ 0 h 453"/>
                </a:gdLst>
                <a:ahLst/>
                <a:cxnLst>
                  <a:cxn ang="0">
                    <a:pos x="T0" y="T1"/>
                  </a:cxn>
                  <a:cxn ang="0">
                    <a:pos x="T2" y="T3"/>
                  </a:cxn>
                  <a:cxn ang="0">
                    <a:pos x="T4" y="T5"/>
                  </a:cxn>
                  <a:cxn ang="0">
                    <a:pos x="T6" y="T7"/>
                  </a:cxn>
                  <a:cxn ang="0">
                    <a:pos x="T8" y="T9"/>
                  </a:cxn>
                </a:cxnLst>
                <a:rect l="0" t="0" r="r" b="b"/>
                <a:pathLst>
                  <a:path w="412" h="453">
                    <a:moveTo>
                      <a:pt x="0" y="0"/>
                    </a:moveTo>
                    <a:lnTo>
                      <a:pt x="0" y="453"/>
                    </a:lnTo>
                    <a:lnTo>
                      <a:pt x="412" y="223"/>
                    </a:lnTo>
                    <a:lnTo>
                      <a:pt x="10" y="0"/>
                    </a:lnTo>
                    <a:lnTo>
                      <a:pt x="0"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9">
                <a:extLst>
                  <a:ext uri="{FF2B5EF4-FFF2-40B4-BE49-F238E27FC236}">
                    <a16:creationId xmlns:a16="http://schemas.microsoft.com/office/drawing/2014/main" id="{78144647-2A40-4775-8025-4B80CBAE1EC0}"/>
                  </a:ext>
                </a:extLst>
              </p:cNvPr>
              <p:cNvSpPr>
                <a:spLocks/>
              </p:cNvSpPr>
              <p:nvPr/>
            </p:nvSpPr>
            <p:spPr bwMode="auto">
              <a:xfrm>
                <a:off x="6868718" y="-1"/>
                <a:ext cx="746075" cy="413868"/>
              </a:xfrm>
              <a:custGeom>
                <a:avLst/>
                <a:gdLst>
                  <a:gd name="T0" fmla="*/ 0 w 402"/>
                  <a:gd name="T1" fmla="*/ 0 h 223"/>
                  <a:gd name="T2" fmla="*/ 402 w 402"/>
                  <a:gd name="T3" fmla="*/ 223 h 223"/>
                  <a:gd name="T4" fmla="*/ 402 w 402"/>
                  <a:gd name="T5" fmla="*/ 0 h 223"/>
                  <a:gd name="T6" fmla="*/ 0 w 402"/>
                  <a:gd name="T7" fmla="*/ 0 h 223"/>
                </a:gdLst>
                <a:ahLst/>
                <a:cxnLst>
                  <a:cxn ang="0">
                    <a:pos x="T0" y="T1"/>
                  </a:cxn>
                  <a:cxn ang="0">
                    <a:pos x="T2" y="T3"/>
                  </a:cxn>
                  <a:cxn ang="0">
                    <a:pos x="T4" y="T5"/>
                  </a:cxn>
                  <a:cxn ang="0">
                    <a:pos x="T6" y="T7"/>
                  </a:cxn>
                </a:cxnLst>
                <a:rect l="0" t="0" r="r" b="b"/>
                <a:pathLst>
                  <a:path w="402" h="223">
                    <a:moveTo>
                      <a:pt x="0" y="0"/>
                    </a:moveTo>
                    <a:lnTo>
                      <a:pt x="402" y="223"/>
                    </a:lnTo>
                    <a:lnTo>
                      <a:pt x="402"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D2C66C28-6E5A-46A7-B7C4-81E745F452EC}"/>
                  </a:ext>
                </a:extLst>
              </p:cNvPr>
              <p:cNvSpPr>
                <a:spLocks/>
              </p:cNvSpPr>
              <p:nvPr/>
            </p:nvSpPr>
            <p:spPr bwMode="auto">
              <a:xfrm>
                <a:off x="7614793" y="840726"/>
                <a:ext cx="762778" cy="848151"/>
              </a:xfrm>
              <a:custGeom>
                <a:avLst/>
                <a:gdLst>
                  <a:gd name="T0" fmla="*/ 411 w 411"/>
                  <a:gd name="T1" fmla="*/ 457 h 457"/>
                  <a:gd name="T2" fmla="*/ 0 w 411"/>
                  <a:gd name="T3" fmla="*/ 227 h 457"/>
                  <a:gd name="T4" fmla="*/ 411 w 411"/>
                  <a:gd name="T5" fmla="*/ 0 h 457"/>
                  <a:gd name="T6" fmla="*/ 411 w 411"/>
                  <a:gd name="T7" fmla="*/ 457 h 457"/>
                </a:gdLst>
                <a:ahLst/>
                <a:cxnLst>
                  <a:cxn ang="0">
                    <a:pos x="T0" y="T1"/>
                  </a:cxn>
                  <a:cxn ang="0">
                    <a:pos x="T2" y="T3"/>
                  </a:cxn>
                  <a:cxn ang="0">
                    <a:pos x="T4" y="T5"/>
                  </a:cxn>
                  <a:cxn ang="0">
                    <a:pos x="T6" y="T7"/>
                  </a:cxn>
                </a:cxnLst>
                <a:rect l="0" t="0" r="r" b="b"/>
                <a:pathLst>
                  <a:path w="411" h="457">
                    <a:moveTo>
                      <a:pt x="411" y="457"/>
                    </a:moveTo>
                    <a:lnTo>
                      <a:pt x="0" y="227"/>
                    </a:lnTo>
                    <a:lnTo>
                      <a:pt x="411" y="0"/>
                    </a:lnTo>
                    <a:lnTo>
                      <a:pt x="411" y="457"/>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13">
                <a:extLst>
                  <a:ext uri="{FF2B5EF4-FFF2-40B4-BE49-F238E27FC236}">
                    <a16:creationId xmlns:a16="http://schemas.microsoft.com/office/drawing/2014/main" id="{1808EB45-9FC0-41C4-9B3C-2D2504538C92}"/>
                  </a:ext>
                </a:extLst>
              </p:cNvPr>
              <p:cNvSpPr>
                <a:spLocks/>
              </p:cNvSpPr>
              <p:nvPr/>
            </p:nvSpPr>
            <p:spPr bwMode="auto">
              <a:xfrm>
                <a:off x="7614793" y="-1"/>
                <a:ext cx="762778" cy="840727"/>
              </a:xfrm>
              <a:custGeom>
                <a:avLst/>
                <a:gdLst>
                  <a:gd name="T0" fmla="*/ 404 w 411"/>
                  <a:gd name="T1" fmla="*/ 0 h 453"/>
                  <a:gd name="T2" fmla="*/ 0 w 411"/>
                  <a:gd name="T3" fmla="*/ 223 h 453"/>
                  <a:gd name="T4" fmla="*/ 411 w 411"/>
                  <a:gd name="T5" fmla="*/ 453 h 453"/>
                  <a:gd name="T6" fmla="*/ 411 w 411"/>
                  <a:gd name="T7" fmla="*/ 0 h 453"/>
                  <a:gd name="T8" fmla="*/ 404 w 411"/>
                  <a:gd name="T9" fmla="*/ 0 h 453"/>
                </a:gdLst>
                <a:ahLst/>
                <a:cxnLst>
                  <a:cxn ang="0">
                    <a:pos x="T0" y="T1"/>
                  </a:cxn>
                  <a:cxn ang="0">
                    <a:pos x="T2" y="T3"/>
                  </a:cxn>
                  <a:cxn ang="0">
                    <a:pos x="T4" y="T5"/>
                  </a:cxn>
                  <a:cxn ang="0">
                    <a:pos x="T6" y="T7"/>
                  </a:cxn>
                  <a:cxn ang="0">
                    <a:pos x="T8" y="T9"/>
                  </a:cxn>
                </a:cxnLst>
                <a:rect l="0" t="0" r="r" b="b"/>
                <a:pathLst>
                  <a:path w="411" h="453">
                    <a:moveTo>
                      <a:pt x="404" y="0"/>
                    </a:moveTo>
                    <a:lnTo>
                      <a:pt x="0" y="223"/>
                    </a:lnTo>
                    <a:lnTo>
                      <a:pt x="411" y="453"/>
                    </a:lnTo>
                    <a:lnTo>
                      <a:pt x="411" y="0"/>
                    </a:lnTo>
                    <a:lnTo>
                      <a:pt x="404" y="0"/>
                    </a:lnTo>
                    <a:close/>
                  </a:path>
                </a:pathLst>
              </a:custGeom>
              <a:solidFill>
                <a:srgbClr val="298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14">
                <a:extLst>
                  <a:ext uri="{FF2B5EF4-FFF2-40B4-BE49-F238E27FC236}">
                    <a16:creationId xmlns:a16="http://schemas.microsoft.com/office/drawing/2014/main" id="{79D7B9F6-DF75-4F85-B493-406A7BDE325F}"/>
                  </a:ext>
                </a:extLst>
              </p:cNvPr>
              <p:cNvSpPr>
                <a:spLocks/>
              </p:cNvSpPr>
              <p:nvPr/>
            </p:nvSpPr>
            <p:spPr bwMode="auto">
              <a:xfrm>
                <a:off x="7614793" y="-1"/>
                <a:ext cx="749787" cy="413868"/>
              </a:xfrm>
              <a:custGeom>
                <a:avLst/>
                <a:gdLst>
                  <a:gd name="T0" fmla="*/ 0 w 404"/>
                  <a:gd name="T1" fmla="*/ 0 h 223"/>
                  <a:gd name="T2" fmla="*/ 0 w 404"/>
                  <a:gd name="T3" fmla="*/ 223 h 223"/>
                  <a:gd name="T4" fmla="*/ 404 w 404"/>
                  <a:gd name="T5" fmla="*/ 0 h 223"/>
                  <a:gd name="T6" fmla="*/ 0 w 404"/>
                  <a:gd name="T7" fmla="*/ 0 h 223"/>
                </a:gdLst>
                <a:ahLst/>
                <a:cxnLst>
                  <a:cxn ang="0">
                    <a:pos x="T0" y="T1"/>
                  </a:cxn>
                  <a:cxn ang="0">
                    <a:pos x="T2" y="T3"/>
                  </a:cxn>
                  <a:cxn ang="0">
                    <a:pos x="T4" y="T5"/>
                  </a:cxn>
                  <a:cxn ang="0">
                    <a:pos x="T6" y="T7"/>
                  </a:cxn>
                </a:cxnLst>
                <a:rect l="0" t="0" r="r" b="b"/>
                <a:pathLst>
                  <a:path w="404" h="223">
                    <a:moveTo>
                      <a:pt x="0" y="0"/>
                    </a:moveTo>
                    <a:lnTo>
                      <a:pt x="0" y="223"/>
                    </a:lnTo>
                    <a:lnTo>
                      <a:pt x="404" y="0"/>
                    </a:lnTo>
                    <a:lnTo>
                      <a:pt x="0" y="0"/>
                    </a:lnTo>
                    <a:close/>
                  </a:path>
                </a:pathLst>
              </a:custGeom>
              <a:solidFill>
                <a:srgbClr val="A2C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Freeform 100">
              <a:extLst>
                <a:ext uri="{FF2B5EF4-FFF2-40B4-BE49-F238E27FC236}">
                  <a16:creationId xmlns:a16="http://schemas.microsoft.com/office/drawing/2014/main" id="{0573E8D4-4E2A-4558-A346-C8B1BD7D35B0}"/>
                </a:ext>
              </a:extLst>
            </p:cNvPr>
            <p:cNvSpPr>
              <a:spLocks/>
            </p:cNvSpPr>
            <p:nvPr/>
          </p:nvSpPr>
          <p:spPr bwMode="auto">
            <a:xfrm rot="5400000" flipH="1" flipV="1">
              <a:off x="1021969" y="1158328"/>
              <a:ext cx="593307" cy="664389"/>
            </a:xfrm>
            <a:custGeom>
              <a:avLst/>
              <a:gdLst>
                <a:gd name="T0" fmla="*/ 0 w 409"/>
                <a:gd name="T1" fmla="*/ 0 h 458"/>
                <a:gd name="T2" fmla="*/ 409 w 409"/>
                <a:gd name="T3" fmla="*/ 230 h 458"/>
                <a:gd name="T4" fmla="*/ 0 w 409"/>
                <a:gd name="T5" fmla="*/ 458 h 458"/>
                <a:gd name="T6" fmla="*/ 0 w 409"/>
                <a:gd name="T7" fmla="*/ 0 h 458"/>
              </a:gdLst>
              <a:ahLst/>
              <a:cxnLst>
                <a:cxn ang="0">
                  <a:pos x="T0" y="T1"/>
                </a:cxn>
                <a:cxn ang="0">
                  <a:pos x="T2" y="T3"/>
                </a:cxn>
                <a:cxn ang="0">
                  <a:pos x="T4" y="T5"/>
                </a:cxn>
                <a:cxn ang="0">
                  <a:pos x="T6" y="T7"/>
                </a:cxn>
              </a:cxnLst>
              <a:rect l="0" t="0" r="r" b="b"/>
              <a:pathLst>
                <a:path w="409" h="458">
                  <a:moveTo>
                    <a:pt x="0" y="0"/>
                  </a:moveTo>
                  <a:lnTo>
                    <a:pt x="409" y="230"/>
                  </a:lnTo>
                  <a:lnTo>
                    <a:pt x="0" y="458"/>
                  </a:lnTo>
                  <a:lnTo>
                    <a:pt x="0" y="0"/>
                  </a:lnTo>
                  <a:close/>
                </a:path>
              </a:pathLst>
            </a:custGeom>
            <a:solidFill>
              <a:srgbClr val="1F6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
              <a:extLst>
                <a:ext uri="{FF2B5EF4-FFF2-40B4-BE49-F238E27FC236}">
                  <a16:creationId xmlns:a16="http://schemas.microsoft.com/office/drawing/2014/main" id="{D8001A2D-3C12-41E0-BDA8-0573F0EDD252}"/>
                </a:ext>
              </a:extLst>
            </p:cNvPr>
            <p:cNvSpPr>
              <a:spLocks/>
            </p:cNvSpPr>
            <p:nvPr/>
          </p:nvSpPr>
          <p:spPr bwMode="auto">
            <a:xfrm rot="5400000" flipH="1" flipV="1">
              <a:off x="30464" y="2950582"/>
              <a:ext cx="596209" cy="657136"/>
            </a:xfrm>
            <a:custGeom>
              <a:avLst/>
              <a:gdLst>
                <a:gd name="T0" fmla="*/ 0 w 411"/>
                <a:gd name="T1" fmla="*/ 0 h 453"/>
                <a:gd name="T2" fmla="*/ 0 w 411"/>
                <a:gd name="T3" fmla="*/ 453 h 453"/>
                <a:gd name="T4" fmla="*/ 411 w 411"/>
                <a:gd name="T5" fmla="*/ 223 h 453"/>
                <a:gd name="T6" fmla="*/ 7 w 411"/>
                <a:gd name="T7" fmla="*/ 0 h 453"/>
                <a:gd name="T8" fmla="*/ 0 w 411"/>
                <a:gd name="T9" fmla="*/ 0 h 453"/>
              </a:gdLst>
              <a:ahLst/>
              <a:cxnLst>
                <a:cxn ang="0">
                  <a:pos x="T0" y="T1"/>
                </a:cxn>
                <a:cxn ang="0">
                  <a:pos x="T2" y="T3"/>
                </a:cxn>
                <a:cxn ang="0">
                  <a:pos x="T4" y="T5"/>
                </a:cxn>
                <a:cxn ang="0">
                  <a:pos x="T6" y="T7"/>
                </a:cxn>
                <a:cxn ang="0">
                  <a:pos x="T8" y="T9"/>
                </a:cxn>
              </a:cxnLst>
              <a:rect l="0" t="0" r="r" b="b"/>
              <a:pathLst>
                <a:path w="411" h="453">
                  <a:moveTo>
                    <a:pt x="0" y="0"/>
                  </a:moveTo>
                  <a:lnTo>
                    <a:pt x="0" y="453"/>
                  </a:lnTo>
                  <a:lnTo>
                    <a:pt x="411" y="223"/>
                  </a:lnTo>
                  <a:lnTo>
                    <a:pt x="7" y="0"/>
                  </a:lnTo>
                  <a:lnTo>
                    <a:pt x="0" y="0"/>
                  </a:lnTo>
                  <a:close/>
                </a:path>
              </a:pathLst>
            </a:custGeom>
            <a:solidFill>
              <a:srgbClr val="144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C05787FA-57C0-4B9E-AE8B-54C5218F1D1E}"/>
                </a:ext>
              </a:extLst>
            </p:cNvPr>
            <p:cNvSpPr>
              <a:spLocks/>
            </p:cNvSpPr>
            <p:nvPr/>
          </p:nvSpPr>
          <p:spPr bwMode="auto">
            <a:xfrm rot="5400000" flipH="1" flipV="1">
              <a:off x="1020519" y="-34090"/>
              <a:ext cx="596209" cy="664389"/>
            </a:xfrm>
            <a:custGeom>
              <a:avLst/>
              <a:gdLst>
                <a:gd name="T0" fmla="*/ 0 w 411"/>
                <a:gd name="T1" fmla="*/ 0 h 458"/>
                <a:gd name="T2" fmla="*/ 411 w 411"/>
                <a:gd name="T3" fmla="*/ 230 h 458"/>
                <a:gd name="T4" fmla="*/ 0 w 411"/>
                <a:gd name="T5" fmla="*/ 458 h 458"/>
                <a:gd name="T6" fmla="*/ 0 w 411"/>
                <a:gd name="T7" fmla="*/ 0 h 458"/>
              </a:gdLst>
              <a:ahLst/>
              <a:cxnLst>
                <a:cxn ang="0">
                  <a:pos x="T0" y="T1"/>
                </a:cxn>
                <a:cxn ang="0">
                  <a:pos x="T2" y="T3"/>
                </a:cxn>
                <a:cxn ang="0">
                  <a:pos x="T4" y="T5"/>
                </a:cxn>
                <a:cxn ang="0">
                  <a:pos x="T6" y="T7"/>
                </a:cxn>
              </a:cxnLst>
              <a:rect l="0" t="0" r="r" b="b"/>
              <a:pathLst>
                <a:path w="411" h="458">
                  <a:moveTo>
                    <a:pt x="0" y="0"/>
                  </a:moveTo>
                  <a:lnTo>
                    <a:pt x="411" y="230"/>
                  </a:lnTo>
                  <a:lnTo>
                    <a:pt x="0" y="458"/>
                  </a:lnTo>
                  <a:lnTo>
                    <a:pt x="0" y="0"/>
                  </a:ln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0609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1747</TotalTime>
  <Words>1631</Words>
  <Application>Microsoft Office PowerPoint</Application>
  <PresentationFormat>Widescreen</PresentationFormat>
  <Paragraphs>85</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Nunito</vt:lpstr>
      <vt:lpstr>Office Theme</vt:lpstr>
      <vt:lpstr>Investigating the suitability of Machine Learning agents to replace traditional AI and playtest game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smarter AI agents for games</dc:title>
  <dc:creator>Danielis Golubovskis (UG)</dc:creator>
  <cp:lastModifiedBy>Danielis Golubovskis (UG)</cp:lastModifiedBy>
  <cp:revision>107</cp:revision>
  <dcterms:created xsi:type="dcterms:W3CDTF">2020-12-04T14:14:38Z</dcterms:created>
  <dcterms:modified xsi:type="dcterms:W3CDTF">2021-01-09T19:57:51Z</dcterms:modified>
</cp:coreProperties>
</file>