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20104100" cy="11310938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F0502020204030204" pitchFamily="34"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6736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charset="0" panose="020F0502020204030204" pitchFamily="34" typeface="Calibri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charset="0" panose="020B0604020202020204" pitchFamily="34"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charset="0" panose="020B0604020202020204" pitchFamily="34"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-196531" y="-3249"/>
            <a:ext cx="20104101" cy="11309350"/>
            <a:chOff x="0" y="0"/>
            <a:chExt cx="31660" cy="17809"/>
          </a:xfrm>
        </p:grpSpPr>
        <p:pic>
          <p:nvPicPr>
            <p:cNvPr id="1050" name="Picture 8"/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" y="0"/>
              <a:ext cx="29686" cy="17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1" name="Rectangle 9"/>
            <p:cNvSpPr>
              <a:spLocks noChangeArrowheads="1"/>
            </p:cNvSpPr>
            <p:nvPr/>
          </p:nvSpPr>
          <p:spPr bwMode="auto">
            <a:xfrm>
              <a:off x="10241" y="0"/>
              <a:ext cx="13152" cy="1876"/>
            </a:xfrm>
            <a:prstGeom prst="rect">
              <a:avLst/>
            </a:prstGeom>
            <a:solidFill>
              <a:srgbClr val="3033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9pPr>
            </a:lstStyle>
            <a:p>
              <a:endParaRPr altLang="fr-FR" lang="fr-FR"/>
            </a:p>
          </p:txBody>
        </p:sp>
        <p:pic>
          <p:nvPicPr>
            <p:cNvPr id="1052" name="Picture 10"/>
            <p:cNvPicPr>
              <a:picLocks noChangeArrowheads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" y="20"/>
              <a:ext cx="30036" cy="17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3" name="Rectangle 11"/>
            <p:cNvSpPr>
              <a:spLocks noChangeArrowheads="1"/>
            </p:cNvSpPr>
            <p:nvPr/>
          </p:nvSpPr>
          <p:spPr bwMode="auto">
            <a:xfrm>
              <a:off x="3480" y="1875"/>
              <a:ext cx="26674" cy="1405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9pPr>
            </a:lstStyle>
            <a:p>
              <a:endParaRPr altLang="fr-FR" lang="fr-FR"/>
            </a:p>
          </p:txBody>
        </p:sp>
        <p:pic>
          <p:nvPicPr>
            <p:cNvPr id="1054" name="Picture 12"/>
            <p:cNvPicPr>
              <a:picLocks noChangeArrowheads="1"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" y="6416"/>
              <a:ext cx="24735" cy="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" name="AutoShape 13"/>
            <p:cNvSpPr>
              <a:spLocks/>
            </p:cNvSpPr>
            <p:nvPr/>
          </p:nvSpPr>
          <p:spPr bwMode="auto">
            <a:xfrm>
              <a:off x="4596" y="3677"/>
              <a:ext cx="24441" cy="10941"/>
            </a:xfrm>
            <a:custGeom>
              <a:avLst/>
              <a:gdLst>
                <a:gd fmla="*/ 4099 w 24441" name="T0"/>
                <a:gd fmla="*/ 11890 h 10941" name="T1"/>
                <a:gd fmla="*/ 0 w 24441" name="T2"/>
                <a:gd fmla="*/ 12292 h 10941" name="T3"/>
                <a:gd fmla="*/ 4099 w 24441" name="T4"/>
                <a:gd fmla="*/ 12693 h 10941" name="T5"/>
                <a:gd fmla="*/ 4501 w 24441" name="T6"/>
                <a:gd fmla="*/ 10091 h 10941" name="T7"/>
                <a:gd fmla="*/ 402 w 24441" name="T8"/>
                <a:gd fmla="*/ 9689 h 10941" name="T9"/>
                <a:gd fmla="*/ 6 w 24441" name="T10"/>
                <a:gd fmla="*/ 10164 h 10941" name="T11"/>
                <a:gd fmla="*/ 4172 w 24441" name="T12"/>
                <a:gd fmla="*/ 10487 h 10941" name="T13"/>
                <a:gd fmla="*/ 4495 w 24441" name="T14"/>
                <a:gd fmla="*/ 6028 h 10941" name="T15"/>
                <a:gd fmla="*/ 24 w 24441" name="T16"/>
                <a:gd fmla="*/ 5932 h 10941" name="T17"/>
                <a:gd fmla="*/ 4369 w 24441" name="T18"/>
                <a:gd fmla="*/ 6522 h 10941" name="T19"/>
                <a:gd fmla="*/ 4407 w 24441" name="T20"/>
                <a:gd fmla="*/ 3853 h 10941" name="T21"/>
                <a:gd fmla="*/ 143 w 24441" name="T22"/>
                <a:gd fmla="*/ 3805 h 10941" name="T23"/>
                <a:gd fmla="*/ 143 w 24441" name="T24"/>
                <a:gd fmla="*/ 4420 h 10941" name="T25"/>
                <a:gd fmla="*/ 4407 w 24441" name="T26"/>
                <a:gd fmla="*/ 4371 h 10941" name="T27"/>
                <a:gd fmla="*/ 9902 w 24441" name="T28"/>
                <a:gd fmla="*/ 11984 h 10941" name="T29"/>
                <a:gd fmla="*/ 5638 w 24441" name="T30"/>
                <a:gd fmla="*/ 12033 h 10941" name="T31"/>
                <a:gd fmla="*/ 5742 w 24441" name="T32"/>
                <a:gd fmla="*/ 12639 h 10941" name="T33"/>
                <a:gd fmla="*/ 9990 w 24441" name="T34"/>
                <a:gd fmla="*/ 12494 h 10941" name="T35"/>
                <a:gd fmla="*/ 9845 w 24441" name="T36"/>
                <a:gd fmla="*/ 9744 h 10941" name="T37"/>
                <a:gd fmla="*/ 5598 w 24441" name="T38"/>
                <a:gd fmla="*/ 9888 h 10941" name="T39"/>
                <a:gd fmla="*/ 5805 w 24441" name="T40"/>
                <a:gd fmla="*/ 10468 h 10941" name="T41"/>
                <a:gd fmla="*/ 10019 w 24441" name="T42"/>
                <a:gd fmla="*/ 10232 h 10941" name="T43"/>
                <a:gd fmla="*/ 9783 w 24441" name="T44"/>
                <a:gd fmla="*/ 7761 h 10941" name="T45"/>
                <a:gd fmla="*/ 25 w 24441" name="T46"/>
                <a:gd fmla="*/ 7998 h 10941" name="T47"/>
                <a:gd fmla="*/ 330 w 24441" name="T48"/>
                <a:gd fmla="*/ 8534 h 10941" name="T49"/>
                <a:gd fmla="*/ 10038 w 24441" name="T50"/>
                <a:gd fmla="*/ 8210 h 10941" name="T51"/>
                <a:gd fmla="*/ 5675 w 24441" name="T52"/>
                <a:gd fmla="*/ 5747 h 10941" name="T53"/>
                <a:gd fmla="*/ 5675 w 24441" name="T54"/>
                <a:gd fmla="*/ 6522 h 10941" name="T55"/>
                <a:gd fmla="*/ 10038 w 24441" name="T56"/>
                <a:gd fmla="*/ 4040 h 10941" name="T57"/>
                <a:gd fmla="*/ 5873 w 24441" name="T58"/>
                <a:gd fmla="*/ 3717 h 10941" name="T59"/>
                <a:gd fmla="*/ 5568 w 24441" name="T60"/>
                <a:gd fmla="*/ 4252 h 10941" name="T61"/>
                <a:gd fmla="*/ 9783 w 24441" name="T62"/>
                <a:gd fmla="*/ 4489 h 10941" name="T63"/>
                <a:gd fmla="*/ 10052 w 24441" name="T64"/>
                <a:gd fmla="*/ 14077 h 10941" name="T65"/>
                <a:gd fmla="*/ 294 w 24441" name="T66"/>
                <a:gd fmla="*/ 13840 h 10941" name="T67"/>
                <a:gd fmla="*/ 87 w 24441" name="T68"/>
                <a:gd fmla="*/ 14420 h 10941" name="T69"/>
                <a:gd fmla="*/ 9878 w 24441" name="T70"/>
                <a:gd fmla="*/ 14564 h 10941" name="T71"/>
                <a:gd fmla="*/ 18842 w 24441" name="T72"/>
                <a:gd fmla="*/ 12503 h 10941" name="T73"/>
                <a:gd fmla="*/ 14595 w 24441" name="T74"/>
                <a:gd fmla="*/ 12358 h 10941" name="T75"/>
                <a:gd fmla="*/ 14490 w 24441" name="T76"/>
                <a:gd fmla="*/ 12964 h 10941" name="T77"/>
                <a:gd fmla="*/ 18754 w 24441" name="T78"/>
                <a:gd fmla="*/ 13013 h 10941" name="T79"/>
                <a:gd fmla="*/ 18856 w 24441" name="T80"/>
                <a:gd fmla="*/ 10582 h 10941" name="T81"/>
                <a:gd fmla="*/ 14597 w 24441" name="T82"/>
                <a:gd fmla="*/ 10533 h 10941" name="T83"/>
                <a:gd fmla="*/ 14597 w 24441" name="T84"/>
                <a:gd fmla="*/ 11148 h 10941" name="T85"/>
                <a:gd fmla="*/ 18856 w 24441" name="T86"/>
                <a:gd fmla="*/ 11100 h 10941" name="T87"/>
                <a:gd fmla="*/ 24298 w 24441" name="T88"/>
                <a:gd fmla="*/ 12398 h 10941" name="T89"/>
                <a:gd fmla="*/ 20034 w 24441" name="T90"/>
                <a:gd fmla="*/ 12447 h 10941" name="T91"/>
                <a:gd fmla="*/ 20138 w 24441" name="T92"/>
                <a:gd fmla="*/ 13053 h 10941" name="T93"/>
                <a:gd fmla="*/ 24386 w 24441" name="T94"/>
                <a:gd fmla="*/ 12908 h 10941" name="T95"/>
                <a:gd fmla="*/ 24241 w 24441" name="T96"/>
                <a:gd fmla="*/ 8322 h 10941" name="T97"/>
                <a:gd fmla="*/ 14451 w 24441" name="T98"/>
                <a:gd fmla="*/ 8466 h 10941" name="T99"/>
                <a:gd fmla="*/ 14658 w 24441" name="T100"/>
                <a:gd fmla="*/ 9046 h 10941" name="T101"/>
                <a:gd fmla="*/ 24415 w 24441" name="T102"/>
                <a:gd fmla="*/ 8809 h 10941" name="T103"/>
                <a:gd fmla="*/ 24179 w 24441" name="T104"/>
                <a:gd fmla="*/ 5613 h 10941" name="T105"/>
                <a:gd fmla="*/ 14421 w 24441" name="T106"/>
                <a:gd fmla="*/ 5849 h 10941" name="T107"/>
                <a:gd fmla="*/ 14658 w 24441" name="T108"/>
                <a:gd fmla="*/ 7211 h 10941" name="T109"/>
                <a:gd fmla="*/ 24415 w 24441" name="T110"/>
                <a:gd fmla="*/ 6975 h 10941" name="T111"/>
                <a:gd fmla="*/ 24241 w 24441" name="T112"/>
                <a:gd fmla="*/ 3733 h 10941" name="T113"/>
                <a:gd fmla="*/ 14451 w 24441" name="T114"/>
                <a:gd fmla="*/ 3877 h 10941" name="T115"/>
                <a:gd fmla="*/ 14658 w 24441" name="T116"/>
                <a:gd fmla="*/ 4456 h 10941" name="T117"/>
                <a:gd fmla="*/ 24415 w 24441" name="T118"/>
                <a:gd fmla="*/ 4220 h 10941" name="T119"/>
                <a:gd fmla="*/ 0 60000 65536" name="T120"/>
                <a:gd fmla="*/ 0 60000 65536" name="T121"/>
                <a:gd fmla="*/ 0 60000 65536" name="T122"/>
                <a:gd fmla="*/ 0 60000 65536" name="T123"/>
                <a:gd fmla="*/ 0 60000 65536" name="T124"/>
                <a:gd fmla="*/ 0 60000 65536" name="T125"/>
                <a:gd fmla="*/ 0 60000 65536" name="T126"/>
                <a:gd fmla="*/ 0 60000 65536" name="T127"/>
                <a:gd fmla="*/ 0 60000 65536" name="T128"/>
                <a:gd fmla="*/ 0 60000 65536" name="T129"/>
                <a:gd fmla="*/ 0 60000 65536" name="T130"/>
                <a:gd fmla="*/ 0 60000 65536" name="T131"/>
                <a:gd fmla="*/ 0 60000 65536" name="T132"/>
                <a:gd fmla="*/ 0 60000 65536" name="T133"/>
                <a:gd fmla="*/ 0 60000 65536" name="T134"/>
                <a:gd fmla="*/ 0 60000 65536" name="T135"/>
                <a:gd fmla="*/ 0 60000 65536" name="T136"/>
                <a:gd fmla="*/ 0 60000 65536" name="T137"/>
                <a:gd fmla="*/ 0 60000 65536" name="T138"/>
                <a:gd fmla="*/ 0 60000 65536" name="T139"/>
                <a:gd fmla="*/ 0 60000 65536" name="T140"/>
                <a:gd fmla="*/ 0 60000 65536" name="T141"/>
                <a:gd fmla="*/ 0 60000 65536" name="T142"/>
                <a:gd fmla="*/ 0 60000 65536" name="T143"/>
                <a:gd fmla="*/ 0 60000 65536" name="T144"/>
                <a:gd fmla="*/ 0 60000 65536" name="T145"/>
                <a:gd fmla="*/ 0 60000 65536" name="T146"/>
                <a:gd fmla="*/ 0 60000 65536" name="T147"/>
                <a:gd fmla="*/ 0 60000 65536" name="T148"/>
                <a:gd fmla="*/ 0 60000 65536" name="T149"/>
                <a:gd fmla="*/ 0 60000 65536" name="T150"/>
                <a:gd fmla="*/ 0 60000 65536" name="T151"/>
                <a:gd fmla="*/ 0 60000 65536" name="T152"/>
                <a:gd fmla="*/ 0 60000 65536" name="T153"/>
                <a:gd fmla="*/ 0 60000 65536" name="T154"/>
                <a:gd fmla="*/ 0 60000 65536" name="T155"/>
                <a:gd fmla="*/ 0 60000 65536" name="T156"/>
                <a:gd fmla="*/ 0 60000 65536" name="T157"/>
                <a:gd fmla="*/ 0 60000 65536" name="T158"/>
                <a:gd fmla="*/ 0 60000 65536" name="T159"/>
                <a:gd fmla="*/ 0 60000 65536" name="T160"/>
                <a:gd fmla="*/ 0 60000 65536" name="T161"/>
                <a:gd fmla="*/ 0 60000 65536" name="T162"/>
                <a:gd fmla="*/ 0 60000 65536" name="T163"/>
                <a:gd fmla="*/ 0 60000 65536" name="T164"/>
                <a:gd fmla="*/ 0 60000 65536" name="T165"/>
                <a:gd fmla="*/ 0 60000 65536" name="T166"/>
                <a:gd fmla="*/ 0 60000 65536" name="T167"/>
                <a:gd fmla="*/ 0 60000 65536" name="T168"/>
                <a:gd fmla="*/ 0 60000 65536" name="T169"/>
                <a:gd fmla="*/ 0 60000 65536" name="T170"/>
                <a:gd fmla="*/ 0 60000 65536" name="T171"/>
                <a:gd fmla="*/ 0 60000 65536" name="T172"/>
                <a:gd fmla="*/ 0 60000 65536" name="T173"/>
                <a:gd fmla="*/ 0 60000 65536" name="T174"/>
                <a:gd fmla="*/ 0 60000 65536" name="T175"/>
                <a:gd fmla="*/ 0 60000 65536" name="T176"/>
                <a:gd fmla="*/ 0 60000 65536" name="T177"/>
                <a:gd fmla="*/ 0 60000 65536" name="T178"/>
                <a:gd fmla="*/ 0 60000 65536" name="T17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b="b" l="0" r="r" t="0"/>
              <a:pathLst>
                <a:path h="10941" w="24441">
                  <a:moveTo>
                    <a:pt x="4501" y="8614"/>
                  </a:moveTo>
                  <a:lnTo>
                    <a:pt x="4495" y="8541"/>
                  </a:lnTo>
                  <a:lnTo>
                    <a:pt x="4476" y="8473"/>
                  </a:lnTo>
                  <a:lnTo>
                    <a:pt x="4446" y="8411"/>
                  </a:lnTo>
                  <a:lnTo>
                    <a:pt x="4407" y="8355"/>
                  </a:lnTo>
                  <a:lnTo>
                    <a:pt x="4358" y="8306"/>
                  </a:lnTo>
                  <a:lnTo>
                    <a:pt x="4302" y="8266"/>
                  </a:lnTo>
                  <a:lnTo>
                    <a:pt x="4240" y="8237"/>
                  </a:lnTo>
                  <a:lnTo>
                    <a:pt x="4172" y="8218"/>
                  </a:lnTo>
                  <a:lnTo>
                    <a:pt x="4099" y="8212"/>
                  </a:lnTo>
                  <a:lnTo>
                    <a:pt x="402" y="8212"/>
                  </a:lnTo>
                  <a:lnTo>
                    <a:pt x="330" y="8218"/>
                  </a:lnTo>
                  <a:lnTo>
                    <a:pt x="262" y="8237"/>
                  </a:lnTo>
                  <a:lnTo>
                    <a:pt x="199" y="8266"/>
                  </a:lnTo>
                  <a:lnTo>
                    <a:pt x="143" y="8306"/>
                  </a:lnTo>
                  <a:lnTo>
                    <a:pt x="94" y="8355"/>
                  </a:lnTo>
                  <a:lnTo>
                    <a:pt x="55" y="8411"/>
                  </a:lnTo>
                  <a:lnTo>
                    <a:pt x="25" y="8473"/>
                  </a:lnTo>
                  <a:lnTo>
                    <a:pt x="6" y="8541"/>
                  </a:lnTo>
                  <a:lnTo>
                    <a:pt x="0" y="8614"/>
                  </a:lnTo>
                  <a:lnTo>
                    <a:pt x="6" y="8686"/>
                  </a:lnTo>
                  <a:lnTo>
                    <a:pt x="25" y="8754"/>
                  </a:lnTo>
                  <a:lnTo>
                    <a:pt x="55" y="8816"/>
                  </a:lnTo>
                  <a:lnTo>
                    <a:pt x="94" y="8872"/>
                  </a:lnTo>
                  <a:lnTo>
                    <a:pt x="143" y="8921"/>
                  </a:lnTo>
                  <a:lnTo>
                    <a:pt x="199" y="8961"/>
                  </a:lnTo>
                  <a:lnTo>
                    <a:pt x="262" y="8990"/>
                  </a:lnTo>
                  <a:lnTo>
                    <a:pt x="330" y="9009"/>
                  </a:lnTo>
                  <a:lnTo>
                    <a:pt x="402" y="9015"/>
                  </a:lnTo>
                  <a:lnTo>
                    <a:pt x="4099" y="9015"/>
                  </a:lnTo>
                  <a:lnTo>
                    <a:pt x="4172" y="9009"/>
                  </a:lnTo>
                  <a:lnTo>
                    <a:pt x="4240" y="8990"/>
                  </a:lnTo>
                  <a:lnTo>
                    <a:pt x="4302" y="8961"/>
                  </a:lnTo>
                  <a:lnTo>
                    <a:pt x="4358" y="8921"/>
                  </a:lnTo>
                  <a:lnTo>
                    <a:pt x="4407" y="8872"/>
                  </a:lnTo>
                  <a:lnTo>
                    <a:pt x="4446" y="8816"/>
                  </a:lnTo>
                  <a:lnTo>
                    <a:pt x="4476" y="8754"/>
                  </a:lnTo>
                  <a:lnTo>
                    <a:pt x="4495" y="8686"/>
                  </a:lnTo>
                  <a:lnTo>
                    <a:pt x="4501" y="8614"/>
                  </a:lnTo>
                  <a:close/>
                  <a:moveTo>
                    <a:pt x="4501" y="6413"/>
                  </a:moveTo>
                  <a:lnTo>
                    <a:pt x="4495" y="6341"/>
                  </a:lnTo>
                  <a:lnTo>
                    <a:pt x="4476" y="6273"/>
                  </a:lnTo>
                  <a:lnTo>
                    <a:pt x="4446" y="6210"/>
                  </a:lnTo>
                  <a:lnTo>
                    <a:pt x="4407" y="6154"/>
                  </a:lnTo>
                  <a:lnTo>
                    <a:pt x="4358" y="6106"/>
                  </a:lnTo>
                  <a:lnTo>
                    <a:pt x="4302" y="6066"/>
                  </a:lnTo>
                  <a:lnTo>
                    <a:pt x="4240" y="6037"/>
                  </a:lnTo>
                  <a:lnTo>
                    <a:pt x="4172" y="6018"/>
                  </a:lnTo>
                  <a:lnTo>
                    <a:pt x="4099" y="6011"/>
                  </a:lnTo>
                  <a:lnTo>
                    <a:pt x="402" y="6011"/>
                  </a:lnTo>
                  <a:lnTo>
                    <a:pt x="330" y="6018"/>
                  </a:lnTo>
                  <a:lnTo>
                    <a:pt x="262" y="6037"/>
                  </a:lnTo>
                  <a:lnTo>
                    <a:pt x="199" y="6066"/>
                  </a:lnTo>
                  <a:lnTo>
                    <a:pt x="143" y="6106"/>
                  </a:lnTo>
                  <a:lnTo>
                    <a:pt x="94" y="6154"/>
                  </a:lnTo>
                  <a:lnTo>
                    <a:pt x="55" y="6210"/>
                  </a:lnTo>
                  <a:lnTo>
                    <a:pt x="25" y="6273"/>
                  </a:lnTo>
                  <a:lnTo>
                    <a:pt x="6" y="6341"/>
                  </a:lnTo>
                  <a:lnTo>
                    <a:pt x="0" y="6413"/>
                  </a:lnTo>
                  <a:lnTo>
                    <a:pt x="6" y="6486"/>
                  </a:lnTo>
                  <a:lnTo>
                    <a:pt x="25" y="6554"/>
                  </a:lnTo>
                  <a:lnTo>
                    <a:pt x="55" y="6616"/>
                  </a:lnTo>
                  <a:lnTo>
                    <a:pt x="94" y="6672"/>
                  </a:lnTo>
                  <a:lnTo>
                    <a:pt x="143" y="6721"/>
                  </a:lnTo>
                  <a:lnTo>
                    <a:pt x="199" y="6760"/>
                  </a:lnTo>
                  <a:lnTo>
                    <a:pt x="262" y="6790"/>
                  </a:lnTo>
                  <a:lnTo>
                    <a:pt x="330" y="6809"/>
                  </a:lnTo>
                  <a:lnTo>
                    <a:pt x="402" y="6815"/>
                  </a:lnTo>
                  <a:lnTo>
                    <a:pt x="4099" y="6815"/>
                  </a:lnTo>
                  <a:lnTo>
                    <a:pt x="4172" y="6809"/>
                  </a:lnTo>
                  <a:lnTo>
                    <a:pt x="4240" y="6790"/>
                  </a:lnTo>
                  <a:lnTo>
                    <a:pt x="4302" y="6760"/>
                  </a:lnTo>
                  <a:lnTo>
                    <a:pt x="4358" y="6721"/>
                  </a:lnTo>
                  <a:lnTo>
                    <a:pt x="4407" y="6672"/>
                  </a:lnTo>
                  <a:lnTo>
                    <a:pt x="4446" y="6616"/>
                  </a:lnTo>
                  <a:lnTo>
                    <a:pt x="4476" y="6554"/>
                  </a:lnTo>
                  <a:lnTo>
                    <a:pt x="4495" y="6486"/>
                  </a:lnTo>
                  <a:lnTo>
                    <a:pt x="4501" y="6413"/>
                  </a:lnTo>
                  <a:close/>
                  <a:moveTo>
                    <a:pt x="4501" y="2457"/>
                  </a:moveTo>
                  <a:lnTo>
                    <a:pt x="4495" y="2350"/>
                  </a:lnTo>
                  <a:lnTo>
                    <a:pt x="4477" y="2254"/>
                  </a:lnTo>
                  <a:lnTo>
                    <a:pt x="4449" y="2173"/>
                  </a:lnTo>
                  <a:lnTo>
                    <a:pt x="4412" y="2110"/>
                  </a:lnTo>
                  <a:lnTo>
                    <a:pt x="4369" y="2069"/>
                  </a:lnTo>
                  <a:lnTo>
                    <a:pt x="4321" y="2055"/>
                  </a:lnTo>
                  <a:lnTo>
                    <a:pt x="180" y="2055"/>
                  </a:lnTo>
                  <a:lnTo>
                    <a:pt x="132" y="2069"/>
                  </a:lnTo>
                  <a:lnTo>
                    <a:pt x="89" y="2110"/>
                  </a:lnTo>
                  <a:lnTo>
                    <a:pt x="53" y="2173"/>
                  </a:lnTo>
                  <a:lnTo>
                    <a:pt x="24" y="2254"/>
                  </a:lnTo>
                  <a:lnTo>
                    <a:pt x="6" y="2350"/>
                  </a:lnTo>
                  <a:lnTo>
                    <a:pt x="0" y="2457"/>
                  </a:lnTo>
                  <a:lnTo>
                    <a:pt x="6" y="2564"/>
                  </a:lnTo>
                  <a:lnTo>
                    <a:pt x="24" y="2660"/>
                  </a:lnTo>
                  <a:lnTo>
                    <a:pt x="53" y="2741"/>
                  </a:lnTo>
                  <a:lnTo>
                    <a:pt x="89" y="2804"/>
                  </a:lnTo>
                  <a:lnTo>
                    <a:pt x="132" y="2844"/>
                  </a:lnTo>
                  <a:lnTo>
                    <a:pt x="180" y="2859"/>
                  </a:lnTo>
                  <a:lnTo>
                    <a:pt x="4321" y="2859"/>
                  </a:lnTo>
                  <a:lnTo>
                    <a:pt x="4369" y="2844"/>
                  </a:lnTo>
                  <a:lnTo>
                    <a:pt x="4412" y="2804"/>
                  </a:lnTo>
                  <a:lnTo>
                    <a:pt x="4449" y="2741"/>
                  </a:lnTo>
                  <a:lnTo>
                    <a:pt x="4477" y="2660"/>
                  </a:lnTo>
                  <a:lnTo>
                    <a:pt x="4495" y="2564"/>
                  </a:lnTo>
                  <a:lnTo>
                    <a:pt x="4501" y="2457"/>
                  </a:lnTo>
                  <a:close/>
                  <a:moveTo>
                    <a:pt x="4501" y="434"/>
                  </a:moveTo>
                  <a:lnTo>
                    <a:pt x="4495" y="362"/>
                  </a:lnTo>
                  <a:lnTo>
                    <a:pt x="4476" y="294"/>
                  </a:lnTo>
                  <a:lnTo>
                    <a:pt x="4446" y="231"/>
                  </a:lnTo>
                  <a:lnTo>
                    <a:pt x="4407" y="175"/>
                  </a:lnTo>
                  <a:lnTo>
                    <a:pt x="4358" y="127"/>
                  </a:lnTo>
                  <a:lnTo>
                    <a:pt x="4302" y="87"/>
                  </a:lnTo>
                  <a:lnTo>
                    <a:pt x="4240" y="57"/>
                  </a:lnTo>
                  <a:lnTo>
                    <a:pt x="4172" y="39"/>
                  </a:lnTo>
                  <a:lnTo>
                    <a:pt x="4099" y="32"/>
                  </a:lnTo>
                  <a:lnTo>
                    <a:pt x="402" y="32"/>
                  </a:lnTo>
                  <a:lnTo>
                    <a:pt x="330" y="39"/>
                  </a:lnTo>
                  <a:lnTo>
                    <a:pt x="262" y="57"/>
                  </a:lnTo>
                  <a:lnTo>
                    <a:pt x="199" y="87"/>
                  </a:lnTo>
                  <a:lnTo>
                    <a:pt x="143" y="127"/>
                  </a:lnTo>
                  <a:lnTo>
                    <a:pt x="94" y="175"/>
                  </a:lnTo>
                  <a:lnTo>
                    <a:pt x="55" y="231"/>
                  </a:lnTo>
                  <a:lnTo>
                    <a:pt x="25" y="294"/>
                  </a:lnTo>
                  <a:lnTo>
                    <a:pt x="6" y="362"/>
                  </a:lnTo>
                  <a:lnTo>
                    <a:pt x="0" y="434"/>
                  </a:lnTo>
                  <a:lnTo>
                    <a:pt x="6" y="506"/>
                  </a:lnTo>
                  <a:lnTo>
                    <a:pt x="25" y="574"/>
                  </a:lnTo>
                  <a:lnTo>
                    <a:pt x="55" y="637"/>
                  </a:lnTo>
                  <a:lnTo>
                    <a:pt x="94" y="693"/>
                  </a:lnTo>
                  <a:lnTo>
                    <a:pt x="143" y="742"/>
                  </a:lnTo>
                  <a:lnTo>
                    <a:pt x="199" y="781"/>
                  </a:lnTo>
                  <a:lnTo>
                    <a:pt x="262" y="811"/>
                  </a:lnTo>
                  <a:lnTo>
                    <a:pt x="330" y="830"/>
                  </a:lnTo>
                  <a:lnTo>
                    <a:pt x="402" y="836"/>
                  </a:lnTo>
                  <a:lnTo>
                    <a:pt x="4099" y="836"/>
                  </a:lnTo>
                  <a:lnTo>
                    <a:pt x="4172" y="830"/>
                  </a:lnTo>
                  <a:lnTo>
                    <a:pt x="4240" y="811"/>
                  </a:lnTo>
                  <a:lnTo>
                    <a:pt x="4302" y="781"/>
                  </a:lnTo>
                  <a:lnTo>
                    <a:pt x="4358" y="742"/>
                  </a:lnTo>
                  <a:lnTo>
                    <a:pt x="4407" y="693"/>
                  </a:lnTo>
                  <a:lnTo>
                    <a:pt x="4446" y="637"/>
                  </a:lnTo>
                  <a:lnTo>
                    <a:pt x="4476" y="574"/>
                  </a:lnTo>
                  <a:lnTo>
                    <a:pt x="4495" y="506"/>
                  </a:lnTo>
                  <a:lnTo>
                    <a:pt x="4501" y="434"/>
                  </a:lnTo>
                  <a:close/>
                  <a:moveTo>
                    <a:pt x="10044" y="8614"/>
                  </a:moveTo>
                  <a:lnTo>
                    <a:pt x="10038" y="8541"/>
                  </a:lnTo>
                  <a:lnTo>
                    <a:pt x="10019" y="8473"/>
                  </a:lnTo>
                  <a:lnTo>
                    <a:pt x="9990" y="8411"/>
                  </a:lnTo>
                  <a:lnTo>
                    <a:pt x="9950" y="8355"/>
                  </a:lnTo>
                  <a:lnTo>
                    <a:pt x="9902" y="8306"/>
                  </a:lnTo>
                  <a:lnTo>
                    <a:pt x="9845" y="8266"/>
                  </a:lnTo>
                  <a:lnTo>
                    <a:pt x="9783" y="8237"/>
                  </a:lnTo>
                  <a:lnTo>
                    <a:pt x="9715" y="8218"/>
                  </a:lnTo>
                  <a:lnTo>
                    <a:pt x="9643" y="8212"/>
                  </a:lnTo>
                  <a:lnTo>
                    <a:pt x="5945" y="8212"/>
                  </a:lnTo>
                  <a:lnTo>
                    <a:pt x="5873" y="8218"/>
                  </a:lnTo>
                  <a:lnTo>
                    <a:pt x="5805" y="8237"/>
                  </a:lnTo>
                  <a:lnTo>
                    <a:pt x="5742" y="8266"/>
                  </a:lnTo>
                  <a:lnTo>
                    <a:pt x="5686" y="8306"/>
                  </a:lnTo>
                  <a:lnTo>
                    <a:pt x="5638" y="8355"/>
                  </a:lnTo>
                  <a:lnTo>
                    <a:pt x="5598" y="8411"/>
                  </a:lnTo>
                  <a:lnTo>
                    <a:pt x="5568" y="8473"/>
                  </a:lnTo>
                  <a:lnTo>
                    <a:pt x="5550" y="8541"/>
                  </a:lnTo>
                  <a:lnTo>
                    <a:pt x="5543" y="8614"/>
                  </a:lnTo>
                  <a:lnTo>
                    <a:pt x="5550" y="8686"/>
                  </a:lnTo>
                  <a:lnTo>
                    <a:pt x="5568" y="8754"/>
                  </a:lnTo>
                  <a:lnTo>
                    <a:pt x="5598" y="8816"/>
                  </a:lnTo>
                  <a:lnTo>
                    <a:pt x="5638" y="8872"/>
                  </a:lnTo>
                  <a:lnTo>
                    <a:pt x="5686" y="8921"/>
                  </a:lnTo>
                  <a:lnTo>
                    <a:pt x="5742" y="8961"/>
                  </a:lnTo>
                  <a:lnTo>
                    <a:pt x="5805" y="8990"/>
                  </a:lnTo>
                  <a:lnTo>
                    <a:pt x="5873" y="9009"/>
                  </a:lnTo>
                  <a:lnTo>
                    <a:pt x="5945" y="9015"/>
                  </a:lnTo>
                  <a:lnTo>
                    <a:pt x="9643" y="9015"/>
                  </a:lnTo>
                  <a:lnTo>
                    <a:pt x="9715" y="9009"/>
                  </a:lnTo>
                  <a:lnTo>
                    <a:pt x="9783" y="8990"/>
                  </a:lnTo>
                  <a:lnTo>
                    <a:pt x="9845" y="8961"/>
                  </a:lnTo>
                  <a:lnTo>
                    <a:pt x="9902" y="8921"/>
                  </a:lnTo>
                  <a:lnTo>
                    <a:pt x="9950" y="8872"/>
                  </a:lnTo>
                  <a:lnTo>
                    <a:pt x="9990" y="8816"/>
                  </a:lnTo>
                  <a:lnTo>
                    <a:pt x="10019" y="8754"/>
                  </a:lnTo>
                  <a:lnTo>
                    <a:pt x="10038" y="8686"/>
                  </a:lnTo>
                  <a:lnTo>
                    <a:pt x="10044" y="8614"/>
                  </a:lnTo>
                  <a:close/>
                  <a:moveTo>
                    <a:pt x="10044" y="6413"/>
                  </a:moveTo>
                  <a:lnTo>
                    <a:pt x="10038" y="6341"/>
                  </a:lnTo>
                  <a:lnTo>
                    <a:pt x="10019" y="6273"/>
                  </a:lnTo>
                  <a:lnTo>
                    <a:pt x="9990" y="6210"/>
                  </a:lnTo>
                  <a:lnTo>
                    <a:pt x="9950" y="6154"/>
                  </a:lnTo>
                  <a:lnTo>
                    <a:pt x="9902" y="6106"/>
                  </a:lnTo>
                  <a:lnTo>
                    <a:pt x="9845" y="6066"/>
                  </a:lnTo>
                  <a:lnTo>
                    <a:pt x="9783" y="6037"/>
                  </a:lnTo>
                  <a:lnTo>
                    <a:pt x="9715" y="6018"/>
                  </a:lnTo>
                  <a:lnTo>
                    <a:pt x="9643" y="6011"/>
                  </a:lnTo>
                  <a:lnTo>
                    <a:pt x="5945" y="6011"/>
                  </a:lnTo>
                  <a:lnTo>
                    <a:pt x="5873" y="6018"/>
                  </a:lnTo>
                  <a:lnTo>
                    <a:pt x="5805" y="6037"/>
                  </a:lnTo>
                  <a:lnTo>
                    <a:pt x="5742" y="6066"/>
                  </a:lnTo>
                  <a:lnTo>
                    <a:pt x="5686" y="6106"/>
                  </a:lnTo>
                  <a:lnTo>
                    <a:pt x="5638" y="6154"/>
                  </a:lnTo>
                  <a:lnTo>
                    <a:pt x="5598" y="6210"/>
                  </a:lnTo>
                  <a:lnTo>
                    <a:pt x="5568" y="6273"/>
                  </a:lnTo>
                  <a:lnTo>
                    <a:pt x="5550" y="6341"/>
                  </a:lnTo>
                  <a:lnTo>
                    <a:pt x="5543" y="6413"/>
                  </a:lnTo>
                  <a:lnTo>
                    <a:pt x="5550" y="6486"/>
                  </a:lnTo>
                  <a:lnTo>
                    <a:pt x="5568" y="6554"/>
                  </a:lnTo>
                  <a:lnTo>
                    <a:pt x="5598" y="6616"/>
                  </a:lnTo>
                  <a:lnTo>
                    <a:pt x="5638" y="6672"/>
                  </a:lnTo>
                  <a:lnTo>
                    <a:pt x="5686" y="6721"/>
                  </a:lnTo>
                  <a:lnTo>
                    <a:pt x="5742" y="6760"/>
                  </a:lnTo>
                  <a:lnTo>
                    <a:pt x="5805" y="6790"/>
                  </a:lnTo>
                  <a:lnTo>
                    <a:pt x="5873" y="6809"/>
                  </a:lnTo>
                  <a:lnTo>
                    <a:pt x="5945" y="6815"/>
                  </a:lnTo>
                  <a:lnTo>
                    <a:pt x="9643" y="6815"/>
                  </a:lnTo>
                  <a:lnTo>
                    <a:pt x="9715" y="6809"/>
                  </a:lnTo>
                  <a:lnTo>
                    <a:pt x="9783" y="6790"/>
                  </a:lnTo>
                  <a:lnTo>
                    <a:pt x="9845" y="6760"/>
                  </a:lnTo>
                  <a:lnTo>
                    <a:pt x="9902" y="6721"/>
                  </a:lnTo>
                  <a:lnTo>
                    <a:pt x="9950" y="6672"/>
                  </a:lnTo>
                  <a:lnTo>
                    <a:pt x="9990" y="6616"/>
                  </a:lnTo>
                  <a:lnTo>
                    <a:pt x="10019" y="6554"/>
                  </a:lnTo>
                  <a:lnTo>
                    <a:pt x="10038" y="6486"/>
                  </a:lnTo>
                  <a:lnTo>
                    <a:pt x="10044" y="6413"/>
                  </a:lnTo>
                  <a:close/>
                  <a:moveTo>
                    <a:pt x="10044" y="4460"/>
                  </a:moveTo>
                  <a:lnTo>
                    <a:pt x="10038" y="4388"/>
                  </a:lnTo>
                  <a:lnTo>
                    <a:pt x="10019" y="4320"/>
                  </a:lnTo>
                  <a:lnTo>
                    <a:pt x="9990" y="4257"/>
                  </a:lnTo>
                  <a:lnTo>
                    <a:pt x="9950" y="4201"/>
                  </a:lnTo>
                  <a:lnTo>
                    <a:pt x="9902" y="4153"/>
                  </a:lnTo>
                  <a:lnTo>
                    <a:pt x="9845" y="4113"/>
                  </a:lnTo>
                  <a:lnTo>
                    <a:pt x="9783" y="4083"/>
                  </a:lnTo>
                  <a:lnTo>
                    <a:pt x="9715" y="4065"/>
                  </a:lnTo>
                  <a:lnTo>
                    <a:pt x="9643" y="4058"/>
                  </a:lnTo>
                  <a:lnTo>
                    <a:pt x="402" y="4058"/>
                  </a:lnTo>
                  <a:lnTo>
                    <a:pt x="330" y="4065"/>
                  </a:lnTo>
                  <a:lnTo>
                    <a:pt x="262" y="4083"/>
                  </a:lnTo>
                  <a:lnTo>
                    <a:pt x="199" y="4113"/>
                  </a:lnTo>
                  <a:lnTo>
                    <a:pt x="143" y="4153"/>
                  </a:lnTo>
                  <a:lnTo>
                    <a:pt x="94" y="4201"/>
                  </a:lnTo>
                  <a:lnTo>
                    <a:pt x="55" y="4257"/>
                  </a:lnTo>
                  <a:lnTo>
                    <a:pt x="25" y="4320"/>
                  </a:lnTo>
                  <a:lnTo>
                    <a:pt x="6" y="4388"/>
                  </a:lnTo>
                  <a:lnTo>
                    <a:pt x="0" y="4460"/>
                  </a:lnTo>
                  <a:lnTo>
                    <a:pt x="6" y="4532"/>
                  </a:lnTo>
                  <a:lnTo>
                    <a:pt x="25" y="4600"/>
                  </a:lnTo>
                  <a:lnTo>
                    <a:pt x="55" y="4663"/>
                  </a:lnTo>
                  <a:lnTo>
                    <a:pt x="94" y="4719"/>
                  </a:lnTo>
                  <a:lnTo>
                    <a:pt x="143" y="4768"/>
                  </a:lnTo>
                  <a:lnTo>
                    <a:pt x="199" y="4807"/>
                  </a:lnTo>
                  <a:lnTo>
                    <a:pt x="262" y="4837"/>
                  </a:lnTo>
                  <a:lnTo>
                    <a:pt x="330" y="4856"/>
                  </a:lnTo>
                  <a:lnTo>
                    <a:pt x="402" y="4862"/>
                  </a:lnTo>
                  <a:lnTo>
                    <a:pt x="9643" y="4862"/>
                  </a:lnTo>
                  <a:lnTo>
                    <a:pt x="9715" y="4856"/>
                  </a:lnTo>
                  <a:lnTo>
                    <a:pt x="9783" y="4837"/>
                  </a:lnTo>
                  <a:lnTo>
                    <a:pt x="9845" y="4807"/>
                  </a:lnTo>
                  <a:lnTo>
                    <a:pt x="9902" y="4768"/>
                  </a:lnTo>
                  <a:lnTo>
                    <a:pt x="9950" y="4719"/>
                  </a:lnTo>
                  <a:lnTo>
                    <a:pt x="9990" y="4663"/>
                  </a:lnTo>
                  <a:lnTo>
                    <a:pt x="10019" y="4600"/>
                  </a:lnTo>
                  <a:lnTo>
                    <a:pt x="10038" y="4532"/>
                  </a:lnTo>
                  <a:lnTo>
                    <a:pt x="10044" y="4460"/>
                  </a:lnTo>
                  <a:close/>
                  <a:moveTo>
                    <a:pt x="10044" y="2457"/>
                  </a:moveTo>
                  <a:lnTo>
                    <a:pt x="10038" y="2350"/>
                  </a:lnTo>
                  <a:lnTo>
                    <a:pt x="10020" y="2254"/>
                  </a:lnTo>
                  <a:lnTo>
                    <a:pt x="9992" y="2173"/>
                  </a:lnTo>
                  <a:lnTo>
                    <a:pt x="9955" y="2110"/>
                  </a:lnTo>
                  <a:lnTo>
                    <a:pt x="9912" y="2069"/>
                  </a:lnTo>
                  <a:lnTo>
                    <a:pt x="9864" y="2055"/>
                  </a:lnTo>
                  <a:lnTo>
                    <a:pt x="5723" y="2055"/>
                  </a:lnTo>
                  <a:lnTo>
                    <a:pt x="5675" y="2069"/>
                  </a:lnTo>
                  <a:lnTo>
                    <a:pt x="5632" y="2110"/>
                  </a:lnTo>
                  <a:lnTo>
                    <a:pt x="5596" y="2173"/>
                  </a:lnTo>
                  <a:lnTo>
                    <a:pt x="5568" y="2254"/>
                  </a:lnTo>
                  <a:lnTo>
                    <a:pt x="5549" y="2350"/>
                  </a:lnTo>
                  <a:lnTo>
                    <a:pt x="5543" y="2457"/>
                  </a:lnTo>
                  <a:lnTo>
                    <a:pt x="5549" y="2564"/>
                  </a:lnTo>
                  <a:lnTo>
                    <a:pt x="5568" y="2660"/>
                  </a:lnTo>
                  <a:lnTo>
                    <a:pt x="5596" y="2741"/>
                  </a:lnTo>
                  <a:lnTo>
                    <a:pt x="5632" y="2804"/>
                  </a:lnTo>
                  <a:lnTo>
                    <a:pt x="5675" y="2844"/>
                  </a:lnTo>
                  <a:lnTo>
                    <a:pt x="5723" y="2859"/>
                  </a:lnTo>
                  <a:lnTo>
                    <a:pt x="9864" y="2859"/>
                  </a:lnTo>
                  <a:lnTo>
                    <a:pt x="9912" y="2844"/>
                  </a:lnTo>
                  <a:lnTo>
                    <a:pt x="9955" y="2804"/>
                  </a:lnTo>
                  <a:lnTo>
                    <a:pt x="9992" y="2741"/>
                  </a:lnTo>
                  <a:lnTo>
                    <a:pt x="10020" y="2660"/>
                  </a:lnTo>
                  <a:lnTo>
                    <a:pt x="10038" y="2564"/>
                  </a:lnTo>
                  <a:lnTo>
                    <a:pt x="10044" y="2457"/>
                  </a:lnTo>
                  <a:close/>
                  <a:moveTo>
                    <a:pt x="10044" y="434"/>
                  </a:moveTo>
                  <a:lnTo>
                    <a:pt x="10038" y="362"/>
                  </a:lnTo>
                  <a:lnTo>
                    <a:pt x="10019" y="294"/>
                  </a:lnTo>
                  <a:lnTo>
                    <a:pt x="9990" y="231"/>
                  </a:lnTo>
                  <a:lnTo>
                    <a:pt x="9950" y="175"/>
                  </a:lnTo>
                  <a:lnTo>
                    <a:pt x="9902" y="127"/>
                  </a:lnTo>
                  <a:lnTo>
                    <a:pt x="9845" y="87"/>
                  </a:lnTo>
                  <a:lnTo>
                    <a:pt x="9783" y="57"/>
                  </a:lnTo>
                  <a:lnTo>
                    <a:pt x="9715" y="39"/>
                  </a:lnTo>
                  <a:lnTo>
                    <a:pt x="9643" y="32"/>
                  </a:lnTo>
                  <a:lnTo>
                    <a:pt x="5945" y="32"/>
                  </a:lnTo>
                  <a:lnTo>
                    <a:pt x="5873" y="39"/>
                  </a:lnTo>
                  <a:lnTo>
                    <a:pt x="5805" y="57"/>
                  </a:lnTo>
                  <a:lnTo>
                    <a:pt x="5742" y="87"/>
                  </a:lnTo>
                  <a:lnTo>
                    <a:pt x="5686" y="127"/>
                  </a:lnTo>
                  <a:lnTo>
                    <a:pt x="5638" y="175"/>
                  </a:lnTo>
                  <a:lnTo>
                    <a:pt x="5598" y="231"/>
                  </a:lnTo>
                  <a:lnTo>
                    <a:pt x="5568" y="294"/>
                  </a:lnTo>
                  <a:lnTo>
                    <a:pt x="5550" y="362"/>
                  </a:lnTo>
                  <a:lnTo>
                    <a:pt x="5543" y="434"/>
                  </a:lnTo>
                  <a:lnTo>
                    <a:pt x="5550" y="506"/>
                  </a:lnTo>
                  <a:lnTo>
                    <a:pt x="5568" y="574"/>
                  </a:lnTo>
                  <a:lnTo>
                    <a:pt x="5598" y="637"/>
                  </a:lnTo>
                  <a:lnTo>
                    <a:pt x="5638" y="693"/>
                  </a:lnTo>
                  <a:lnTo>
                    <a:pt x="5686" y="742"/>
                  </a:lnTo>
                  <a:lnTo>
                    <a:pt x="5742" y="781"/>
                  </a:lnTo>
                  <a:lnTo>
                    <a:pt x="5805" y="811"/>
                  </a:lnTo>
                  <a:lnTo>
                    <a:pt x="5873" y="830"/>
                  </a:lnTo>
                  <a:lnTo>
                    <a:pt x="5945" y="836"/>
                  </a:lnTo>
                  <a:lnTo>
                    <a:pt x="9643" y="836"/>
                  </a:lnTo>
                  <a:lnTo>
                    <a:pt x="9715" y="830"/>
                  </a:lnTo>
                  <a:lnTo>
                    <a:pt x="9783" y="811"/>
                  </a:lnTo>
                  <a:lnTo>
                    <a:pt x="9845" y="781"/>
                  </a:lnTo>
                  <a:lnTo>
                    <a:pt x="9902" y="742"/>
                  </a:lnTo>
                  <a:lnTo>
                    <a:pt x="9950" y="693"/>
                  </a:lnTo>
                  <a:lnTo>
                    <a:pt x="9990" y="637"/>
                  </a:lnTo>
                  <a:lnTo>
                    <a:pt x="10019" y="574"/>
                  </a:lnTo>
                  <a:lnTo>
                    <a:pt x="10038" y="506"/>
                  </a:lnTo>
                  <a:lnTo>
                    <a:pt x="10044" y="434"/>
                  </a:lnTo>
                  <a:close/>
                  <a:moveTo>
                    <a:pt x="10077" y="10539"/>
                  </a:moveTo>
                  <a:lnTo>
                    <a:pt x="10070" y="10467"/>
                  </a:lnTo>
                  <a:lnTo>
                    <a:pt x="10052" y="10399"/>
                  </a:lnTo>
                  <a:lnTo>
                    <a:pt x="10022" y="10336"/>
                  </a:lnTo>
                  <a:lnTo>
                    <a:pt x="9982" y="10280"/>
                  </a:lnTo>
                  <a:lnTo>
                    <a:pt x="9934" y="10231"/>
                  </a:lnTo>
                  <a:lnTo>
                    <a:pt x="9878" y="10192"/>
                  </a:lnTo>
                  <a:lnTo>
                    <a:pt x="9815" y="10162"/>
                  </a:lnTo>
                  <a:lnTo>
                    <a:pt x="9747" y="10143"/>
                  </a:lnTo>
                  <a:lnTo>
                    <a:pt x="9675" y="10137"/>
                  </a:lnTo>
                  <a:lnTo>
                    <a:pt x="434" y="10137"/>
                  </a:lnTo>
                  <a:lnTo>
                    <a:pt x="362" y="10143"/>
                  </a:lnTo>
                  <a:lnTo>
                    <a:pt x="294" y="10162"/>
                  </a:lnTo>
                  <a:lnTo>
                    <a:pt x="231" y="10192"/>
                  </a:lnTo>
                  <a:lnTo>
                    <a:pt x="175" y="10231"/>
                  </a:lnTo>
                  <a:lnTo>
                    <a:pt x="127" y="10280"/>
                  </a:lnTo>
                  <a:lnTo>
                    <a:pt x="87" y="10336"/>
                  </a:lnTo>
                  <a:lnTo>
                    <a:pt x="57" y="10399"/>
                  </a:lnTo>
                  <a:lnTo>
                    <a:pt x="39" y="10467"/>
                  </a:lnTo>
                  <a:lnTo>
                    <a:pt x="32" y="10539"/>
                  </a:lnTo>
                  <a:lnTo>
                    <a:pt x="39" y="10611"/>
                  </a:lnTo>
                  <a:lnTo>
                    <a:pt x="57" y="10679"/>
                  </a:lnTo>
                  <a:lnTo>
                    <a:pt x="87" y="10742"/>
                  </a:lnTo>
                  <a:lnTo>
                    <a:pt x="127" y="10798"/>
                  </a:lnTo>
                  <a:lnTo>
                    <a:pt x="175" y="10846"/>
                  </a:lnTo>
                  <a:lnTo>
                    <a:pt x="231" y="10886"/>
                  </a:lnTo>
                  <a:lnTo>
                    <a:pt x="294" y="10916"/>
                  </a:lnTo>
                  <a:lnTo>
                    <a:pt x="362" y="10934"/>
                  </a:lnTo>
                  <a:lnTo>
                    <a:pt x="434" y="10941"/>
                  </a:lnTo>
                  <a:lnTo>
                    <a:pt x="9675" y="10941"/>
                  </a:lnTo>
                  <a:lnTo>
                    <a:pt x="9747" y="10934"/>
                  </a:lnTo>
                  <a:lnTo>
                    <a:pt x="9815" y="10916"/>
                  </a:lnTo>
                  <a:lnTo>
                    <a:pt x="9878" y="10886"/>
                  </a:lnTo>
                  <a:lnTo>
                    <a:pt x="9934" y="10846"/>
                  </a:lnTo>
                  <a:lnTo>
                    <a:pt x="9982" y="10798"/>
                  </a:lnTo>
                  <a:lnTo>
                    <a:pt x="10022" y="10742"/>
                  </a:lnTo>
                  <a:lnTo>
                    <a:pt x="10052" y="10679"/>
                  </a:lnTo>
                  <a:lnTo>
                    <a:pt x="10070" y="10611"/>
                  </a:lnTo>
                  <a:lnTo>
                    <a:pt x="10077" y="10539"/>
                  </a:lnTo>
                  <a:close/>
                  <a:moveTo>
                    <a:pt x="18897" y="9027"/>
                  </a:moveTo>
                  <a:lnTo>
                    <a:pt x="18891" y="8955"/>
                  </a:lnTo>
                  <a:lnTo>
                    <a:pt x="18872" y="8887"/>
                  </a:lnTo>
                  <a:lnTo>
                    <a:pt x="18842" y="8825"/>
                  </a:lnTo>
                  <a:lnTo>
                    <a:pt x="18803" y="8769"/>
                  </a:lnTo>
                  <a:lnTo>
                    <a:pt x="18754" y="8720"/>
                  </a:lnTo>
                  <a:lnTo>
                    <a:pt x="18698" y="8680"/>
                  </a:lnTo>
                  <a:lnTo>
                    <a:pt x="18636" y="8651"/>
                  </a:lnTo>
                  <a:lnTo>
                    <a:pt x="18568" y="8632"/>
                  </a:lnTo>
                  <a:lnTo>
                    <a:pt x="18495" y="8626"/>
                  </a:lnTo>
                  <a:lnTo>
                    <a:pt x="14798" y="8626"/>
                  </a:lnTo>
                  <a:lnTo>
                    <a:pt x="14726" y="8632"/>
                  </a:lnTo>
                  <a:lnTo>
                    <a:pt x="14658" y="8651"/>
                  </a:lnTo>
                  <a:lnTo>
                    <a:pt x="14595" y="8680"/>
                  </a:lnTo>
                  <a:lnTo>
                    <a:pt x="14539" y="8720"/>
                  </a:lnTo>
                  <a:lnTo>
                    <a:pt x="14490" y="8769"/>
                  </a:lnTo>
                  <a:lnTo>
                    <a:pt x="14451" y="8825"/>
                  </a:lnTo>
                  <a:lnTo>
                    <a:pt x="14421" y="8887"/>
                  </a:lnTo>
                  <a:lnTo>
                    <a:pt x="14402" y="8955"/>
                  </a:lnTo>
                  <a:lnTo>
                    <a:pt x="14396" y="9027"/>
                  </a:lnTo>
                  <a:lnTo>
                    <a:pt x="14402" y="9100"/>
                  </a:lnTo>
                  <a:lnTo>
                    <a:pt x="14421" y="9168"/>
                  </a:lnTo>
                  <a:lnTo>
                    <a:pt x="14451" y="9230"/>
                  </a:lnTo>
                  <a:lnTo>
                    <a:pt x="14490" y="9286"/>
                  </a:lnTo>
                  <a:lnTo>
                    <a:pt x="14539" y="9335"/>
                  </a:lnTo>
                  <a:lnTo>
                    <a:pt x="14595" y="9375"/>
                  </a:lnTo>
                  <a:lnTo>
                    <a:pt x="14658" y="9404"/>
                  </a:lnTo>
                  <a:lnTo>
                    <a:pt x="14726" y="9423"/>
                  </a:lnTo>
                  <a:lnTo>
                    <a:pt x="14798" y="9429"/>
                  </a:lnTo>
                  <a:lnTo>
                    <a:pt x="18495" y="9429"/>
                  </a:lnTo>
                  <a:lnTo>
                    <a:pt x="18568" y="9423"/>
                  </a:lnTo>
                  <a:lnTo>
                    <a:pt x="18636" y="9404"/>
                  </a:lnTo>
                  <a:lnTo>
                    <a:pt x="18698" y="9375"/>
                  </a:lnTo>
                  <a:lnTo>
                    <a:pt x="18754" y="9335"/>
                  </a:lnTo>
                  <a:lnTo>
                    <a:pt x="18803" y="9286"/>
                  </a:lnTo>
                  <a:lnTo>
                    <a:pt x="18842" y="9230"/>
                  </a:lnTo>
                  <a:lnTo>
                    <a:pt x="18872" y="9168"/>
                  </a:lnTo>
                  <a:lnTo>
                    <a:pt x="18891" y="9100"/>
                  </a:lnTo>
                  <a:lnTo>
                    <a:pt x="18897" y="9027"/>
                  </a:lnTo>
                  <a:close/>
                  <a:moveTo>
                    <a:pt x="18950" y="7163"/>
                  </a:moveTo>
                  <a:lnTo>
                    <a:pt x="18944" y="7091"/>
                  </a:lnTo>
                  <a:lnTo>
                    <a:pt x="18925" y="7023"/>
                  </a:lnTo>
                  <a:lnTo>
                    <a:pt x="18895" y="6960"/>
                  </a:lnTo>
                  <a:lnTo>
                    <a:pt x="18856" y="6904"/>
                  </a:lnTo>
                  <a:lnTo>
                    <a:pt x="18807" y="6855"/>
                  </a:lnTo>
                  <a:lnTo>
                    <a:pt x="18751" y="6816"/>
                  </a:lnTo>
                  <a:lnTo>
                    <a:pt x="18689" y="6786"/>
                  </a:lnTo>
                  <a:lnTo>
                    <a:pt x="18621" y="6767"/>
                  </a:lnTo>
                  <a:lnTo>
                    <a:pt x="18548" y="6761"/>
                  </a:lnTo>
                  <a:lnTo>
                    <a:pt x="14856" y="6761"/>
                  </a:lnTo>
                  <a:lnTo>
                    <a:pt x="14784" y="6767"/>
                  </a:lnTo>
                  <a:lnTo>
                    <a:pt x="14716" y="6786"/>
                  </a:lnTo>
                  <a:lnTo>
                    <a:pt x="14653" y="6816"/>
                  </a:lnTo>
                  <a:lnTo>
                    <a:pt x="14597" y="6855"/>
                  </a:lnTo>
                  <a:lnTo>
                    <a:pt x="14549" y="6904"/>
                  </a:lnTo>
                  <a:lnTo>
                    <a:pt x="14509" y="6960"/>
                  </a:lnTo>
                  <a:lnTo>
                    <a:pt x="14480" y="7023"/>
                  </a:lnTo>
                  <a:lnTo>
                    <a:pt x="14461" y="7091"/>
                  </a:lnTo>
                  <a:lnTo>
                    <a:pt x="14454" y="7163"/>
                  </a:lnTo>
                  <a:lnTo>
                    <a:pt x="14461" y="7235"/>
                  </a:lnTo>
                  <a:lnTo>
                    <a:pt x="14480" y="7303"/>
                  </a:lnTo>
                  <a:lnTo>
                    <a:pt x="14509" y="7366"/>
                  </a:lnTo>
                  <a:lnTo>
                    <a:pt x="14549" y="7422"/>
                  </a:lnTo>
                  <a:lnTo>
                    <a:pt x="14597" y="7470"/>
                  </a:lnTo>
                  <a:lnTo>
                    <a:pt x="14653" y="7510"/>
                  </a:lnTo>
                  <a:lnTo>
                    <a:pt x="14716" y="7540"/>
                  </a:lnTo>
                  <a:lnTo>
                    <a:pt x="14784" y="7558"/>
                  </a:lnTo>
                  <a:lnTo>
                    <a:pt x="14856" y="7565"/>
                  </a:lnTo>
                  <a:lnTo>
                    <a:pt x="18548" y="7565"/>
                  </a:lnTo>
                  <a:lnTo>
                    <a:pt x="18621" y="7558"/>
                  </a:lnTo>
                  <a:lnTo>
                    <a:pt x="18689" y="7540"/>
                  </a:lnTo>
                  <a:lnTo>
                    <a:pt x="18751" y="7510"/>
                  </a:lnTo>
                  <a:lnTo>
                    <a:pt x="18807" y="7470"/>
                  </a:lnTo>
                  <a:lnTo>
                    <a:pt x="18856" y="7422"/>
                  </a:lnTo>
                  <a:lnTo>
                    <a:pt x="18895" y="7366"/>
                  </a:lnTo>
                  <a:lnTo>
                    <a:pt x="18925" y="7303"/>
                  </a:lnTo>
                  <a:lnTo>
                    <a:pt x="18944" y="7235"/>
                  </a:lnTo>
                  <a:lnTo>
                    <a:pt x="18950" y="7163"/>
                  </a:lnTo>
                  <a:close/>
                  <a:moveTo>
                    <a:pt x="24441" y="9027"/>
                  </a:moveTo>
                  <a:lnTo>
                    <a:pt x="24434" y="8955"/>
                  </a:lnTo>
                  <a:lnTo>
                    <a:pt x="24415" y="8887"/>
                  </a:lnTo>
                  <a:lnTo>
                    <a:pt x="24386" y="8825"/>
                  </a:lnTo>
                  <a:lnTo>
                    <a:pt x="24346" y="8769"/>
                  </a:lnTo>
                  <a:lnTo>
                    <a:pt x="24298" y="8720"/>
                  </a:lnTo>
                  <a:lnTo>
                    <a:pt x="24241" y="8680"/>
                  </a:lnTo>
                  <a:lnTo>
                    <a:pt x="24179" y="8651"/>
                  </a:lnTo>
                  <a:lnTo>
                    <a:pt x="24111" y="8632"/>
                  </a:lnTo>
                  <a:lnTo>
                    <a:pt x="24039" y="8626"/>
                  </a:lnTo>
                  <a:lnTo>
                    <a:pt x="20341" y="8626"/>
                  </a:lnTo>
                  <a:lnTo>
                    <a:pt x="20269" y="8632"/>
                  </a:lnTo>
                  <a:lnTo>
                    <a:pt x="20201" y="8651"/>
                  </a:lnTo>
                  <a:lnTo>
                    <a:pt x="20138" y="8680"/>
                  </a:lnTo>
                  <a:lnTo>
                    <a:pt x="20082" y="8720"/>
                  </a:lnTo>
                  <a:lnTo>
                    <a:pt x="20034" y="8769"/>
                  </a:lnTo>
                  <a:lnTo>
                    <a:pt x="19994" y="8825"/>
                  </a:lnTo>
                  <a:lnTo>
                    <a:pt x="19964" y="8887"/>
                  </a:lnTo>
                  <a:lnTo>
                    <a:pt x="19946" y="8955"/>
                  </a:lnTo>
                  <a:lnTo>
                    <a:pt x="19939" y="9027"/>
                  </a:lnTo>
                  <a:lnTo>
                    <a:pt x="19946" y="9100"/>
                  </a:lnTo>
                  <a:lnTo>
                    <a:pt x="19964" y="9168"/>
                  </a:lnTo>
                  <a:lnTo>
                    <a:pt x="19994" y="9230"/>
                  </a:lnTo>
                  <a:lnTo>
                    <a:pt x="20034" y="9286"/>
                  </a:lnTo>
                  <a:lnTo>
                    <a:pt x="20082" y="9335"/>
                  </a:lnTo>
                  <a:lnTo>
                    <a:pt x="20138" y="9375"/>
                  </a:lnTo>
                  <a:lnTo>
                    <a:pt x="20201" y="9404"/>
                  </a:lnTo>
                  <a:lnTo>
                    <a:pt x="20269" y="9423"/>
                  </a:lnTo>
                  <a:lnTo>
                    <a:pt x="20341" y="9429"/>
                  </a:lnTo>
                  <a:lnTo>
                    <a:pt x="24039" y="9429"/>
                  </a:lnTo>
                  <a:lnTo>
                    <a:pt x="24111" y="9423"/>
                  </a:lnTo>
                  <a:lnTo>
                    <a:pt x="24179" y="9404"/>
                  </a:lnTo>
                  <a:lnTo>
                    <a:pt x="24241" y="9375"/>
                  </a:lnTo>
                  <a:lnTo>
                    <a:pt x="24298" y="9335"/>
                  </a:lnTo>
                  <a:lnTo>
                    <a:pt x="24346" y="9286"/>
                  </a:lnTo>
                  <a:lnTo>
                    <a:pt x="24386" y="9230"/>
                  </a:lnTo>
                  <a:lnTo>
                    <a:pt x="24415" y="9168"/>
                  </a:lnTo>
                  <a:lnTo>
                    <a:pt x="24434" y="9100"/>
                  </a:lnTo>
                  <a:lnTo>
                    <a:pt x="24441" y="9027"/>
                  </a:lnTo>
                  <a:close/>
                  <a:moveTo>
                    <a:pt x="24441" y="4991"/>
                  </a:moveTo>
                  <a:lnTo>
                    <a:pt x="24434" y="4919"/>
                  </a:lnTo>
                  <a:lnTo>
                    <a:pt x="24415" y="4851"/>
                  </a:lnTo>
                  <a:lnTo>
                    <a:pt x="24386" y="4788"/>
                  </a:lnTo>
                  <a:lnTo>
                    <a:pt x="24346" y="4732"/>
                  </a:lnTo>
                  <a:lnTo>
                    <a:pt x="24298" y="4684"/>
                  </a:lnTo>
                  <a:lnTo>
                    <a:pt x="24241" y="4644"/>
                  </a:lnTo>
                  <a:lnTo>
                    <a:pt x="24179" y="4614"/>
                  </a:lnTo>
                  <a:lnTo>
                    <a:pt x="24111" y="4596"/>
                  </a:lnTo>
                  <a:lnTo>
                    <a:pt x="24039" y="4589"/>
                  </a:lnTo>
                  <a:lnTo>
                    <a:pt x="14798" y="4589"/>
                  </a:lnTo>
                  <a:lnTo>
                    <a:pt x="14726" y="4596"/>
                  </a:lnTo>
                  <a:lnTo>
                    <a:pt x="14658" y="4614"/>
                  </a:lnTo>
                  <a:lnTo>
                    <a:pt x="14595" y="4644"/>
                  </a:lnTo>
                  <a:lnTo>
                    <a:pt x="14539" y="4684"/>
                  </a:lnTo>
                  <a:lnTo>
                    <a:pt x="14490" y="4732"/>
                  </a:lnTo>
                  <a:lnTo>
                    <a:pt x="14451" y="4788"/>
                  </a:lnTo>
                  <a:lnTo>
                    <a:pt x="14421" y="4851"/>
                  </a:lnTo>
                  <a:lnTo>
                    <a:pt x="14402" y="4919"/>
                  </a:lnTo>
                  <a:lnTo>
                    <a:pt x="14396" y="4991"/>
                  </a:lnTo>
                  <a:lnTo>
                    <a:pt x="14402" y="5063"/>
                  </a:lnTo>
                  <a:lnTo>
                    <a:pt x="14421" y="5131"/>
                  </a:lnTo>
                  <a:lnTo>
                    <a:pt x="14451" y="5194"/>
                  </a:lnTo>
                  <a:lnTo>
                    <a:pt x="14490" y="5250"/>
                  </a:lnTo>
                  <a:lnTo>
                    <a:pt x="14539" y="5298"/>
                  </a:lnTo>
                  <a:lnTo>
                    <a:pt x="14595" y="5338"/>
                  </a:lnTo>
                  <a:lnTo>
                    <a:pt x="14658" y="5368"/>
                  </a:lnTo>
                  <a:lnTo>
                    <a:pt x="14726" y="5386"/>
                  </a:lnTo>
                  <a:lnTo>
                    <a:pt x="14798" y="5393"/>
                  </a:lnTo>
                  <a:lnTo>
                    <a:pt x="24039" y="5393"/>
                  </a:lnTo>
                  <a:lnTo>
                    <a:pt x="24111" y="5386"/>
                  </a:lnTo>
                  <a:lnTo>
                    <a:pt x="24179" y="5368"/>
                  </a:lnTo>
                  <a:lnTo>
                    <a:pt x="24241" y="5338"/>
                  </a:lnTo>
                  <a:lnTo>
                    <a:pt x="24298" y="5298"/>
                  </a:lnTo>
                  <a:lnTo>
                    <a:pt x="24346" y="5250"/>
                  </a:lnTo>
                  <a:lnTo>
                    <a:pt x="24386" y="5194"/>
                  </a:lnTo>
                  <a:lnTo>
                    <a:pt x="24415" y="5131"/>
                  </a:lnTo>
                  <a:lnTo>
                    <a:pt x="24434" y="5063"/>
                  </a:lnTo>
                  <a:lnTo>
                    <a:pt x="24441" y="4991"/>
                  </a:lnTo>
                  <a:close/>
                  <a:moveTo>
                    <a:pt x="24441" y="2311"/>
                  </a:moveTo>
                  <a:lnTo>
                    <a:pt x="24434" y="2239"/>
                  </a:lnTo>
                  <a:lnTo>
                    <a:pt x="24415" y="2171"/>
                  </a:lnTo>
                  <a:lnTo>
                    <a:pt x="24386" y="2109"/>
                  </a:lnTo>
                  <a:lnTo>
                    <a:pt x="24346" y="2053"/>
                  </a:lnTo>
                  <a:lnTo>
                    <a:pt x="24298" y="2004"/>
                  </a:lnTo>
                  <a:lnTo>
                    <a:pt x="24241" y="1964"/>
                  </a:lnTo>
                  <a:lnTo>
                    <a:pt x="24179" y="1935"/>
                  </a:lnTo>
                  <a:lnTo>
                    <a:pt x="24111" y="1916"/>
                  </a:lnTo>
                  <a:lnTo>
                    <a:pt x="24039" y="1910"/>
                  </a:lnTo>
                  <a:lnTo>
                    <a:pt x="14798" y="1910"/>
                  </a:lnTo>
                  <a:lnTo>
                    <a:pt x="14726" y="1916"/>
                  </a:lnTo>
                  <a:lnTo>
                    <a:pt x="14658" y="1935"/>
                  </a:lnTo>
                  <a:lnTo>
                    <a:pt x="14595" y="1964"/>
                  </a:lnTo>
                  <a:lnTo>
                    <a:pt x="14539" y="2004"/>
                  </a:lnTo>
                  <a:lnTo>
                    <a:pt x="14490" y="2053"/>
                  </a:lnTo>
                  <a:lnTo>
                    <a:pt x="14451" y="2109"/>
                  </a:lnTo>
                  <a:lnTo>
                    <a:pt x="14421" y="2171"/>
                  </a:lnTo>
                  <a:lnTo>
                    <a:pt x="14402" y="2239"/>
                  </a:lnTo>
                  <a:lnTo>
                    <a:pt x="14396" y="2311"/>
                  </a:lnTo>
                  <a:lnTo>
                    <a:pt x="14396" y="3157"/>
                  </a:lnTo>
                  <a:lnTo>
                    <a:pt x="14402" y="3229"/>
                  </a:lnTo>
                  <a:lnTo>
                    <a:pt x="14421" y="3297"/>
                  </a:lnTo>
                  <a:lnTo>
                    <a:pt x="14451" y="3360"/>
                  </a:lnTo>
                  <a:lnTo>
                    <a:pt x="14490" y="3416"/>
                  </a:lnTo>
                  <a:lnTo>
                    <a:pt x="14539" y="3464"/>
                  </a:lnTo>
                  <a:lnTo>
                    <a:pt x="14595" y="3504"/>
                  </a:lnTo>
                  <a:lnTo>
                    <a:pt x="14658" y="3533"/>
                  </a:lnTo>
                  <a:lnTo>
                    <a:pt x="14726" y="3552"/>
                  </a:lnTo>
                  <a:lnTo>
                    <a:pt x="14798" y="3559"/>
                  </a:lnTo>
                  <a:lnTo>
                    <a:pt x="24039" y="3559"/>
                  </a:lnTo>
                  <a:lnTo>
                    <a:pt x="24111" y="3552"/>
                  </a:lnTo>
                  <a:lnTo>
                    <a:pt x="24179" y="3533"/>
                  </a:lnTo>
                  <a:lnTo>
                    <a:pt x="24241" y="3504"/>
                  </a:lnTo>
                  <a:lnTo>
                    <a:pt x="24298" y="3464"/>
                  </a:lnTo>
                  <a:lnTo>
                    <a:pt x="24346" y="3416"/>
                  </a:lnTo>
                  <a:lnTo>
                    <a:pt x="24386" y="3360"/>
                  </a:lnTo>
                  <a:lnTo>
                    <a:pt x="24415" y="3297"/>
                  </a:lnTo>
                  <a:lnTo>
                    <a:pt x="24434" y="3229"/>
                  </a:lnTo>
                  <a:lnTo>
                    <a:pt x="24441" y="3157"/>
                  </a:lnTo>
                  <a:lnTo>
                    <a:pt x="24441" y="2311"/>
                  </a:lnTo>
                  <a:close/>
                  <a:moveTo>
                    <a:pt x="24441" y="402"/>
                  </a:moveTo>
                  <a:lnTo>
                    <a:pt x="24434" y="329"/>
                  </a:lnTo>
                  <a:lnTo>
                    <a:pt x="24415" y="261"/>
                  </a:lnTo>
                  <a:lnTo>
                    <a:pt x="24386" y="199"/>
                  </a:lnTo>
                  <a:lnTo>
                    <a:pt x="24346" y="143"/>
                  </a:lnTo>
                  <a:lnTo>
                    <a:pt x="24298" y="94"/>
                  </a:lnTo>
                  <a:lnTo>
                    <a:pt x="24241" y="55"/>
                  </a:lnTo>
                  <a:lnTo>
                    <a:pt x="24179" y="25"/>
                  </a:lnTo>
                  <a:lnTo>
                    <a:pt x="24111" y="6"/>
                  </a:lnTo>
                  <a:lnTo>
                    <a:pt x="24039" y="0"/>
                  </a:lnTo>
                  <a:lnTo>
                    <a:pt x="14798" y="0"/>
                  </a:lnTo>
                  <a:lnTo>
                    <a:pt x="14726" y="6"/>
                  </a:lnTo>
                  <a:lnTo>
                    <a:pt x="14658" y="25"/>
                  </a:lnTo>
                  <a:lnTo>
                    <a:pt x="14595" y="55"/>
                  </a:lnTo>
                  <a:lnTo>
                    <a:pt x="14539" y="94"/>
                  </a:lnTo>
                  <a:lnTo>
                    <a:pt x="14490" y="143"/>
                  </a:lnTo>
                  <a:lnTo>
                    <a:pt x="14451" y="199"/>
                  </a:lnTo>
                  <a:lnTo>
                    <a:pt x="14421" y="261"/>
                  </a:lnTo>
                  <a:lnTo>
                    <a:pt x="14402" y="329"/>
                  </a:lnTo>
                  <a:lnTo>
                    <a:pt x="14396" y="402"/>
                  </a:lnTo>
                  <a:lnTo>
                    <a:pt x="14402" y="474"/>
                  </a:lnTo>
                  <a:lnTo>
                    <a:pt x="14421" y="542"/>
                  </a:lnTo>
                  <a:lnTo>
                    <a:pt x="14451" y="605"/>
                  </a:lnTo>
                  <a:lnTo>
                    <a:pt x="14490" y="661"/>
                  </a:lnTo>
                  <a:lnTo>
                    <a:pt x="14539" y="709"/>
                  </a:lnTo>
                  <a:lnTo>
                    <a:pt x="14595" y="749"/>
                  </a:lnTo>
                  <a:lnTo>
                    <a:pt x="14658" y="778"/>
                  </a:lnTo>
                  <a:lnTo>
                    <a:pt x="14726" y="797"/>
                  </a:lnTo>
                  <a:lnTo>
                    <a:pt x="14798" y="804"/>
                  </a:lnTo>
                  <a:lnTo>
                    <a:pt x="24039" y="804"/>
                  </a:lnTo>
                  <a:lnTo>
                    <a:pt x="24111" y="797"/>
                  </a:lnTo>
                  <a:lnTo>
                    <a:pt x="24179" y="778"/>
                  </a:lnTo>
                  <a:lnTo>
                    <a:pt x="24241" y="749"/>
                  </a:lnTo>
                  <a:lnTo>
                    <a:pt x="24298" y="709"/>
                  </a:lnTo>
                  <a:lnTo>
                    <a:pt x="24346" y="661"/>
                  </a:lnTo>
                  <a:lnTo>
                    <a:pt x="24386" y="605"/>
                  </a:lnTo>
                  <a:lnTo>
                    <a:pt x="24415" y="542"/>
                  </a:lnTo>
                  <a:lnTo>
                    <a:pt x="24434" y="474"/>
                  </a:lnTo>
                  <a:lnTo>
                    <a:pt x="24441" y="40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56" name="Picture 14"/>
            <p:cNvPicPr>
              <a:picLocks noChangeArrowheads="1"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0" cy="17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975" cy="17809"/>
            </a:xfrm>
            <a:prstGeom prst="rect">
              <a:avLst/>
            </a:prstGeom>
            <a:solidFill>
              <a:srgbClr val="3033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F0502020204030204" pitchFamily="34" typeface="Calibri"/>
                </a:defRPr>
              </a:lvl9pPr>
            </a:lstStyle>
            <a:p>
              <a:endParaRPr altLang="fr-FR" lang="fr-FR"/>
            </a:p>
          </p:txBody>
        </p:sp>
        <p:sp>
          <p:nvSpPr>
            <p:cNvPr id="1058" name="AutoShape 16"/>
            <p:cNvSpPr>
              <a:spLocks/>
            </p:cNvSpPr>
            <p:nvPr/>
          </p:nvSpPr>
          <p:spPr bwMode="auto">
            <a:xfrm>
              <a:off x="640" y="939"/>
              <a:ext cx="850" cy="850"/>
            </a:xfrm>
            <a:custGeom>
              <a:avLst/>
              <a:gdLst>
                <a:gd fmla="*/ 783 w 850" name="T0"/>
                <a:gd fmla="*/ 1753 h 850" name="T1"/>
                <a:gd fmla="*/ 783 w 850" name="T2"/>
                <a:gd fmla="*/ 1677 h 850" name="T3"/>
                <a:gd fmla="*/ 783 w 850" name="T4"/>
                <a:gd fmla="*/ 1356 h 850" name="T5"/>
                <a:gd fmla="*/ 778 w 850" name="T6"/>
                <a:gd fmla="*/ 1346 h 850" name="T7"/>
                <a:gd fmla="*/ 446 w 850" name="T8"/>
                <a:gd fmla="*/ 1097 h 850" name="T9"/>
                <a:gd fmla="*/ 435 w 850" name="T10"/>
                <a:gd fmla="*/ 1089 h 850" name="T11"/>
                <a:gd fmla="*/ 425 w 850" name="T12"/>
                <a:gd fmla="*/ 1087 h 850" name="T13"/>
                <a:gd fmla="*/ 415 w 850" name="T14"/>
                <a:gd fmla="*/ 1090 h 850" name="T15"/>
                <a:gd fmla="*/ 403 w 850" name="T16"/>
                <a:gd fmla="*/ 1097 h 850" name="T17"/>
                <a:gd fmla="*/ 71 w 850" name="T18"/>
                <a:gd fmla="*/ 1346 h 850" name="T19"/>
                <a:gd fmla="*/ 66 w 850" name="T20"/>
                <a:gd fmla="*/ 1356 h 850" name="T21"/>
                <a:gd fmla="*/ 66 w 850" name="T22"/>
                <a:gd fmla="*/ 1753 h 850" name="T23"/>
                <a:gd fmla="*/ 67 w 850" name="T24"/>
                <a:gd fmla="*/ 1765 h 850" name="T25"/>
                <a:gd fmla="*/ 70 w 850" name="T26"/>
                <a:gd fmla="*/ 1775 h 850" name="T27"/>
                <a:gd fmla="*/ 77 w 850" name="T28"/>
                <a:gd fmla="*/ 1783 h 850" name="T29"/>
                <a:gd fmla="*/ 86 w 850" name="T30"/>
                <a:gd fmla="*/ 1789 h 850" name="T31"/>
                <a:gd fmla="*/ 325 w 850" name="T32"/>
                <a:gd fmla="*/ 1789 h 850" name="T33"/>
                <a:gd fmla="*/ 341 w 850" name="T34"/>
                <a:gd fmla="*/ 1783 h 850" name="T35"/>
                <a:gd fmla="*/ 346 w 850" name="T36"/>
                <a:gd fmla="*/ 1771 h 850" name="T37"/>
                <a:gd fmla="*/ 345 w 850" name="T38"/>
                <a:gd fmla="*/ 1706 h 850" name="T39"/>
                <a:gd fmla="*/ 345 w 850" name="T40"/>
                <a:gd fmla="*/ 1551 h 850" name="T41"/>
                <a:gd fmla="*/ 504 w 850" name="T42"/>
                <a:gd fmla="*/ 1551 h 850" name="T43"/>
                <a:gd fmla="*/ 504 w 850" name="T44"/>
                <a:gd fmla="*/ 1657 h 850" name="T45"/>
                <a:gd fmla="*/ 504 w 850" name="T46"/>
                <a:gd fmla="*/ 1771 h 850" name="T47"/>
                <a:gd fmla="*/ 509 w 850" name="T48"/>
                <a:gd fmla="*/ 1782 h 850" name="T49"/>
                <a:gd fmla="*/ 524 w 850" name="T50"/>
                <a:gd fmla="*/ 1789 h 850" name="T51"/>
                <a:gd fmla="*/ 763 w 850" name="T52"/>
                <a:gd fmla="*/ 1789 h 850" name="T53"/>
                <a:gd fmla="*/ 773 w 850" name="T54"/>
                <a:gd fmla="*/ 1783 h 850" name="T55"/>
                <a:gd fmla="*/ 779 w 850" name="T56"/>
                <a:gd fmla="*/ 1775 h 850" name="T57"/>
                <a:gd fmla="*/ 782 w 850" name="T58"/>
                <a:gd fmla="*/ 1765 h 850" name="T59"/>
                <a:gd fmla="*/ 783 w 850" name="T60"/>
                <a:gd fmla="*/ 1753 h 850" name="T61"/>
                <a:gd fmla="*/ 849 w 850" name="T62"/>
                <a:gd fmla="*/ 1258 h 850" name="T63"/>
                <a:gd fmla="*/ 844 w 850" name="T64"/>
                <a:gd fmla="*/ 1251 h 850" name="T65"/>
                <a:gd fmla="*/ 839 w 850" name="T66"/>
                <a:gd fmla="*/ 1243 h 850" name="T67"/>
                <a:gd fmla="*/ 477 w 850" name="T68"/>
                <a:gd fmla="*/ 972 h 850" name="T69"/>
                <a:gd fmla="*/ 431 w 850" name="T70"/>
                <a:gd fmla="*/ 939 h 850" name="T71"/>
                <a:gd fmla="*/ 418 w 850" name="T72"/>
                <a:gd fmla="*/ 939 h 850" name="T73"/>
                <a:gd fmla="*/ 412 w 850" name="T74"/>
                <a:gd fmla="*/ 943 h 850" name="T75"/>
                <a:gd fmla="*/ 407 w 850" name="T76"/>
                <a:gd fmla="*/ 946 h 850" name="T77"/>
                <a:gd fmla="*/ 11 w 850" name="T78"/>
                <a:gd fmla="*/ 1243 h 850" name="T79"/>
                <a:gd fmla="*/ 6 w 850" name="T80"/>
                <a:gd fmla="*/ 1251 h 850" name="T81"/>
                <a:gd fmla="*/ 0 w 850" name="T82"/>
                <a:gd fmla="*/ 1258 h 850" name="T83"/>
                <a:gd fmla="*/ 0 w 850" name="T84"/>
                <a:gd fmla="*/ 1271 h 850" name="T85"/>
                <a:gd fmla="*/ 1 w 850" name="T86"/>
                <a:gd fmla="*/ 1272 h 850" name="T87"/>
                <a:gd fmla="*/ 10 w 850" name="T88"/>
                <a:gd fmla="*/ 1285 h 850" name="T89"/>
                <a:gd fmla="*/ 21 w 850" name="T90"/>
                <a:gd fmla="*/ 1291 h 850" name="T91"/>
                <a:gd fmla="*/ 33 w 850" name="T92"/>
                <a:gd fmla="*/ 1290 h 850" name="T93"/>
                <a:gd fmla="*/ 47 w 850" name="T94"/>
                <a:gd fmla="*/ 1282 h 850" name="T95"/>
                <a:gd fmla="*/ 424 w 850" name="T96"/>
                <a:gd fmla="*/ 999 h 850" name="T97"/>
                <a:gd fmla="*/ 805 w 850" name="T98"/>
                <a:gd fmla="*/ 1284 h 850" name="T99"/>
                <a:gd fmla="*/ 817 w 850" name="T100"/>
                <a:gd fmla="*/ 1290 h 850" name="T101"/>
                <a:gd fmla="*/ 829 w 850" name="T102"/>
                <a:gd fmla="*/ 1290 h 850" name="T103"/>
                <a:gd fmla="*/ 840 w 850" name="T104"/>
                <a:gd fmla="*/ 1284 h 850" name="T105"/>
                <a:gd fmla="*/ 847 w 850" name="T106"/>
                <a:gd fmla="*/ 1273 h 850" name="T107"/>
                <a:gd fmla="*/ 849 w 850" name="T108"/>
                <a:gd fmla="*/ 1269 h 850" name="T109"/>
                <a:gd fmla="*/ 849 w 850" name="T110"/>
                <a:gd fmla="*/ 1258 h 850" name="T111"/>
                <a:gd fmla="*/ 0 60000 65536" name="T112"/>
                <a:gd fmla="*/ 0 60000 65536" name="T113"/>
                <a:gd fmla="*/ 0 60000 65536" name="T114"/>
                <a:gd fmla="*/ 0 60000 65536" name="T115"/>
                <a:gd fmla="*/ 0 60000 65536" name="T116"/>
                <a:gd fmla="*/ 0 60000 65536" name="T117"/>
                <a:gd fmla="*/ 0 60000 65536" name="T118"/>
                <a:gd fmla="*/ 0 60000 65536" name="T119"/>
                <a:gd fmla="*/ 0 60000 65536" name="T120"/>
                <a:gd fmla="*/ 0 60000 65536" name="T121"/>
                <a:gd fmla="*/ 0 60000 65536" name="T122"/>
                <a:gd fmla="*/ 0 60000 65536" name="T123"/>
                <a:gd fmla="*/ 0 60000 65536" name="T124"/>
                <a:gd fmla="*/ 0 60000 65536" name="T125"/>
                <a:gd fmla="*/ 0 60000 65536" name="T126"/>
                <a:gd fmla="*/ 0 60000 65536" name="T127"/>
                <a:gd fmla="*/ 0 60000 65536" name="T128"/>
                <a:gd fmla="*/ 0 60000 65536" name="T129"/>
                <a:gd fmla="*/ 0 60000 65536" name="T130"/>
                <a:gd fmla="*/ 0 60000 65536" name="T131"/>
                <a:gd fmla="*/ 0 60000 65536" name="T132"/>
                <a:gd fmla="*/ 0 60000 65536" name="T133"/>
                <a:gd fmla="*/ 0 60000 65536" name="T134"/>
                <a:gd fmla="*/ 0 60000 65536" name="T135"/>
                <a:gd fmla="*/ 0 60000 65536" name="T136"/>
                <a:gd fmla="*/ 0 60000 65536" name="T137"/>
                <a:gd fmla="*/ 0 60000 65536" name="T138"/>
                <a:gd fmla="*/ 0 60000 65536" name="T139"/>
                <a:gd fmla="*/ 0 60000 65536" name="T140"/>
                <a:gd fmla="*/ 0 60000 65536" name="T141"/>
                <a:gd fmla="*/ 0 60000 65536" name="T142"/>
                <a:gd fmla="*/ 0 60000 65536" name="T143"/>
                <a:gd fmla="*/ 0 60000 65536" name="T144"/>
                <a:gd fmla="*/ 0 60000 65536" name="T145"/>
                <a:gd fmla="*/ 0 60000 65536" name="T146"/>
                <a:gd fmla="*/ 0 60000 65536" name="T147"/>
                <a:gd fmla="*/ 0 60000 65536" name="T148"/>
                <a:gd fmla="*/ 0 60000 65536" name="T149"/>
                <a:gd fmla="*/ 0 60000 65536" name="T150"/>
                <a:gd fmla="*/ 0 60000 65536" name="T151"/>
                <a:gd fmla="*/ 0 60000 65536" name="T152"/>
                <a:gd fmla="*/ 0 60000 65536" name="T153"/>
                <a:gd fmla="*/ 0 60000 65536" name="T154"/>
                <a:gd fmla="*/ 0 60000 65536" name="T155"/>
                <a:gd fmla="*/ 0 60000 65536" name="T156"/>
                <a:gd fmla="*/ 0 60000 65536" name="T157"/>
                <a:gd fmla="*/ 0 60000 65536" name="T158"/>
                <a:gd fmla="*/ 0 60000 65536" name="T159"/>
                <a:gd fmla="*/ 0 60000 65536" name="T160"/>
                <a:gd fmla="*/ 0 60000 65536" name="T161"/>
                <a:gd fmla="*/ 0 60000 65536" name="T162"/>
                <a:gd fmla="*/ 0 60000 65536" name="T163"/>
                <a:gd fmla="*/ 0 60000 65536" name="T164"/>
                <a:gd fmla="*/ 0 60000 65536" name="T165"/>
                <a:gd fmla="*/ 0 60000 65536" name="T166"/>
                <a:gd fmla="*/ 0 60000 65536" name="T16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b="b" l="0" r="r" t="0"/>
              <a:pathLst>
                <a:path h="850" w="850">
                  <a:moveTo>
                    <a:pt x="783" y="814"/>
                  </a:moveTo>
                  <a:lnTo>
                    <a:pt x="783" y="738"/>
                  </a:lnTo>
                  <a:lnTo>
                    <a:pt x="783" y="417"/>
                  </a:lnTo>
                  <a:lnTo>
                    <a:pt x="778" y="407"/>
                  </a:lnTo>
                  <a:lnTo>
                    <a:pt x="446" y="158"/>
                  </a:lnTo>
                  <a:lnTo>
                    <a:pt x="435" y="150"/>
                  </a:lnTo>
                  <a:lnTo>
                    <a:pt x="425" y="148"/>
                  </a:lnTo>
                  <a:lnTo>
                    <a:pt x="415" y="151"/>
                  </a:lnTo>
                  <a:lnTo>
                    <a:pt x="403" y="158"/>
                  </a:lnTo>
                  <a:lnTo>
                    <a:pt x="71" y="407"/>
                  </a:lnTo>
                  <a:lnTo>
                    <a:pt x="66" y="417"/>
                  </a:lnTo>
                  <a:lnTo>
                    <a:pt x="66" y="814"/>
                  </a:lnTo>
                  <a:lnTo>
                    <a:pt x="67" y="826"/>
                  </a:lnTo>
                  <a:lnTo>
                    <a:pt x="70" y="836"/>
                  </a:lnTo>
                  <a:lnTo>
                    <a:pt x="77" y="844"/>
                  </a:lnTo>
                  <a:lnTo>
                    <a:pt x="86" y="850"/>
                  </a:lnTo>
                  <a:lnTo>
                    <a:pt x="325" y="850"/>
                  </a:lnTo>
                  <a:lnTo>
                    <a:pt x="341" y="844"/>
                  </a:lnTo>
                  <a:lnTo>
                    <a:pt x="346" y="832"/>
                  </a:lnTo>
                  <a:lnTo>
                    <a:pt x="345" y="767"/>
                  </a:lnTo>
                  <a:lnTo>
                    <a:pt x="345" y="612"/>
                  </a:lnTo>
                  <a:lnTo>
                    <a:pt x="504" y="612"/>
                  </a:lnTo>
                  <a:lnTo>
                    <a:pt x="504" y="718"/>
                  </a:lnTo>
                  <a:lnTo>
                    <a:pt x="504" y="832"/>
                  </a:lnTo>
                  <a:lnTo>
                    <a:pt x="509" y="843"/>
                  </a:lnTo>
                  <a:lnTo>
                    <a:pt x="524" y="850"/>
                  </a:lnTo>
                  <a:lnTo>
                    <a:pt x="763" y="850"/>
                  </a:lnTo>
                  <a:lnTo>
                    <a:pt x="773" y="844"/>
                  </a:lnTo>
                  <a:lnTo>
                    <a:pt x="779" y="836"/>
                  </a:lnTo>
                  <a:lnTo>
                    <a:pt x="782" y="826"/>
                  </a:lnTo>
                  <a:lnTo>
                    <a:pt x="783" y="814"/>
                  </a:lnTo>
                  <a:close/>
                  <a:moveTo>
                    <a:pt x="849" y="319"/>
                  </a:moveTo>
                  <a:lnTo>
                    <a:pt x="844" y="312"/>
                  </a:lnTo>
                  <a:lnTo>
                    <a:pt x="839" y="304"/>
                  </a:lnTo>
                  <a:lnTo>
                    <a:pt x="477" y="33"/>
                  </a:lnTo>
                  <a:lnTo>
                    <a:pt x="431" y="0"/>
                  </a:lnTo>
                  <a:lnTo>
                    <a:pt x="418" y="0"/>
                  </a:lnTo>
                  <a:lnTo>
                    <a:pt x="412" y="4"/>
                  </a:lnTo>
                  <a:lnTo>
                    <a:pt x="407" y="7"/>
                  </a:lnTo>
                  <a:lnTo>
                    <a:pt x="11" y="304"/>
                  </a:lnTo>
                  <a:lnTo>
                    <a:pt x="6" y="312"/>
                  </a:lnTo>
                  <a:lnTo>
                    <a:pt x="0" y="319"/>
                  </a:lnTo>
                  <a:lnTo>
                    <a:pt x="0" y="332"/>
                  </a:lnTo>
                  <a:lnTo>
                    <a:pt x="1" y="333"/>
                  </a:lnTo>
                  <a:lnTo>
                    <a:pt x="10" y="346"/>
                  </a:lnTo>
                  <a:lnTo>
                    <a:pt x="21" y="352"/>
                  </a:lnTo>
                  <a:lnTo>
                    <a:pt x="33" y="351"/>
                  </a:lnTo>
                  <a:lnTo>
                    <a:pt x="47" y="343"/>
                  </a:lnTo>
                  <a:lnTo>
                    <a:pt x="424" y="60"/>
                  </a:lnTo>
                  <a:lnTo>
                    <a:pt x="805" y="345"/>
                  </a:lnTo>
                  <a:lnTo>
                    <a:pt x="817" y="351"/>
                  </a:lnTo>
                  <a:lnTo>
                    <a:pt x="829" y="351"/>
                  </a:lnTo>
                  <a:lnTo>
                    <a:pt x="840" y="345"/>
                  </a:lnTo>
                  <a:lnTo>
                    <a:pt x="847" y="334"/>
                  </a:lnTo>
                  <a:lnTo>
                    <a:pt x="849" y="330"/>
                  </a:lnTo>
                  <a:lnTo>
                    <a:pt x="849" y="319"/>
                  </a:lnTo>
                  <a:close/>
                </a:path>
              </a:pathLst>
            </a:custGeom>
            <a:solidFill>
              <a:srgbClr val="5A9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AutoShape 17"/>
            <p:cNvSpPr>
              <a:spLocks/>
            </p:cNvSpPr>
            <p:nvPr/>
          </p:nvSpPr>
          <p:spPr bwMode="auto">
            <a:xfrm>
              <a:off x="11166" y="246"/>
              <a:ext cx="990" cy="1160"/>
            </a:xfrm>
            <a:custGeom>
              <a:avLst/>
              <a:gdLst>
                <a:gd fmla="*/ 94 w 990" name="T0"/>
                <a:gd fmla="*/ 1016 h 1160" name="T1"/>
                <a:gd fmla="*/ 3 w 990" name="T2"/>
                <a:gd fmla="*/ 1320 h 1160" name="T3"/>
                <a:gd fmla="*/ 6 w 990" name="T4"/>
                <a:gd fmla="*/ 1406 h 1160" name="T5"/>
                <a:gd fmla="*/ 990 w 990" name="T6"/>
                <a:gd fmla="*/ 1396 h 1160" name="T7"/>
                <a:gd fmla="*/ 32 w 990" name="T8"/>
                <a:gd fmla="*/ 1302 h 1160" name="T9"/>
                <a:gd fmla="*/ 160 w 990" name="T10"/>
                <a:gd fmla="*/ 963 h 1160" name="T11"/>
                <a:gd fmla="*/ 271 w 990" name="T12"/>
                <a:gd fmla="*/ 874 h 1160" name="T13"/>
                <a:gd fmla="*/ 246 w 990" name="T14"/>
                <a:gd fmla="*/ 854 h 1160" name="T15"/>
                <a:gd fmla="*/ 765 w 990" name="T16"/>
                <a:gd fmla="*/ 882 h 1160" name="T17"/>
                <a:gd fmla="*/ 937 w 990" name="T18"/>
                <a:gd fmla="*/ 1194 h 1160" name="T19"/>
                <a:gd fmla="*/ 989 w 990" name="T20"/>
                <a:gd fmla="*/ 1381 h 1160" name="T21"/>
                <a:gd fmla="*/ 892 w 990" name="T22"/>
                <a:gd fmla="*/ 991 h 1160" name="T23"/>
                <a:gd fmla="*/ 275 w 990" name="T24"/>
                <a:gd fmla="*/ 881 h 1160" name="T25"/>
                <a:gd fmla="*/ 250 w 990" name="T26"/>
                <a:gd fmla="*/ 890 h 1160" name="T27"/>
                <a:gd fmla="*/ 441 w 990" name="T28"/>
                <a:gd fmla="*/ 1199 h 1160" name="T29"/>
                <a:gd fmla="*/ 590 w 990" name="T30"/>
                <a:gd fmla="*/ 970 h 1160" name="T31"/>
                <a:gd fmla="*/ 559 w 990" name="T32"/>
                <a:gd fmla="*/ 1196 h 1160" name="T33"/>
                <a:gd fmla="*/ 607 w 990" name="T34"/>
                <a:gd fmla="*/ 1148 h 1160" name="T35"/>
                <a:gd fmla="*/ 408 w 990" name="T36"/>
                <a:gd fmla="*/ 939 h 1160" name="T37"/>
                <a:gd fmla="*/ 443 w 990" name="T38"/>
                <a:gd fmla="*/ 1023 h 1160" name="T39"/>
                <a:gd fmla="*/ 470 w 990" name="T40"/>
                <a:gd fmla="*/ 1017 h 1160" name="T41"/>
                <a:gd fmla="*/ 600 w 990" name="T42"/>
                <a:gd fmla="*/ 950 h 1160" name="T43"/>
                <a:gd fmla="*/ 590 w 990" name="T44"/>
                <a:gd fmla="*/ 939 h 1160" name="T45"/>
                <a:gd fmla="*/ 714 w 990" name="T46"/>
                <a:gd fmla="*/ 887 h 1160" name="T47"/>
                <a:gd fmla="*/ 607 w 990" name="T48"/>
                <a:gd fmla="*/ 1148 h 1160" name="T49"/>
                <a:gd fmla="*/ 756 w 990" name="T50"/>
                <a:gd fmla="*/ 889 h 1160" name="T51"/>
                <a:gd fmla="*/ 461 w 990" name="T52"/>
                <a:gd fmla="*/ 972 h 1160" name="T53"/>
                <a:gd fmla="*/ 537 w 990" name="T54"/>
                <a:gd fmla="*/ 973 h 1160" name="T55"/>
                <a:gd fmla="*/ 590 w 990" name="T56"/>
                <a:gd fmla="*/ 969 h 1160" name="T57"/>
                <a:gd fmla="*/ 589 w 990" name="T58"/>
                <a:gd fmla="*/ 940 h 1160" name="T59"/>
                <a:gd fmla="*/ 337 w 990" name="T60"/>
                <a:gd fmla="*/ 913 h 1160" name="T61"/>
                <a:gd fmla="*/ 619 w 990" name="T62"/>
                <a:gd fmla="*/ 932 h 1160" name="T63"/>
                <a:gd fmla="*/ 349 w 990" name="T64"/>
                <a:gd fmla="*/ 891 h 1160" name="T65"/>
                <a:gd fmla="*/ 582 w 990" name="T66"/>
                <a:gd fmla="*/ 280 h 1160" name="T67"/>
                <a:gd fmla="*/ 814 w 990" name="T68"/>
                <a:gd fmla="*/ 455 h 1160" name="T69"/>
                <a:gd fmla="*/ 814 w 990" name="T70"/>
                <a:gd fmla="*/ 741 h 1160" name="T71"/>
                <a:gd fmla="*/ 582 w 990" name="T72"/>
                <a:gd fmla="*/ 916 h 1160" name="T73"/>
                <a:gd fmla="*/ 684 w 990" name="T74"/>
                <a:gd fmla="*/ 905 h 1160" name="T75"/>
                <a:gd fmla="*/ 805 w 990" name="T76"/>
                <a:gd fmla="*/ 882 h 1160" name="T77"/>
                <a:gd fmla="*/ 806 w 990" name="T78"/>
                <a:gd fmla="*/ 803 h 1160" name="T79"/>
                <a:gd fmla="*/ 869 w 990" name="T80"/>
                <a:gd fmla="*/ 527 h 1160" name="T81"/>
                <a:gd fmla="*/ 711 w 990" name="T82"/>
                <a:gd fmla="*/ 307 h 1160" name="T83"/>
                <a:gd fmla="*/ 760 w 990" name="T84"/>
                <a:gd fmla="*/ 853 h 1160" name="T85"/>
                <a:gd fmla="*/ 766 w 990" name="T86"/>
                <a:gd fmla="*/ 852 h 1160" name="T87"/>
                <a:gd fmla="*/ 293 w 990" name="T88"/>
                <a:gd fmla="*/ 307 h 1160" name="T89"/>
                <a:gd fmla="*/ 135 w 990" name="T90"/>
                <a:gd fmla="*/ 527 h 1160" name="T91"/>
                <a:gd fmla="*/ 197 w 990" name="T92"/>
                <a:gd fmla="*/ 801 h 1160" name="T93"/>
                <a:gd fmla="*/ 231 w 990" name="T94"/>
                <a:gd fmla="*/ 802 h 1160" name="T95"/>
                <a:gd fmla="*/ 163 w 990" name="T96"/>
                <a:gd fmla="*/ 523 h 1160" name="T97"/>
                <a:gd fmla="*/ 349 w 990" name="T98"/>
                <a:gd fmla="*/ 305 h 1160" name="T99"/>
                <a:gd fmla="*/ 577 w 990" name="T100"/>
                <a:gd fmla="*/ 254 h 1160" name="T101"/>
                <a:gd fmla="*/ 0 60000 65536" name="T102"/>
                <a:gd fmla="*/ 0 60000 65536" name="T103"/>
                <a:gd fmla="*/ 0 60000 65536" name="T104"/>
                <a:gd fmla="*/ 0 60000 65536" name="T105"/>
                <a:gd fmla="*/ 0 60000 65536" name="T106"/>
                <a:gd fmla="*/ 0 60000 65536" name="T107"/>
                <a:gd fmla="*/ 0 60000 65536" name="T108"/>
                <a:gd fmla="*/ 0 60000 65536" name="T109"/>
                <a:gd fmla="*/ 0 60000 65536" name="T110"/>
                <a:gd fmla="*/ 0 60000 65536" name="T111"/>
                <a:gd fmla="*/ 0 60000 65536" name="T112"/>
                <a:gd fmla="*/ 0 60000 65536" name="T113"/>
                <a:gd fmla="*/ 0 60000 65536" name="T114"/>
                <a:gd fmla="*/ 0 60000 65536" name="T115"/>
                <a:gd fmla="*/ 0 60000 65536" name="T116"/>
                <a:gd fmla="*/ 0 60000 65536" name="T117"/>
                <a:gd fmla="*/ 0 60000 65536" name="T118"/>
                <a:gd fmla="*/ 0 60000 65536" name="T119"/>
                <a:gd fmla="*/ 0 60000 65536" name="T120"/>
                <a:gd fmla="*/ 0 60000 65536" name="T121"/>
                <a:gd fmla="*/ 0 60000 65536" name="T122"/>
                <a:gd fmla="*/ 0 60000 65536" name="T123"/>
                <a:gd fmla="*/ 0 60000 65536" name="T124"/>
                <a:gd fmla="*/ 0 60000 65536" name="T125"/>
                <a:gd fmla="*/ 0 60000 65536" name="T126"/>
                <a:gd fmla="*/ 0 60000 65536" name="T127"/>
                <a:gd fmla="*/ 0 60000 65536" name="T128"/>
                <a:gd fmla="*/ 0 60000 65536" name="T129"/>
                <a:gd fmla="*/ 0 60000 65536" name="T130"/>
                <a:gd fmla="*/ 0 60000 65536" name="T131"/>
                <a:gd fmla="*/ 0 60000 65536" name="T132"/>
                <a:gd fmla="*/ 0 60000 65536" name="T133"/>
                <a:gd fmla="*/ 0 60000 65536" name="T134"/>
                <a:gd fmla="*/ 0 60000 65536" name="T135"/>
                <a:gd fmla="*/ 0 60000 65536" name="T136"/>
                <a:gd fmla="*/ 0 60000 65536" name="T137"/>
                <a:gd fmla="*/ 0 60000 65536" name="T138"/>
                <a:gd fmla="*/ 0 60000 65536" name="T139"/>
                <a:gd fmla="*/ 0 60000 65536" name="T140"/>
                <a:gd fmla="*/ 0 60000 65536" name="T141"/>
                <a:gd fmla="*/ 0 60000 65536" name="T142"/>
                <a:gd fmla="*/ 0 60000 65536" name="T143"/>
                <a:gd fmla="*/ 0 60000 65536" name="T144"/>
                <a:gd fmla="*/ 0 60000 65536" name="T145"/>
                <a:gd fmla="*/ 0 60000 65536" name="T146"/>
                <a:gd fmla="*/ 0 60000 65536" name="T147"/>
                <a:gd fmla="*/ 0 60000 65536" name="T148"/>
                <a:gd fmla="*/ 0 60000 65536" name="T149"/>
                <a:gd fmla="*/ 0 60000 65536" name="T150"/>
                <a:gd fmla="*/ 0 60000 65536" name="T151"/>
                <a:gd fmla="*/ 0 60000 65536" name="T15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b="b" l="0" r="r" t="0"/>
              <a:pathLst>
                <a:path h="1160" w="990">
                  <a:moveTo>
                    <a:pt x="234" y="604"/>
                  </a:moveTo>
                  <a:lnTo>
                    <a:pt x="226" y="610"/>
                  </a:lnTo>
                  <a:lnTo>
                    <a:pt x="151" y="686"/>
                  </a:lnTo>
                  <a:lnTo>
                    <a:pt x="94" y="769"/>
                  </a:lnTo>
                  <a:lnTo>
                    <a:pt x="54" y="854"/>
                  </a:lnTo>
                  <a:lnTo>
                    <a:pt x="27" y="937"/>
                  </a:lnTo>
                  <a:lnTo>
                    <a:pt x="11" y="1012"/>
                  </a:lnTo>
                  <a:lnTo>
                    <a:pt x="3" y="1073"/>
                  </a:lnTo>
                  <a:lnTo>
                    <a:pt x="0" y="1116"/>
                  </a:lnTo>
                  <a:lnTo>
                    <a:pt x="0" y="1135"/>
                  </a:lnTo>
                  <a:lnTo>
                    <a:pt x="0" y="1153"/>
                  </a:lnTo>
                  <a:lnTo>
                    <a:pt x="6" y="1159"/>
                  </a:lnTo>
                  <a:lnTo>
                    <a:pt x="980" y="1159"/>
                  </a:lnTo>
                  <a:lnTo>
                    <a:pt x="983" y="1157"/>
                  </a:lnTo>
                  <a:lnTo>
                    <a:pt x="988" y="1152"/>
                  </a:lnTo>
                  <a:lnTo>
                    <a:pt x="990" y="1149"/>
                  </a:lnTo>
                  <a:lnTo>
                    <a:pt x="989" y="1134"/>
                  </a:lnTo>
                  <a:lnTo>
                    <a:pt x="27" y="1134"/>
                  </a:lnTo>
                  <a:lnTo>
                    <a:pt x="27" y="1108"/>
                  </a:lnTo>
                  <a:lnTo>
                    <a:pt x="32" y="1055"/>
                  </a:lnTo>
                  <a:lnTo>
                    <a:pt x="44" y="983"/>
                  </a:lnTo>
                  <a:lnTo>
                    <a:pt x="66" y="897"/>
                  </a:lnTo>
                  <a:lnTo>
                    <a:pt x="104" y="806"/>
                  </a:lnTo>
                  <a:lnTo>
                    <a:pt x="160" y="716"/>
                  </a:lnTo>
                  <a:lnTo>
                    <a:pt x="238" y="634"/>
                  </a:lnTo>
                  <a:lnTo>
                    <a:pt x="275" y="634"/>
                  </a:lnTo>
                  <a:lnTo>
                    <a:pt x="272" y="628"/>
                  </a:lnTo>
                  <a:lnTo>
                    <a:pt x="271" y="627"/>
                  </a:lnTo>
                  <a:lnTo>
                    <a:pt x="270" y="626"/>
                  </a:lnTo>
                  <a:lnTo>
                    <a:pt x="319" y="626"/>
                  </a:lnTo>
                  <a:lnTo>
                    <a:pt x="288" y="607"/>
                  </a:lnTo>
                  <a:lnTo>
                    <a:pt x="246" y="607"/>
                  </a:lnTo>
                  <a:lnTo>
                    <a:pt x="241" y="604"/>
                  </a:lnTo>
                  <a:lnTo>
                    <a:pt x="234" y="604"/>
                  </a:lnTo>
                  <a:close/>
                  <a:moveTo>
                    <a:pt x="805" y="635"/>
                  </a:moveTo>
                  <a:lnTo>
                    <a:pt x="765" y="635"/>
                  </a:lnTo>
                  <a:lnTo>
                    <a:pt x="829" y="696"/>
                  </a:lnTo>
                  <a:lnTo>
                    <a:pt x="878" y="774"/>
                  </a:lnTo>
                  <a:lnTo>
                    <a:pt x="914" y="860"/>
                  </a:lnTo>
                  <a:lnTo>
                    <a:pt x="937" y="947"/>
                  </a:lnTo>
                  <a:lnTo>
                    <a:pt x="952" y="1027"/>
                  </a:lnTo>
                  <a:lnTo>
                    <a:pt x="959" y="1091"/>
                  </a:lnTo>
                  <a:lnTo>
                    <a:pt x="962" y="1134"/>
                  </a:lnTo>
                  <a:lnTo>
                    <a:pt x="989" y="1134"/>
                  </a:lnTo>
                  <a:lnTo>
                    <a:pt x="977" y="1006"/>
                  </a:lnTo>
                  <a:lnTo>
                    <a:pt x="955" y="900"/>
                  </a:lnTo>
                  <a:lnTo>
                    <a:pt x="925" y="813"/>
                  </a:lnTo>
                  <a:lnTo>
                    <a:pt x="892" y="744"/>
                  </a:lnTo>
                  <a:lnTo>
                    <a:pt x="857" y="690"/>
                  </a:lnTo>
                  <a:lnTo>
                    <a:pt x="823" y="651"/>
                  </a:lnTo>
                  <a:lnTo>
                    <a:pt x="805" y="635"/>
                  </a:lnTo>
                  <a:close/>
                  <a:moveTo>
                    <a:pt x="275" y="634"/>
                  </a:moveTo>
                  <a:lnTo>
                    <a:pt x="238" y="634"/>
                  </a:lnTo>
                  <a:lnTo>
                    <a:pt x="242" y="637"/>
                  </a:lnTo>
                  <a:lnTo>
                    <a:pt x="246" y="640"/>
                  </a:lnTo>
                  <a:lnTo>
                    <a:pt x="250" y="643"/>
                  </a:lnTo>
                  <a:lnTo>
                    <a:pt x="419" y="955"/>
                  </a:lnTo>
                  <a:lnTo>
                    <a:pt x="425" y="958"/>
                  </a:lnTo>
                  <a:lnTo>
                    <a:pt x="436" y="956"/>
                  </a:lnTo>
                  <a:lnTo>
                    <a:pt x="441" y="952"/>
                  </a:lnTo>
                  <a:lnTo>
                    <a:pt x="449" y="905"/>
                  </a:lnTo>
                  <a:lnTo>
                    <a:pt x="422" y="905"/>
                  </a:lnTo>
                  <a:lnTo>
                    <a:pt x="275" y="634"/>
                  </a:lnTo>
                  <a:close/>
                  <a:moveTo>
                    <a:pt x="590" y="723"/>
                  </a:moveTo>
                  <a:lnTo>
                    <a:pt x="558" y="723"/>
                  </a:lnTo>
                  <a:lnTo>
                    <a:pt x="528" y="770"/>
                  </a:lnTo>
                  <a:lnTo>
                    <a:pt x="527" y="773"/>
                  </a:lnTo>
                  <a:lnTo>
                    <a:pt x="559" y="949"/>
                  </a:lnTo>
                  <a:lnTo>
                    <a:pt x="563" y="953"/>
                  </a:lnTo>
                  <a:lnTo>
                    <a:pt x="575" y="955"/>
                  </a:lnTo>
                  <a:lnTo>
                    <a:pt x="581" y="952"/>
                  </a:lnTo>
                  <a:lnTo>
                    <a:pt x="607" y="901"/>
                  </a:lnTo>
                  <a:lnTo>
                    <a:pt x="577" y="901"/>
                  </a:lnTo>
                  <a:lnTo>
                    <a:pt x="555" y="776"/>
                  </a:lnTo>
                  <a:lnTo>
                    <a:pt x="590" y="723"/>
                  </a:lnTo>
                  <a:close/>
                  <a:moveTo>
                    <a:pt x="408" y="692"/>
                  </a:moveTo>
                  <a:lnTo>
                    <a:pt x="404" y="693"/>
                  </a:lnTo>
                  <a:lnTo>
                    <a:pt x="397" y="701"/>
                  </a:lnTo>
                  <a:lnTo>
                    <a:pt x="397" y="707"/>
                  </a:lnTo>
                  <a:lnTo>
                    <a:pt x="443" y="776"/>
                  </a:lnTo>
                  <a:lnTo>
                    <a:pt x="422" y="905"/>
                  </a:lnTo>
                  <a:lnTo>
                    <a:pt x="449" y="905"/>
                  </a:lnTo>
                  <a:lnTo>
                    <a:pt x="471" y="773"/>
                  </a:lnTo>
                  <a:lnTo>
                    <a:pt x="470" y="770"/>
                  </a:lnTo>
                  <a:lnTo>
                    <a:pt x="439" y="722"/>
                  </a:lnTo>
                  <a:lnTo>
                    <a:pt x="590" y="722"/>
                  </a:lnTo>
                  <a:lnTo>
                    <a:pt x="600" y="708"/>
                  </a:lnTo>
                  <a:lnTo>
                    <a:pt x="600" y="703"/>
                  </a:lnTo>
                  <a:lnTo>
                    <a:pt x="594" y="695"/>
                  </a:lnTo>
                  <a:lnTo>
                    <a:pt x="590" y="694"/>
                  </a:lnTo>
                  <a:lnTo>
                    <a:pt x="584" y="694"/>
                  </a:lnTo>
                  <a:lnTo>
                    <a:pt x="590" y="692"/>
                  </a:lnTo>
                  <a:lnTo>
                    <a:pt x="413" y="692"/>
                  </a:lnTo>
                  <a:lnTo>
                    <a:pt x="408" y="692"/>
                  </a:lnTo>
                  <a:close/>
                  <a:moveTo>
                    <a:pt x="758" y="640"/>
                  </a:moveTo>
                  <a:lnTo>
                    <a:pt x="714" y="640"/>
                  </a:lnTo>
                  <a:lnTo>
                    <a:pt x="713" y="641"/>
                  </a:lnTo>
                  <a:lnTo>
                    <a:pt x="712" y="642"/>
                  </a:lnTo>
                  <a:lnTo>
                    <a:pt x="577" y="901"/>
                  </a:lnTo>
                  <a:lnTo>
                    <a:pt x="607" y="901"/>
                  </a:lnTo>
                  <a:lnTo>
                    <a:pt x="733" y="658"/>
                  </a:lnTo>
                  <a:lnTo>
                    <a:pt x="740" y="654"/>
                  </a:lnTo>
                  <a:lnTo>
                    <a:pt x="746" y="649"/>
                  </a:lnTo>
                  <a:lnTo>
                    <a:pt x="756" y="642"/>
                  </a:lnTo>
                  <a:lnTo>
                    <a:pt x="758" y="640"/>
                  </a:lnTo>
                  <a:close/>
                  <a:moveTo>
                    <a:pt x="590" y="722"/>
                  </a:moveTo>
                  <a:lnTo>
                    <a:pt x="439" y="722"/>
                  </a:lnTo>
                  <a:lnTo>
                    <a:pt x="461" y="725"/>
                  </a:lnTo>
                  <a:lnTo>
                    <a:pt x="483" y="727"/>
                  </a:lnTo>
                  <a:lnTo>
                    <a:pt x="505" y="727"/>
                  </a:lnTo>
                  <a:lnTo>
                    <a:pt x="527" y="726"/>
                  </a:lnTo>
                  <a:lnTo>
                    <a:pt x="537" y="726"/>
                  </a:lnTo>
                  <a:lnTo>
                    <a:pt x="548" y="725"/>
                  </a:lnTo>
                  <a:lnTo>
                    <a:pt x="558" y="723"/>
                  </a:lnTo>
                  <a:lnTo>
                    <a:pt x="590" y="723"/>
                  </a:lnTo>
                  <a:lnTo>
                    <a:pt x="590" y="722"/>
                  </a:lnTo>
                  <a:close/>
                  <a:moveTo>
                    <a:pt x="589" y="693"/>
                  </a:moveTo>
                  <a:lnTo>
                    <a:pt x="584" y="694"/>
                  </a:lnTo>
                  <a:lnTo>
                    <a:pt x="590" y="694"/>
                  </a:lnTo>
                  <a:lnTo>
                    <a:pt x="589" y="693"/>
                  </a:lnTo>
                  <a:close/>
                  <a:moveTo>
                    <a:pt x="319" y="626"/>
                  </a:moveTo>
                  <a:lnTo>
                    <a:pt x="270" y="626"/>
                  </a:lnTo>
                  <a:lnTo>
                    <a:pt x="302" y="648"/>
                  </a:lnTo>
                  <a:lnTo>
                    <a:pt x="337" y="666"/>
                  </a:lnTo>
                  <a:lnTo>
                    <a:pt x="374" y="681"/>
                  </a:lnTo>
                  <a:lnTo>
                    <a:pt x="413" y="692"/>
                  </a:lnTo>
                  <a:lnTo>
                    <a:pt x="590" y="692"/>
                  </a:lnTo>
                  <a:lnTo>
                    <a:pt x="619" y="685"/>
                  </a:lnTo>
                  <a:lnTo>
                    <a:pt x="639" y="677"/>
                  </a:lnTo>
                  <a:lnTo>
                    <a:pt x="502" y="677"/>
                  </a:lnTo>
                  <a:lnTo>
                    <a:pt x="422" y="669"/>
                  </a:lnTo>
                  <a:lnTo>
                    <a:pt x="349" y="644"/>
                  </a:lnTo>
                  <a:lnTo>
                    <a:pt x="319" y="626"/>
                  </a:lnTo>
                  <a:close/>
                  <a:moveTo>
                    <a:pt x="639" y="25"/>
                  </a:moveTo>
                  <a:lnTo>
                    <a:pt x="502" y="25"/>
                  </a:lnTo>
                  <a:lnTo>
                    <a:pt x="582" y="33"/>
                  </a:lnTo>
                  <a:lnTo>
                    <a:pt x="655" y="58"/>
                  </a:lnTo>
                  <a:lnTo>
                    <a:pt x="719" y="96"/>
                  </a:lnTo>
                  <a:lnTo>
                    <a:pt x="773" y="147"/>
                  </a:lnTo>
                  <a:lnTo>
                    <a:pt x="814" y="208"/>
                  </a:lnTo>
                  <a:lnTo>
                    <a:pt x="841" y="276"/>
                  </a:lnTo>
                  <a:lnTo>
                    <a:pt x="850" y="351"/>
                  </a:lnTo>
                  <a:lnTo>
                    <a:pt x="841" y="426"/>
                  </a:lnTo>
                  <a:lnTo>
                    <a:pt x="814" y="494"/>
                  </a:lnTo>
                  <a:lnTo>
                    <a:pt x="773" y="555"/>
                  </a:lnTo>
                  <a:lnTo>
                    <a:pt x="719" y="605"/>
                  </a:lnTo>
                  <a:lnTo>
                    <a:pt x="655" y="644"/>
                  </a:lnTo>
                  <a:lnTo>
                    <a:pt x="582" y="669"/>
                  </a:lnTo>
                  <a:lnTo>
                    <a:pt x="502" y="677"/>
                  </a:lnTo>
                  <a:lnTo>
                    <a:pt x="639" y="677"/>
                  </a:lnTo>
                  <a:lnTo>
                    <a:pt x="653" y="672"/>
                  </a:lnTo>
                  <a:lnTo>
                    <a:pt x="684" y="658"/>
                  </a:lnTo>
                  <a:lnTo>
                    <a:pt x="714" y="640"/>
                  </a:lnTo>
                  <a:lnTo>
                    <a:pt x="758" y="640"/>
                  </a:lnTo>
                  <a:lnTo>
                    <a:pt x="765" y="635"/>
                  </a:lnTo>
                  <a:lnTo>
                    <a:pt x="805" y="635"/>
                  </a:lnTo>
                  <a:lnTo>
                    <a:pt x="793" y="624"/>
                  </a:lnTo>
                  <a:lnTo>
                    <a:pt x="772" y="609"/>
                  </a:lnTo>
                  <a:lnTo>
                    <a:pt x="756" y="609"/>
                  </a:lnTo>
                  <a:lnTo>
                    <a:pt x="806" y="556"/>
                  </a:lnTo>
                  <a:lnTo>
                    <a:pt x="844" y="494"/>
                  </a:lnTo>
                  <a:lnTo>
                    <a:pt x="868" y="425"/>
                  </a:lnTo>
                  <a:lnTo>
                    <a:pt x="876" y="351"/>
                  </a:lnTo>
                  <a:lnTo>
                    <a:pt x="869" y="280"/>
                  </a:lnTo>
                  <a:lnTo>
                    <a:pt x="847" y="214"/>
                  </a:lnTo>
                  <a:lnTo>
                    <a:pt x="812" y="155"/>
                  </a:lnTo>
                  <a:lnTo>
                    <a:pt x="767" y="103"/>
                  </a:lnTo>
                  <a:lnTo>
                    <a:pt x="711" y="60"/>
                  </a:lnTo>
                  <a:lnTo>
                    <a:pt x="648" y="27"/>
                  </a:lnTo>
                  <a:lnTo>
                    <a:pt x="639" y="25"/>
                  </a:lnTo>
                  <a:close/>
                  <a:moveTo>
                    <a:pt x="766" y="605"/>
                  </a:moveTo>
                  <a:lnTo>
                    <a:pt x="760" y="606"/>
                  </a:lnTo>
                  <a:lnTo>
                    <a:pt x="756" y="609"/>
                  </a:lnTo>
                  <a:lnTo>
                    <a:pt x="772" y="609"/>
                  </a:lnTo>
                  <a:lnTo>
                    <a:pt x="771" y="608"/>
                  </a:lnTo>
                  <a:lnTo>
                    <a:pt x="766" y="605"/>
                  </a:lnTo>
                  <a:close/>
                  <a:moveTo>
                    <a:pt x="502" y="0"/>
                  </a:moveTo>
                  <a:lnTo>
                    <a:pt x="426" y="7"/>
                  </a:lnTo>
                  <a:lnTo>
                    <a:pt x="356" y="27"/>
                  </a:lnTo>
                  <a:lnTo>
                    <a:pt x="293" y="60"/>
                  </a:lnTo>
                  <a:lnTo>
                    <a:pt x="237" y="103"/>
                  </a:lnTo>
                  <a:lnTo>
                    <a:pt x="191" y="155"/>
                  </a:lnTo>
                  <a:lnTo>
                    <a:pt x="157" y="214"/>
                  </a:lnTo>
                  <a:lnTo>
                    <a:pt x="135" y="280"/>
                  </a:lnTo>
                  <a:lnTo>
                    <a:pt x="127" y="351"/>
                  </a:lnTo>
                  <a:lnTo>
                    <a:pt x="136" y="425"/>
                  </a:lnTo>
                  <a:lnTo>
                    <a:pt x="159" y="493"/>
                  </a:lnTo>
                  <a:lnTo>
                    <a:pt x="197" y="554"/>
                  </a:lnTo>
                  <a:lnTo>
                    <a:pt x="246" y="607"/>
                  </a:lnTo>
                  <a:lnTo>
                    <a:pt x="288" y="607"/>
                  </a:lnTo>
                  <a:lnTo>
                    <a:pt x="284" y="605"/>
                  </a:lnTo>
                  <a:lnTo>
                    <a:pt x="231" y="555"/>
                  </a:lnTo>
                  <a:lnTo>
                    <a:pt x="189" y="494"/>
                  </a:lnTo>
                  <a:lnTo>
                    <a:pt x="163" y="426"/>
                  </a:lnTo>
                  <a:lnTo>
                    <a:pt x="154" y="351"/>
                  </a:lnTo>
                  <a:lnTo>
                    <a:pt x="163" y="276"/>
                  </a:lnTo>
                  <a:lnTo>
                    <a:pt x="189" y="208"/>
                  </a:lnTo>
                  <a:lnTo>
                    <a:pt x="231" y="147"/>
                  </a:lnTo>
                  <a:lnTo>
                    <a:pt x="284" y="96"/>
                  </a:lnTo>
                  <a:lnTo>
                    <a:pt x="349" y="58"/>
                  </a:lnTo>
                  <a:lnTo>
                    <a:pt x="422" y="33"/>
                  </a:lnTo>
                  <a:lnTo>
                    <a:pt x="502" y="25"/>
                  </a:lnTo>
                  <a:lnTo>
                    <a:pt x="639" y="25"/>
                  </a:lnTo>
                  <a:lnTo>
                    <a:pt x="577" y="7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18"/>
            <p:cNvSpPr>
              <a:spLocks/>
            </p:cNvSpPr>
            <p:nvPr/>
          </p:nvSpPr>
          <p:spPr bwMode="auto">
            <a:xfrm>
              <a:off x="11192" y="880"/>
              <a:ext cx="936" cy="500"/>
            </a:xfrm>
            <a:custGeom>
              <a:avLst/>
              <a:gdLst>
                <a:gd fmla="*/ 0 w 936" name="T0"/>
                <a:gd fmla="*/ 1381 h 500" name="T1"/>
                <a:gd fmla="*/ 5 w 936" name="T2"/>
                <a:gd fmla="*/ 1302 h 500" name="T3"/>
                <a:gd fmla="*/ 17 w 936" name="T4"/>
                <a:gd fmla="*/ 1230 h 500" name="T5"/>
                <a:gd fmla="*/ 39 w 936" name="T6"/>
                <a:gd fmla="*/ 1144 h 500" name="T7"/>
                <a:gd fmla="*/ 77 w 936" name="T8"/>
                <a:gd fmla="*/ 1053 h 500" name="T9"/>
                <a:gd fmla="*/ 133 w 936" name="T10"/>
                <a:gd fmla="*/ 963 h 500" name="T11"/>
                <a:gd fmla="*/ 211 w 936" name="T12"/>
                <a:gd fmla="*/ 881 h 500" name="T13"/>
                <a:gd fmla="*/ 215 w 936" name="T14"/>
                <a:gd fmla="*/ 884 h 500" name="T15"/>
                <a:gd fmla="*/ 219 w 936" name="T16"/>
                <a:gd fmla="*/ 887 h 500" name="T17"/>
                <a:gd fmla="*/ 223 w 936" name="T18"/>
                <a:gd fmla="*/ 890 h 500" name="T19"/>
                <a:gd fmla="*/ 390 w 936" name="T20"/>
                <a:gd fmla="*/ 1198 h 500" name="T21"/>
                <a:gd fmla="*/ 392 w 936" name="T22"/>
                <a:gd fmla="*/ 1202 h 500" name="T23"/>
                <a:gd fmla="*/ 398 w 936" name="T24"/>
                <a:gd fmla="*/ 1205 h 500" name="T25"/>
                <a:gd fmla="*/ 404 w 936" name="T26"/>
                <a:gd fmla="*/ 1204 h 500" name="T27"/>
                <a:gd fmla="*/ 409 w 936" name="T28"/>
                <a:gd fmla="*/ 1203 h 500" name="T29"/>
                <a:gd fmla="*/ 414 w 936" name="T30"/>
                <a:gd fmla="*/ 1199 h 500" name="T31"/>
                <a:gd fmla="*/ 415 w 936" name="T32"/>
                <a:gd fmla="*/ 1194 h 500" name="T33"/>
                <a:gd fmla="*/ 443 w 936" name="T34"/>
                <a:gd fmla="*/ 1023 h 500" name="T35"/>
                <a:gd fmla="*/ 444 w 936" name="T36"/>
                <a:gd fmla="*/ 1020 h 500" name="T37"/>
                <a:gd fmla="*/ 443 w 936" name="T38"/>
                <a:gd fmla="*/ 1017 h 500" name="T39"/>
                <a:gd fmla="*/ 441 w 936" name="T40"/>
                <a:gd fmla="*/ 1014 h 500" name="T41"/>
                <a:gd fmla="*/ 412 w 936" name="T42"/>
                <a:gd fmla="*/ 969 h 500" name="T43"/>
                <a:gd fmla="*/ 434 w 936" name="T44"/>
                <a:gd fmla="*/ 972 h 500" name="T45"/>
                <a:gd fmla="*/ 456 w 936" name="T46"/>
                <a:gd fmla="*/ 974 h 500" name="T47"/>
                <a:gd fmla="*/ 478 w 936" name="T48"/>
                <a:gd fmla="*/ 974 h 500" name="T49"/>
                <a:gd fmla="*/ 500 w 936" name="T50"/>
                <a:gd fmla="*/ 973 h 500" name="T51"/>
                <a:gd fmla="*/ 510 w 936" name="T52"/>
                <a:gd fmla="*/ 973 h 500" name="T53"/>
                <a:gd fmla="*/ 521 w 936" name="T54"/>
                <a:gd fmla="*/ 972 h 500" name="T55"/>
                <a:gd fmla="*/ 531 w 936" name="T56"/>
                <a:gd fmla="*/ 970 h 500" name="T57"/>
                <a:gd fmla="*/ 502 w 936" name="T58"/>
                <a:gd fmla="*/ 1014 h 500" name="T59"/>
                <a:gd fmla="*/ 501 w 936" name="T60"/>
                <a:gd fmla="*/ 1017 h 500" name="T61"/>
                <a:gd fmla="*/ 500 w 936" name="T62"/>
                <a:gd fmla="*/ 1020 h 500" name="T63"/>
                <a:gd fmla="*/ 501 w 936" name="T64"/>
                <a:gd fmla="*/ 1023 h 500" name="T65"/>
                <a:gd fmla="*/ 531 w 936" name="T66"/>
                <a:gd fmla="*/ 1191 h 500" name="T67"/>
                <a:gd fmla="*/ 532 w 936" name="T68"/>
                <a:gd fmla="*/ 1196 h 500" name="T69"/>
                <a:gd fmla="*/ 536 w 936" name="T70"/>
                <a:gd fmla="*/ 1200 h 500" name="T71"/>
                <a:gd fmla="*/ 542 w 936" name="T72"/>
                <a:gd fmla="*/ 1201 h 500" name="T73"/>
                <a:gd fmla="*/ 548 w 936" name="T74"/>
                <a:gd fmla="*/ 1202 h 500" name="T75"/>
                <a:gd fmla="*/ 554 w 936" name="T76"/>
                <a:gd fmla="*/ 1199 h 500" name="T77"/>
                <a:gd fmla="*/ 556 w 936" name="T78"/>
                <a:gd fmla="*/ 1194 h 500" name="T79"/>
                <a:gd fmla="*/ 706 w 936" name="T80"/>
                <a:gd fmla="*/ 905 h 500" name="T81"/>
                <a:gd fmla="*/ 713 w 936" name="T82"/>
                <a:gd fmla="*/ 901 h 500" name="T83"/>
                <a:gd fmla="*/ 719 w 936" name="T84"/>
                <a:gd fmla="*/ 896 h 500" name="T85"/>
                <a:gd fmla="*/ 726 w 936" name="T86"/>
                <a:gd fmla="*/ 891 h 500" name="T87"/>
                <a:gd fmla="*/ 729 w 936" name="T88"/>
                <a:gd fmla="*/ 889 h 500" name="T89"/>
                <a:gd fmla="*/ 732 w 936" name="T90"/>
                <a:gd fmla="*/ 886 h 500" name="T91"/>
                <a:gd fmla="*/ 736 w 936" name="T92"/>
                <a:gd fmla="*/ 883 h 500" name="T93"/>
                <a:gd fmla="*/ 737 w 936" name="T94"/>
                <a:gd fmla="*/ 882 h 500" name="T95"/>
                <a:gd fmla="*/ 737 w 936" name="T96"/>
                <a:gd fmla="*/ 882 h 500" name="T97"/>
                <a:gd fmla="*/ 802 w 936" name="T98"/>
                <a:gd fmla="*/ 943 h 500" name="T99"/>
                <a:gd fmla="*/ 851 w 936" name="T100"/>
                <a:gd fmla="*/ 1021 h 500" name="T101"/>
                <a:gd fmla="*/ 887 w 936" name="T102"/>
                <a:gd fmla="*/ 1107 h 500" name="T103"/>
                <a:gd fmla="*/ 910 w 936" name="T104"/>
                <a:gd fmla="*/ 1194 h 500" name="T105"/>
                <a:gd fmla="*/ 925 w 936" name="T106"/>
                <a:gd fmla="*/ 1274 h 500" name="T107"/>
                <a:gd fmla="*/ 932 w 936" name="T108"/>
                <a:gd fmla="*/ 1338 h 500" name="T109"/>
                <a:gd fmla="*/ 935 w 936" name="T110"/>
                <a:gd fmla="*/ 1381 h 500" name="T111"/>
                <a:gd fmla="*/ 0 w 936" name="T112"/>
                <a:gd fmla="*/ 1381 h 500" name="T113"/>
                <a:gd fmla="*/ 0 60000 65536" name="T114"/>
                <a:gd fmla="*/ 0 60000 65536" name="T115"/>
                <a:gd fmla="*/ 0 60000 65536" name="T116"/>
                <a:gd fmla="*/ 0 60000 65536" name="T117"/>
                <a:gd fmla="*/ 0 60000 65536" name="T118"/>
                <a:gd fmla="*/ 0 60000 65536" name="T119"/>
                <a:gd fmla="*/ 0 60000 65536" name="T120"/>
                <a:gd fmla="*/ 0 60000 65536" name="T121"/>
                <a:gd fmla="*/ 0 60000 65536" name="T122"/>
                <a:gd fmla="*/ 0 60000 65536" name="T123"/>
                <a:gd fmla="*/ 0 60000 65536" name="T124"/>
                <a:gd fmla="*/ 0 60000 65536" name="T125"/>
                <a:gd fmla="*/ 0 60000 65536" name="T126"/>
                <a:gd fmla="*/ 0 60000 65536" name="T127"/>
                <a:gd fmla="*/ 0 60000 65536" name="T128"/>
                <a:gd fmla="*/ 0 60000 65536" name="T129"/>
                <a:gd fmla="*/ 0 60000 65536" name="T130"/>
                <a:gd fmla="*/ 0 60000 65536" name="T131"/>
                <a:gd fmla="*/ 0 60000 65536" name="T132"/>
                <a:gd fmla="*/ 0 60000 65536" name="T133"/>
                <a:gd fmla="*/ 0 60000 65536" name="T134"/>
                <a:gd fmla="*/ 0 60000 65536" name="T135"/>
                <a:gd fmla="*/ 0 60000 65536" name="T136"/>
                <a:gd fmla="*/ 0 60000 65536" name="T137"/>
                <a:gd fmla="*/ 0 60000 65536" name="T138"/>
                <a:gd fmla="*/ 0 60000 65536" name="T139"/>
                <a:gd fmla="*/ 0 60000 65536" name="T140"/>
                <a:gd fmla="*/ 0 60000 65536" name="T141"/>
                <a:gd fmla="*/ 0 60000 65536" name="T142"/>
                <a:gd fmla="*/ 0 60000 65536" name="T143"/>
                <a:gd fmla="*/ 0 60000 65536" name="T144"/>
                <a:gd fmla="*/ 0 60000 65536" name="T145"/>
                <a:gd fmla="*/ 0 60000 65536" name="T146"/>
                <a:gd fmla="*/ 0 60000 65536" name="T147"/>
                <a:gd fmla="*/ 0 60000 65536" name="T148"/>
                <a:gd fmla="*/ 0 60000 65536" name="T149"/>
                <a:gd fmla="*/ 0 60000 65536" name="T150"/>
                <a:gd fmla="*/ 0 60000 65536" name="T151"/>
                <a:gd fmla="*/ 0 60000 65536" name="T152"/>
                <a:gd fmla="*/ 0 60000 65536" name="T153"/>
                <a:gd fmla="*/ 0 60000 65536" name="T154"/>
                <a:gd fmla="*/ 0 60000 65536" name="T155"/>
                <a:gd fmla="*/ 0 60000 65536" name="T156"/>
                <a:gd fmla="*/ 0 60000 65536" name="T157"/>
                <a:gd fmla="*/ 0 60000 65536" name="T158"/>
                <a:gd fmla="*/ 0 60000 65536" name="T159"/>
                <a:gd fmla="*/ 0 60000 65536" name="T160"/>
                <a:gd fmla="*/ 0 60000 65536" name="T161"/>
                <a:gd fmla="*/ 0 60000 65536" name="T162"/>
                <a:gd fmla="*/ 0 60000 65536" name="T163"/>
                <a:gd fmla="*/ 0 60000 65536" name="T164"/>
                <a:gd fmla="*/ 0 60000 65536" name="T165"/>
                <a:gd fmla="*/ 0 60000 65536" name="T166"/>
                <a:gd fmla="*/ 0 60000 65536" name="T167"/>
                <a:gd fmla="*/ 0 60000 65536" name="T168"/>
                <a:gd fmla="*/ 0 60000 65536" name="T169"/>
                <a:gd fmla="*/ 0 60000 65536" name="T1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b="b" l="0" r="r" t="0"/>
              <a:pathLst>
                <a:path h="500" w="936">
                  <a:moveTo>
                    <a:pt x="0" y="500"/>
                  </a:moveTo>
                  <a:lnTo>
                    <a:pt x="5" y="421"/>
                  </a:lnTo>
                  <a:lnTo>
                    <a:pt x="17" y="349"/>
                  </a:lnTo>
                  <a:lnTo>
                    <a:pt x="39" y="263"/>
                  </a:lnTo>
                  <a:lnTo>
                    <a:pt x="77" y="172"/>
                  </a:lnTo>
                  <a:lnTo>
                    <a:pt x="133" y="82"/>
                  </a:lnTo>
                  <a:lnTo>
                    <a:pt x="211" y="0"/>
                  </a:lnTo>
                  <a:lnTo>
                    <a:pt x="215" y="3"/>
                  </a:lnTo>
                  <a:lnTo>
                    <a:pt x="219" y="6"/>
                  </a:lnTo>
                  <a:lnTo>
                    <a:pt x="223" y="9"/>
                  </a:lnTo>
                  <a:lnTo>
                    <a:pt x="390" y="317"/>
                  </a:lnTo>
                  <a:lnTo>
                    <a:pt x="392" y="321"/>
                  </a:lnTo>
                  <a:lnTo>
                    <a:pt x="398" y="324"/>
                  </a:lnTo>
                  <a:lnTo>
                    <a:pt x="404" y="323"/>
                  </a:lnTo>
                  <a:lnTo>
                    <a:pt x="409" y="322"/>
                  </a:lnTo>
                  <a:lnTo>
                    <a:pt x="414" y="318"/>
                  </a:lnTo>
                  <a:lnTo>
                    <a:pt x="415" y="313"/>
                  </a:lnTo>
                  <a:lnTo>
                    <a:pt x="443" y="142"/>
                  </a:lnTo>
                  <a:lnTo>
                    <a:pt x="444" y="139"/>
                  </a:lnTo>
                  <a:lnTo>
                    <a:pt x="443" y="136"/>
                  </a:lnTo>
                  <a:lnTo>
                    <a:pt x="441" y="133"/>
                  </a:lnTo>
                  <a:lnTo>
                    <a:pt x="412" y="88"/>
                  </a:lnTo>
                  <a:lnTo>
                    <a:pt x="434" y="91"/>
                  </a:lnTo>
                  <a:lnTo>
                    <a:pt x="456" y="93"/>
                  </a:lnTo>
                  <a:lnTo>
                    <a:pt x="478" y="93"/>
                  </a:lnTo>
                  <a:lnTo>
                    <a:pt x="500" y="92"/>
                  </a:lnTo>
                  <a:lnTo>
                    <a:pt x="510" y="92"/>
                  </a:lnTo>
                  <a:lnTo>
                    <a:pt x="521" y="91"/>
                  </a:lnTo>
                  <a:lnTo>
                    <a:pt x="531" y="89"/>
                  </a:lnTo>
                  <a:lnTo>
                    <a:pt x="502" y="133"/>
                  </a:lnTo>
                  <a:lnTo>
                    <a:pt x="501" y="136"/>
                  </a:lnTo>
                  <a:lnTo>
                    <a:pt x="500" y="139"/>
                  </a:lnTo>
                  <a:lnTo>
                    <a:pt x="501" y="142"/>
                  </a:lnTo>
                  <a:lnTo>
                    <a:pt x="531" y="310"/>
                  </a:lnTo>
                  <a:lnTo>
                    <a:pt x="532" y="315"/>
                  </a:lnTo>
                  <a:lnTo>
                    <a:pt x="536" y="319"/>
                  </a:lnTo>
                  <a:lnTo>
                    <a:pt x="542" y="320"/>
                  </a:lnTo>
                  <a:lnTo>
                    <a:pt x="548" y="321"/>
                  </a:lnTo>
                  <a:lnTo>
                    <a:pt x="554" y="318"/>
                  </a:lnTo>
                  <a:lnTo>
                    <a:pt x="556" y="313"/>
                  </a:lnTo>
                  <a:lnTo>
                    <a:pt x="706" y="24"/>
                  </a:lnTo>
                  <a:lnTo>
                    <a:pt x="713" y="20"/>
                  </a:lnTo>
                  <a:lnTo>
                    <a:pt x="719" y="15"/>
                  </a:lnTo>
                  <a:lnTo>
                    <a:pt x="726" y="10"/>
                  </a:lnTo>
                  <a:lnTo>
                    <a:pt x="729" y="8"/>
                  </a:lnTo>
                  <a:lnTo>
                    <a:pt x="732" y="5"/>
                  </a:lnTo>
                  <a:lnTo>
                    <a:pt x="736" y="2"/>
                  </a:lnTo>
                  <a:lnTo>
                    <a:pt x="737" y="1"/>
                  </a:lnTo>
                  <a:lnTo>
                    <a:pt x="802" y="62"/>
                  </a:lnTo>
                  <a:lnTo>
                    <a:pt x="851" y="140"/>
                  </a:lnTo>
                  <a:lnTo>
                    <a:pt x="887" y="226"/>
                  </a:lnTo>
                  <a:lnTo>
                    <a:pt x="910" y="313"/>
                  </a:lnTo>
                  <a:lnTo>
                    <a:pt x="925" y="393"/>
                  </a:lnTo>
                  <a:lnTo>
                    <a:pt x="932" y="457"/>
                  </a:lnTo>
                  <a:lnTo>
                    <a:pt x="935" y="500"/>
                  </a:lnTo>
                  <a:lnTo>
                    <a:pt x="0" y="500"/>
                  </a:lnTo>
                  <a:close/>
                </a:path>
              </a:pathLst>
            </a:custGeom>
            <a:noFill/>
            <a:ln w="10471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61" name="Picture 19"/>
            <p:cNvPicPr>
              <a:picLocks noChangeArrowheads="1"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" y="864"/>
              <a:ext cx="19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2" name="Freeform 20"/>
            <p:cNvSpPr>
              <a:spLocks/>
            </p:cNvSpPr>
            <p:nvPr/>
          </p:nvSpPr>
          <p:spPr bwMode="auto">
            <a:xfrm>
              <a:off x="11320" y="271"/>
              <a:ext cx="696" cy="653"/>
            </a:xfrm>
            <a:custGeom>
              <a:avLst/>
              <a:gdLst>
                <a:gd fmla="*/ 0 w 696" name="T0"/>
                <a:gd fmla="*/ 598 h 653" name="T1"/>
                <a:gd fmla="*/ 9 w 696" name="T2"/>
                <a:gd fmla="*/ 523 h 653" name="T3"/>
                <a:gd fmla="*/ 35 w 696" name="T4"/>
                <a:gd fmla="*/ 455 h 653" name="T5"/>
                <a:gd fmla="*/ 77 w 696" name="T6"/>
                <a:gd fmla="*/ 394 h 653" name="T7"/>
                <a:gd fmla="*/ 130 w 696" name="T8"/>
                <a:gd fmla="*/ 343 h 653" name="T9"/>
                <a:gd fmla="*/ 195 w 696" name="T10"/>
                <a:gd fmla="*/ 305 h 653" name="T11"/>
                <a:gd fmla="*/ 268 w 696" name="T12"/>
                <a:gd fmla="*/ 280 h 653" name="T13"/>
                <a:gd fmla="*/ 348 w 696" name="T14"/>
                <a:gd fmla="*/ 272 h 653" name="T15"/>
                <a:gd fmla="*/ 428 w 696" name="T16"/>
                <a:gd fmla="*/ 280 h 653" name="T17"/>
                <a:gd fmla="*/ 501 w 696" name="T18"/>
                <a:gd fmla="*/ 305 h 653" name="T19"/>
                <a:gd fmla="*/ 565 w 696" name="T20"/>
                <a:gd fmla="*/ 343 h 653" name="T21"/>
                <a:gd fmla="*/ 619 w 696" name="T22"/>
                <a:gd fmla="*/ 394 h 653" name="T23"/>
                <a:gd fmla="*/ 660 w 696" name="T24"/>
                <a:gd fmla="*/ 455 h 653" name="T25"/>
                <a:gd fmla="*/ 687 w 696" name="T26"/>
                <a:gd fmla="*/ 523 h 653" name="T27"/>
                <a:gd fmla="*/ 696 w 696" name="T28"/>
                <a:gd fmla="*/ 598 h 653" name="T29"/>
                <a:gd fmla="*/ 687 w 696" name="T30"/>
                <a:gd fmla="*/ 673 h 653" name="T31"/>
                <a:gd fmla="*/ 660 w 696" name="T32"/>
                <a:gd fmla="*/ 741 h 653" name="T33"/>
                <a:gd fmla="*/ 619 w 696" name="T34"/>
                <a:gd fmla="*/ 802 h 653" name="T35"/>
                <a:gd fmla="*/ 565 w 696" name="T36"/>
                <a:gd fmla="*/ 852 h 653" name="T37"/>
                <a:gd fmla="*/ 501 w 696" name="T38"/>
                <a:gd fmla="*/ 891 h 653" name="T39"/>
                <a:gd fmla="*/ 428 w 696" name="T40"/>
                <a:gd fmla="*/ 916 h 653" name="T41"/>
                <a:gd fmla="*/ 348 w 696" name="T42"/>
                <a:gd fmla="*/ 924 h 653" name="T43"/>
                <a:gd fmla="*/ 268 w 696" name="T44"/>
                <a:gd fmla="*/ 916 h 653" name="T45"/>
                <a:gd fmla="*/ 195 w 696" name="T46"/>
                <a:gd fmla="*/ 891 h 653" name="T47"/>
                <a:gd fmla="*/ 130 w 696" name="T48"/>
                <a:gd fmla="*/ 852 h 653" name="T49"/>
                <a:gd fmla="*/ 77 w 696" name="T50"/>
                <a:gd fmla="*/ 802 h 653" name="T51"/>
                <a:gd fmla="*/ 35 w 696" name="T52"/>
                <a:gd fmla="*/ 741 h 653" name="T53"/>
                <a:gd fmla="*/ 9 w 696" name="T54"/>
                <a:gd fmla="*/ 673 h 653" name="T55"/>
                <a:gd fmla="*/ 0 w 696" name="T56"/>
                <a:gd fmla="*/ 598 h 653" name="T57"/>
                <a:gd fmla="*/ 0 60000 65536" name="T58"/>
                <a:gd fmla="*/ 0 60000 65536" name="T59"/>
                <a:gd fmla="*/ 0 60000 65536" name="T60"/>
                <a:gd fmla="*/ 0 60000 65536" name="T61"/>
                <a:gd fmla="*/ 0 60000 65536" name="T62"/>
                <a:gd fmla="*/ 0 60000 65536" name="T63"/>
                <a:gd fmla="*/ 0 60000 65536" name="T64"/>
                <a:gd fmla="*/ 0 60000 65536" name="T65"/>
                <a:gd fmla="*/ 0 60000 65536" name="T66"/>
                <a:gd fmla="*/ 0 60000 65536" name="T67"/>
                <a:gd fmla="*/ 0 60000 65536" name="T68"/>
                <a:gd fmla="*/ 0 60000 65536" name="T69"/>
                <a:gd fmla="*/ 0 60000 65536" name="T70"/>
                <a:gd fmla="*/ 0 60000 65536" name="T71"/>
                <a:gd fmla="*/ 0 60000 65536" name="T72"/>
                <a:gd fmla="*/ 0 60000 65536" name="T73"/>
                <a:gd fmla="*/ 0 60000 65536" name="T74"/>
                <a:gd fmla="*/ 0 60000 65536" name="T75"/>
                <a:gd fmla="*/ 0 60000 65536" name="T76"/>
                <a:gd fmla="*/ 0 60000 65536" name="T77"/>
                <a:gd fmla="*/ 0 60000 65536" name="T78"/>
                <a:gd fmla="*/ 0 60000 65536" name="T79"/>
                <a:gd fmla="*/ 0 60000 65536" name="T80"/>
                <a:gd fmla="*/ 0 60000 65536" name="T81"/>
                <a:gd fmla="*/ 0 60000 65536" name="T82"/>
                <a:gd fmla="*/ 0 60000 65536" name="T83"/>
                <a:gd fmla="*/ 0 60000 65536" name="T84"/>
                <a:gd fmla="*/ 0 60000 65536" name="T85"/>
                <a:gd fmla="*/ 0 60000 65536" name="T8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b="b" l="0" r="r" t="0"/>
              <a:pathLst>
                <a:path h="653" w="696">
                  <a:moveTo>
                    <a:pt x="0" y="326"/>
                  </a:moveTo>
                  <a:lnTo>
                    <a:pt x="9" y="251"/>
                  </a:lnTo>
                  <a:lnTo>
                    <a:pt x="35" y="183"/>
                  </a:lnTo>
                  <a:lnTo>
                    <a:pt x="77" y="122"/>
                  </a:lnTo>
                  <a:lnTo>
                    <a:pt x="130" y="71"/>
                  </a:lnTo>
                  <a:lnTo>
                    <a:pt x="195" y="33"/>
                  </a:lnTo>
                  <a:lnTo>
                    <a:pt x="268" y="8"/>
                  </a:lnTo>
                  <a:lnTo>
                    <a:pt x="348" y="0"/>
                  </a:lnTo>
                  <a:lnTo>
                    <a:pt x="428" y="8"/>
                  </a:lnTo>
                  <a:lnTo>
                    <a:pt x="501" y="33"/>
                  </a:lnTo>
                  <a:lnTo>
                    <a:pt x="565" y="71"/>
                  </a:lnTo>
                  <a:lnTo>
                    <a:pt x="619" y="122"/>
                  </a:lnTo>
                  <a:lnTo>
                    <a:pt x="660" y="183"/>
                  </a:lnTo>
                  <a:lnTo>
                    <a:pt x="687" y="251"/>
                  </a:lnTo>
                  <a:lnTo>
                    <a:pt x="696" y="326"/>
                  </a:lnTo>
                  <a:lnTo>
                    <a:pt x="687" y="401"/>
                  </a:lnTo>
                  <a:lnTo>
                    <a:pt x="660" y="469"/>
                  </a:lnTo>
                  <a:lnTo>
                    <a:pt x="619" y="530"/>
                  </a:lnTo>
                  <a:lnTo>
                    <a:pt x="565" y="580"/>
                  </a:lnTo>
                  <a:lnTo>
                    <a:pt x="501" y="619"/>
                  </a:lnTo>
                  <a:lnTo>
                    <a:pt x="428" y="644"/>
                  </a:lnTo>
                  <a:lnTo>
                    <a:pt x="348" y="652"/>
                  </a:lnTo>
                  <a:lnTo>
                    <a:pt x="268" y="644"/>
                  </a:lnTo>
                  <a:lnTo>
                    <a:pt x="195" y="619"/>
                  </a:lnTo>
                  <a:lnTo>
                    <a:pt x="130" y="580"/>
                  </a:lnTo>
                  <a:lnTo>
                    <a:pt x="77" y="530"/>
                  </a:lnTo>
                  <a:lnTo>
                    <a:pt x="35" y="469"/>
                  </a:lnTo>
                  <a:lnTo>
                    <a:pt x="9" y="401"/>
                  </a:lnTo>
                  <a:lnTo>
                    <a:pt x="0" y="326"/>
                  </a:lnTo>
                  <a:close/>
                </a:path>
              </a:pathLst>
            </a:custGeom>
            <a:noFill/>
            <a:ln w="10471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63" name="Picture 21"/>
            <p:cNvPicPr>
              <a:picLocks noChangeArrowheads="1"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2" y="878"/>
              <a:ext cx="1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4" name="Freeform 22"/>
            <p:cNvSpPr>
              <a:spLocks/>
            </p:cNvSpPr>
            <p:nvPr/>
          </p:nvSpPr>
          <p:spPr bwMode="auto">
            <a:xfrm>
              <a:off x="11166" y="246"/>
              <a:ext cx="990" cy="1160"/>
            </a:xfrm>
            <a:custGeom>
              <a:avLst/>
              <a:gdLst>
                <a:gd fmla="*/ 989 w 990" name="T0"/>
                <a:gd fmla="*/ 1381 h 1160" name="T1"/>
                <a:gd fmla="*/ 977 w 990" name="T2"/>
                <a:gd fmla="*/ 1253 h 1160" name="T3"/>
                <a:gd fmla="*/ 955 w 990" name="T4"/>
                <a:gd fmla="*/ 1147 h 1160" name="T5"/>
                <a:gd fmla="*/ 925 w 990" name="T6"/>
                <a:gd fmla="*/ 1060 h 1160" name="T7"/>
                <a:gd fmla="*/ 892 w 990" name="T8"/>
                <a:gd fmla="*/ 991 h 1160" name="T9"/>
                <a:gd fmla="*/ 857 w 990" name="T10"/>
                <a:gd fmla="*/ 937 h 1160" name="T11"/>
                <a:gd fmla="*/ 793 w 990" name="T12"/>
                <a:gd fmla="*/ 871 h 1160" name="T13"/>
                <a:gd fmla="*/ 766 w 990" name="T14"/>
                <a:gd fmla="*/ 852 h 1160" name="T15"/>
                <a:gd fmla="*/ 760 w 990" name="T16"/>
                <a:gd fmla="*/ 853 h 1160" name="T17"/>
                <a:gd fmla="*/ 756 w 990" name="T18"/>
                <a:gd fmla="*/ 856 h 1160" name="T19"/>
                <a:gd fmla="*/ 806 w 990" name="T20"/>
                <a:gd fmla="*/ 803 h 1160" name="T21"/>
                <a:gd fmla="*/ 844 w 990" name="T22"/>
                <a:gd fmla="*/ 741 h 1160" name="T23"/>
                <a:gd fmla="*/ 868 w 990" name="T24"/>
                <a:gd fmla="*/ 672 h 1160" name="T25"/>
                <a:gd fmla="*/ 876 w 990" name="T26"/>
                <a:gd fmla="*/ 598 h 1160" name="T27"/>
                <a:gd fmla="*/ 869 w 990" name="T28"/>
                <a:gd fmla="*/ 527 h 1160" name="T29"/>
                <a:gd fmla="*/ 847 w 990" name="T30"/>
                <a:gd fmla="*/ 461 h 1160" name="T31"/>
                <a:gd fmla="*/ 812 w 990" name="T32"/>
                <a:gd fmla="*/ 402 h 1160" name="T33"/>
                <a:gd fmla="*/ 767 w 990" name="T34"/>
                <a:gd fmla="*/ 350 h 1160" name="T35"/>
                <a:gd fmla="*/ 711 w 990" name="T36"/>
                <a:gd fmla="*/ 307 h 1160" name="T37"/>
                <a:gd fmla="*/ 648 w 990" name="T38"/>
                <a:gd fmla="*/ 274 h 1160" name="T39"/>
                <a:gd fmla="*/ 577 w 990" name="T40"/>
                <a:gd fmla="*/ 254 h 1160" name="T41"/>
                <a:gd fmla="*/ 502 w 990" name="T42"/>
                <a:gd fmla="*/ 247 h 1160" name="T43"/>
                <a:gd fmla="*/ 426 w 990" name="T44"/>
                <a:gd fmla="*/ 254 h 1160" name="T45"/>
                <a:gd fmla="*/ 356 w 990" name="T46"/>
                <a:gd fmla="*/ 274 h 1160" name="T47"/>
                <a:gd fmla="*/ 293 w 990" name="T48"/>
                <a:gd fmla="*/ 307 h 1160" name="T49"/>
                <a:gd fmla="*/ 237 w 990" name="T50"/>
                <a:gd fmla="*/ 350 h 1160" name="T51"/>
                <a:gd fmla="*/ 191 w 990" name="T52"/>
                <a:gd fmla="*/ 402 h 1160" name="T53"/>
                <a:gd fmla="*/ 157 w 990" name="T54"/>
                <a:gd fmla="*/ 461 h 1160" name="T55"/>
                <a:gd fmla="*/ 135 w 990" name="T56"/>
                <a:gd fmla="*/ 527 h 1160" name="T57"/>
                <a:gd fmla="*/ 127 w 990" name="T58"/>
                <a:gd fmla="*/ 598 h 1160" name="T59"/>
                <a:gd fmla="*/ 136 w 990" name="T60"/>
                <a:gd fmla="*/ 672 h 1160" name="T61"/>
                <a:gd fmla="*/ 159 w 990" name="T62"/>
                <a:gd fmla="*/ 740 h 1160" name="T63"/>
                <a:gd fmla="*/ 197 w 990" name="T64"/>
                <a:gd fmla="*/ 801 h 1160" name="T65"/>
                <a:gd fmla="*/ 246 w 990" name="T66"/>
                <a:gd fmla="*/ 854 h 1160" name="T67"/>
                <a:gd fmla="*/ 241 w 990" name="T68"/>
                <a:gd fmla="*/ 851 h 1160" name="T69"/>
                <a:gd fmla="*/ 151 w 990" name="T70"/>
                <a:gd fmla="*/ 933 h 1160" name="T71"/>
                <a:gd fmla="*/ 94 w 990" name="T72"/>
                <a:gd fmla="*/ 1016 h 1160" name="T73"/>
                <a:gd fmla="*/ 54 w 990" name="T74"/>
                <a:gd fmla="*/ 1101 h 1160" name="T75"/>
                <a:gd fmla="*/ 27 w 990" name="T76"/>
                <a:gd fmla="*/ 1184 h 1160" name="T77"/>
                <a:gd fmla="*/ 11 w 990" name="T78"/>
                <a:gd fmla="*/ 1259 h 1160" name="T79"/>
                <a:gd fmla="*/ 3 w 990" name="T80"/>
                <a:gd fmla="*/ 1320 h 1160" name="T81"/>
                <a:gd fmla="*/ 0 w 990" name="T82"/>
                <a:gd fmla="*/ 1382 h 1160" name="T83"/>
                <a:gd fmla="*/ 0 w 990" name="T84"/>
                <a:gd fmla="*/ 1393 h 1160" name="T85"/>
                <a:gd fmla="*/ 0 w 990" name="T86"/>
                <a:gd fmla="*/ 1400 h 1160" name="T87"/>
                <a:gd fmla="*/ 6 w 990" name="T88"/>
                <a:gd fmla="*/ 1406 h 1160" name="T89"/>
                <a:gd fmla="*/ 14 w 990" name="T90"/>
                <a:gd fmla="*/ 1406 h 1160" name="T91"/>
                <a:gd fmla="*/ 976 w 990" name="T92"/>
                <a:gd fmla="*/ 1406 h 1160" name="T93"/>
                <a:gd fmla="*/ 980 w 990" name="T94"/>
                <a:gd fmla="*/ 1406 h 1160" name="T95"/>
                <a:gd fmla="*/ 983 w 990" name="T96"/>
                <a:gd fmla="*/ 1404 h 1160" name="T97"/>
                <a:gd fmla="*/ 986 w 990" name="T98"/>
                <a:gd fmla="*/ 1402 h 1160" name="T99"/>
                <a:gd fmla="*/ 988 w 990" name="T100"/>
                <a:gd fmla="*/ 1399 h 1160" name="T101"/>
                <a:gd fmla="*/ 990 w 990" name="T102"/>
                <a:gd fmla="*/ 1396 h 1160" name="T103"/>
                <a:gd fmla="*/ 989 w 990" name="T104"/>
                <a:gd fmla="*/ 1393 h 1160" name="T105"/>
                <a:gd fmla="*/ 989 w 990" name="T106"/>
                <a:gd fmla="*/ 1381 h 1160" name="T107"/>
                <a:gd fmla="*/ 0 60000 65536" name="T108"/>
                <a:gd fmla="*/ 0 60000 65536" name="T109"/>
                <a:gd fmla="*/ 0 60000 65536" name="T110"/>
                <a:gd fmla="*/ 0 60000 65536" name="T111"/>
                <a:gd fmla="*/ 0 60000 65536" name="T112"/>
                <a:gd fmla="*/ 0 60000 65536" name="T113"/>
                <a:gd fmla="*/ 0 60000 65536" name="T114"/>
                <a:gd fmla="*/ 0 60000 65536" name="T115"/>
                <a:gd fmla="*/ 0 60000 65536" name="T116"/>
                <a:gd fmla="*/ 0 60000 65536" name="T117"/>
                <a:gd fmla="*/ 0 60000 65536" name="T118"/>
                <a:gd fmla="*/ 0 60000 65536" name="T119"/>
                <a:gd fmla="*/ 0 60000 65536" name="T120"/>
                <a:gd fmla="*/ 0 60000 65536" name="T121"/>
                <a:gd fmla="*/ 0 60000 65536" name="T122"/>
                <a:gd fmla="*/ 0 60000 65536" name="T123"/>
                <a:gd fmla="*/ 0 60000 65536" name="T124"/>
                <a:gd fmla="*/ 0 60000 65536" name="T125"/>
                <a:gd fmla="*/ 0 60000 65536" name="T126"/>
                <a:gd fmla="*/ 0 60000 65536" name="T127"/>
                <a:gd fmla="*/ 0 60000 65536" name="T128"/>
                <a:gd fmla="*/ 0 60000 65536" name="T129"/>
                <a:gd fmla="*/ 0 60000 65536" name="T130"/>
                <a:gd fmla="*/ 0 60000 65536" name="T131"/>
                <a:gd fmla="*/ 0 60000 65536" name="T132"/>
                <a:gd fmla="*/ 0 60000 65536" name="T133"/>
                <a:gd fmla="*/ 0 60000 65536" name="T134"/>
                <a:gd fmla="*/ 0 60000 65536" name="T135"/>
                <a:gd fmla="*/ 0 60000 65536" name="T136"/>
                <a:gd fmla="*/ 0 60000 65536" name="T137"/>
                <a:gd fmla="*/ 0 60000 65536" name="T138"/>
                <a:gd fmla="*/ 0 60000 65536" name="T139"/>
                <a:gd fmla="*/ 0 60000 65536" name="T140"/>
                <a:gd fmla="*/ 0 60000 65536" name="T141"/>
                <a:gd fmla="*/ 0 60000 65536" name="T142"/>
                <a:gd fmla="*/ 0 60000 65536" name="T143"/>
                <a:gd fmla="*/ 0 60000 65536" name="T144"/>
                <a:gd fmla="*/ 0 60000 65536" name="T145"/>
                <a:gd fmla="*/ 0 60000 65536" name="T146"/>
                <a:gd fmla="*/ 0 60000 65536" name="T147"/>
                <a:gd fmla="*/ 0 60000 65536" name="T148"/>
                <a:gd fmla="*/ 0 60000 65536" name="T149"/>
                <a:gd fmla="*/ 0 60000 65536" name="T150"/>
                <a:gd fmla="*/ 0 60000 65536" name="T151"/>
                <a:gd fmla="*/ 0 60000 65536" name="T152"/>
                <a:gd fmla="*/ 0 60000 65536" name="T153"/>
                <a:gd fmla="*/ 0 60000 65536" name="T154"/>
                <a:gd fmla="*/ 0 60000 65536" name="T155"/>
                <a:gd fmla="*/ 0 60000 65536" name="T156"/>
                <a:gd fmla="*/ 0 60000 65536" name="T157"/>
                <a:gd fmla="*/ 0 60000 65536" name="T158"/>
                <a:gd fmla="*/ 0 60000 65536" name="T159"/>
                <a:gd fmla="*/ 0 60000 65536" name="T160"/>
                <a:gd fmla="*/ 0 60000 65536" name="T1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b="b" l="0" r="r" t="0"/>
              <a:pathLst>
                <a:path h="1160" w="990">
                  <a:moveTo>
                    <a:pt x="989" y="1134"/>
                  </a:moveTo>
                  <a:lnTo>
                    <a:pt x="977" y="1006"/>
                  </a:lnTo>
                  <a:lnTo>
                    <a:pt x="955" y="900"/>
                  </a:lnTo>
                  <a:lnTo>
                    <a:pt x="925" y="813"/>
                  </a:lnTo>
                  <a:lnTo>
                    <a:pt x="892" y="744"/>
                  </a:lnTo>
                  <a:lnTo>
                    <a:pt x="857" y="690"/>
                  </a:lnTo>
                  <a:lnTo>
                    <a:pt x="793" y="624"/>
                  </a:lnTo>
                  <a:lnTo>
                    <a:pt x="766" y="605"/>
                  </a:lnTo>
                  <a:lnTo>
                    <a:pt x="760" y="606"/>
                  </a:lnTo>
                  <a:lnTo>
                    <a:pt x="756" y="609"/>
                  </a:lnTo>
                  <a:lnTo>
                    <a:pt x="806" y="556"/>
                  </a:lnTo>
                  <a:lnTo>
                    <a:pt x="844" y="494"/>
                  </a:lnTo>
                  <a:lnTo>
                    <a:pt x="868" y="425"/>
                  </a:lnTo>
                  <a:lnTo>
                    <a:pt x="876" y="351"/>
                  </a:lnTo>
                  <a:lnTo>
                    <a:pt x="869" y="280"/>
                  </a:lnTo>
                  <a:lnTo>
                    <a:pt x="847" y="214"/>
                  </a:lnTo>
                  <a:lnTo>
                    <a:pt x="812" y="155"/>
                  </a:lnTo>
                  <a:lnTo>
                    <a:pt x="767" y="103"/>
                  </a:lnTo>
                  <a:lnTo>
                    <a:pt x="711" y="60"/>
                  </a:lnTo>
                  <a:lnTo>
                    <a:pt x="648" y="27"/>
                  </a:lnTo>
                  <a:lnTo>
                    <a:pt x="577" y="7"/>
                  </a:lnTo>
                  <a:lnTo>
                    <a:pt x="502" y="0"/>
                  </a:lnTo>
                  <a:lnTo>
                    <a:pt x="426" y="7"/>
                  </a:lnTo>
                  <a:lnTo>
                    <a:pt x="356" y="27"/>
                  </a:lnTo>
                  <a:lnTo>
                    <a:pt x="293" y="60"/>
                  </a:lnTo>
                  <a:lnTo>
                    <a:pt x="237" y="103"/>
                  </a:lnTo>
                  <a:lnTo>
                    <a:pt x="191" y="155"/>
                  </a:lnTo>
                  <a:lnTo>
                    <a:pt x="157" y="214"/>
                  </a:lnTo>
                  <a:lnTo>
                    <a:pt x="135" y="280"/>
                  </a:lnTo>
                  <a:lnTo>
                    <a:pt x="127" y="351"/>
                  </a:lnTo>
                  <a:lnTo>
                    <a:pt x="136" y="425"/>
                  </a:lnTo>
                  <a:lnTo>
                    <a:pt x="159" y="493"/>
                  </a:lnTo>
                  <a:lnTo>
                    <a:pt x="197" y="554"/>
                  </a:lnTo>
                  <a:lnTo>
                    <a:pt x="246" y="607"/>
                  </a:lnTo>
                  <a:lnTo>
                    <a:pt x="241" y="604"/>
                  </a:lnTo>
                  <a:lnTo>
                    <a:pt x="151" y="686"/>
                  </a:lnTo>
                  <a:lnTo>
                    <a:pt x="94" y="769"/>
                  </a:lnTo>
                  <a:lnTo>
                    <a:pt x="54" y="854"/>
                  </a:lnTo>
                  <a:lnTo>
                    <a:pt x="27" y="937"/>
                  </a:lnTo>
                  <a:lnTo>
                    <a:pt x="11" y="1012"/>
                  </a:lnTo>
                  <a:lnTo>
                    <a:pt x="3" y="1073"/>
                  </a:lnTo>
                  <a:lnTo>
                    <a:pt x="0" y="1135"/>
                  </a:lnTo>
                  <a:lnTo>
                    <a:pt x="0" y="1146"/>
                  </a:lnTo>
                  <a:lnTo>
                    <a:pt x="0" y="1153"/>
                  </a:lnTo>
                  <a:lnTo>
                    <a:pt x="6" y="1159"/>
                  </a:lnTo>
                  <a:lnTo>
                    <a:pt x="14" y="1159"/>
                  </a:lnTo>
                  <a:lnTo>
                    <a:pt x="976" y="1159"/>
                  </a:lnTo>
                  <a:lnTo>
                    <a:pt x="980" y="1159"/>
                  </a:lnTo>
                  <a:lnTo>
                    <a:pt x="983" y="1157"/>
                  </a:lnTo>
                  <a:lnTo>
                    <a:pt x="986" y="1155"/>
                  </a:lnTo>
                  <a:lnTo>
                    <a:pt x="988" y="1152"/>
                  </a:lnTo>
                  <a:lnTo>
                    <a:pt x="990" y="1149"/>
                  </a:lnTo>
                  <a:lnTo>
                    <a:pt x="989" y="1146"/>
                  </a:lnTo>
                  <a:lnTo>
                    <a:pt x="989" y="1134"/>
                  </a:lnTo>
                  <a:close/>
                </a:path>
              </a:pathLst>
            </a:custGeom>
            <a:noFill/>
            <a:ln w="10471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3"/>
            <p:cNvSpPr>
              <a:spLocks/>
            </p:cNvSpPr>
            <p:nvPr/>
          </p:nvSpPr>
          <p:spPr bwMode="auto">
            <a:xfrm>
              <a:off x="19048" y="14014"/>
              <a:ext cx="4502" cy="804"/>
            </a:xfrm>
            <a:custGeom>
              <a:avLst/>
              <a:gdLst>
                <a:gd fmla="*/ 4099 w 4502" name="T0"/>
                <a:gd fmla="*/ 14015 h 804" name="T1"/>
                <a:gd fmla="*/ 401 w 4502" name="T2"/>
                <a:gd fmla="*/ 14015 h 804" name="T3"/>
                <a:gd fmla="*/ 329 w 4502" name="T4"/>
                <a:gd fmla="*/ 14021 h 804" name="T5"/>
                <a:gd fmla="*/ 261 w 4502" name="T6"/>
                <a:gd fmla="*/ 14040 h 804" name="T7"/>
                <a:gd fmla="*/ 199 w 4502" name="T8"/>
                <a:gd fmla="*/ 14070 h 804" name="T9"/>
                <a:gd fmla="*/ 143 w 4502" name="T10"/>
                <a:gd fmla="*/ 14109 h 804" name="T11"/>
                <a:gd fmla="*/ 94 w 4502" name="T12"/>
                <a:gd fmla="*/ 14158 h 804" name="T13"/>
                <a:gd fmla="*/ 54 w 4502" name="T14"/>
                <a:gd fmla="*/ 14214 h 804" name="T15"/>
                <a:gd fmla="*/ 25 w 4502" name="T16"/>
                <a:gd fmla="*/ 14276 h 804" name="T17"/>
                <a:gd fmla="*/ 6 w 4502" name="T18"/>
                <a:gd fmla="*/ 14344 h 804" name="T19"/>
                <a:gd fmla="*/ 0 w 4502" name="T20"/>
                <a:gd fmla="*/ 14417 h 804" name="T21"/>
                <a:gd fmla="*/ 6 w 4502" name="T22"/>
                <a:gd fmla="*/ 14489 h 804" name="T23"/>
                <a:gd fmla="*/ 25 w 4502" name="T24"/>
                <a:gd fmla="*/ 14557 h 804" name="T25"/>
                <a:gd fmla="*/ 54 w 4502" name="T26"/>
                <a:gd fmla="*/ 14619 h 804" name="T27"/>
                <a:gd fmla="*/ 94 w 4502" name="T28"/>
                <a:gd fmla="*/ 14675 h 804" name="T29"/>
                <a:gd fmla="*/ 143 w 4502" name="T30"/>
                <a:gd fmla="*/ 14724 h 804" name="T31"/>
                <a:gd fmla="*/ 199 w 4502" name="T32"/>
                <a:gd fmla="*/ 14764 h 804" name="T33"/>
                <a:gd fmla="*/ 261 w 4502" name="T34"/>
                <a:gd fmla="*/ 14793 h 804" name="T35"/>
                <a:gd fmla="*/ 329 w 4502" name="T36"/>
                <a:gd fmla="*/ 14812 h 804" name="T37"/>
                <a:gd fmla="*/ 401 w 4502" name="T38"/>
                <a:gd fmla="*/ 14818 h 804" name="T39"/>
                <a:gd fmla="*/ 4099 w 4502" name="T40"/>
                <a:gd fmla="*/ 14818 h 804" name="T41"/>
                <a:gd fmla="*/ 4171 w 4502" name="T42"/>
                <a:gd fmla="*/ 14812 h 804" name="T43"/>
                <a:gd fmla="*/ 4239 w 4502" name="T44"/>
                <a:gd fmla="*/ 14793 h 804" name="T45"/>
                <a:gd fmla="*/ 4302 w 4502" name="T46"/>
                <a:gd fmla="*/ 14764 h 804" name="T47"/>
                <a:gd fmla="*/ 4358 w 4502" name="T48"/>
                <a:gd fmla="*/ 14724 h 804" name="T49"/>
                <a:gd fmla="*/ 4407 w 4502" name="T50"/>
                <a:gd fmla="*/ 14675 h 804" name="T51"/>
                <a:gd fmla="*/ 4446 w 4502" name="T52"/>
                <a:gd fmla="*/ 14619 h 804" name="T53"/>
                <a:gd fmla="*/ 4476 w 4502" name="T54"/>
                <a:gd fmla="*/ 14557 h 804" name="T55"/>
                <a:gd fmla="*/ 4495 w 4502" name="T56"/>
                <a:gd fmla="*/ 14489 h 804" name="T57"/>
                <a:gd fmla="*/ 4501 w 4502" name="T58"/>
                <a:gd fmla="*/ 14417 h 804" name="T59"/>
                <a:gd fmla="*/ 4495 w 4502" name="T60"/>
                <a:gd fmla="*/ 14344 h 804" name="T61"/>
                <a:gd fmla="*/ 4476 w 4502" name="T62"/>
                <a:gd fmla="*/ 14276 h 804" name="T63"/>
                <a:gd fmla="*/ 4446 w 4502" name="T64"/>
                <a:gd fmla="*/ 14214 h 804" name="T65"/>
                <a:gd fmla="*/ 4407 w 4502" name="T66"/>
                <a:gd fmla="*/ 14158 h 804" name="T67"/>
                <a:gd fmla="*/ 4358 w 4502" name="T68"/>
                <a:gd fmla="*/ 14109 h 804" name="T69"/>
                <a:gd fmla="*/ 4302 w 4502" name="T70"/>
                <a:gd fmla="*/ 14070 h 804" name="T71"/>
                <a:gd fmla="*/ 4239 w 4502" name="T72"/>
                <a:gd fmla="*/ 14040 h 804" name="T73"/>
                <a:gd fmla="*/ 4171 w 4502" name="T74"/>
                <a:gd fmla="*/ 14021 h 804" name="T75"/>
                <a:gd fmla="*/ 4099 w 4502" name="T76"/>
                <a:gd fmla="*/ 14015 h 804" name="T77"/>
                <a:gd fmla="*/ 0 60000 65536" name="T78"/>
                <a:gd fmla="*/ 0 60000 65536" name="T79"/>
                <a:gd fmla="*/ 0 60000 65536" name="T80"/>
                <a:gd fmla="*/ 0 60000 65536" name="T81"/>
                <a:gd fmla="*/ 0 60000 65536" name="T82"/>
                <a:gd fmla="*/ 0 60000 65536" name="T83"/>
                <a:gd fmla="*/ 0 60000 65536" name="T84"/>
                <a:gd fmla="*/ 0 60000 65536" name="T85"/>
                <a:gd fmla="*/ 0 60000 65536" name="T86"/>
                <a:gd fmla="*/ 0 60000 65536" name="T87"/>
                <a:gd fmla="*/ 0 60000 65536" name="T88"/>
                <a:gd fmla="*/ 0 60000 65536" name="T89"/>
                <a:gd fmla="*/ 0 60000 65536" name="T90"/>
                <a:gd fmla="*/ 0 60000 65536" name="T91"/>
                <a:gd fmla="*/ 0 60000 65536" name="T92"/>
                <a:gd fmla="*/ 0 60000 65536" name="T93"/>
                <a:gd fmla="*/ 0 60000 65536" name="T94"/>
                <a:gd fmla="*/ 0 60000 65536" name="T95"/>
                <a:gd fmla="*/ 0 60000 65536" name="T96"/>
                <a:gd fmla="*/ 0 60000 65536" name="T97"/>
                <a:gd fmla="*/ 0 60000 65536" name="T98"/>
                <a:gd fmla="*/ 0 60000 65536" name="T99"/>
                <a:gd fmla="*/ 0 60000 65536" name="T100"/>
                <a:gd fmla="*/ 0 60000 65536" name="T101"/>
                <a:gd fmla="*/ 0 60000 65536" name="T102"/>
                <a:gd fmla="*/ 0 60000 65536" name="T103"/>
                <a:gd fmla="*/ 0 60000 65536" name="T104"/>
                <a:gd fmla="*/ 0 60000 65536" name="T105"/>
                <a:gd fmla="*/ 0 60000 65536" name="T106"/>
                <a:gd fmla="*/ 0 60000 65536" name="T107"/>
                <a:gd fmla="*/ 0 60000 65536" name="T108"/>
                <a:gd fmla="*/ 0 60000 65536" name="T109"/>
                <a:gd fmla="*/ 0 60000 65536" name="T110"/>
                <a:gd fmla="*/ 0 60000 65536" name="T111"/>
                <a:gd fmla="*/ 0 60000 65536" name="T112"/>
                <a:gd fmla="*/ 0 60000 65536" name="T113"/>
                <a:gd fmla="*/ 0 60000 65536" name="T114"/>
                <a:gd fmla="*/ 0 60000 65536" name="T115"/>
                <a:gd fmla="*/ 0 60000 65536" name="T11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b="b" l="0" r="r" t="0"/>
              <a:pathLst>
                <a:path h="804" w="4502">
                  <a:moveTo>
                    <a:pt x="4099" y="0"/>
                  </a:moveTo>
                  <a:lnTo>
                    <a:pt x="401" y="0"/>
                  </a:lnTo>
                  <a:lnTo>
                    <a:pt x="329" y="6"/>
                  </a:lnTo>
                  <a:lnTo>
                    <a:pt x="261" y="25"/>
                  </a:lnTo>
                  <a:lnTo>
                    <a:pt x="199" y="55"/>
                  </a:lnTo>
                  <a:lnTo>
                    <a:pt x="143" y="94"/>
                  </a:lnTo>
                  <a:lnTo>
                    <a:pt x="94" y="143"/>
                  </a:lnTo>
                  <a:lnTo>
                    <a:pt x="54" y="199"/>
                  </a:lnTo>
                  <a:lnTo>
                    <a:pt x="25" y="261"/>
                  </a:lnTo>
                  <a:lnTo>
                    <a:pt x="6" y="329"/>
                  </a:lnTo>
                  <a:lnTo>
                    <a:pt x="0" y="402"/>
                  </a:lnTo>
                  <a:lnTo>
                    <a:pt x="6" y="474"/>
                  </a:lnTo>
                  <a:lnTo>
                    <a:pt x="25" y="542"/>
                  </a:lnTo>
                  <a:lnTo>
                    <a:pt x="54" y="604"/>
                  </a:lnTo>
                  <a:lnTo>
                    <a:pt x="94" y="660"/>
                  </a:lnTo>
                  <a:lnTo>
                    <a:pt x="143" y="709"/>
                  </a:lnTo>
                  <a:lnTo>
                    <a:pt x="199" y="749"/>
                  </a:lnTo>
                  <a:lnTo>
                    <a:pt x="261" y="778"/>
                  </a:lnTo>
                  <a:lnTo>
                    <a:pt x="329" y="797"/>
                  </a:lnTo>
                  <a:lnTo>
                    <a:pt x="401" y="803"/>
                  </a:lnTo>
                  <a:lnTo>
                    <a:pt x="4099" y="803"/>
                  </a:lnTo>
                  <a:lnTo>
                    <a:pt x="4171" y="797"/>
                  </a:lnTo>
                  <a:lnTo>
                    <a:pt x="4239" y="778"/>
                  </a:lnTo>
                  <a:lnTo>
                    <a:pt x="4302" y="749"/>
                  </a:lnTo>
                  <a:lnTo>
                    <a:pt x="4358" y="709"/>
                  </a:lnTo>
                  <a:lnTo>
                    <a:pt x="4407" y="660"/>
                  </a:lnTo>
                  <a:lnTo>
                    <a:pt x="4446" y="604"/>
                  </a:lnTo>
                  <a:lnTo>
                    <a:pt x="4476" y="542"/>
                  </a:lnTo>
                  <a:lnTo>
                    <a:pt x="4495" y="474"/>
                  </a:lnTo>
                  <a:lnTo>
                    <a:pt x="4501" y="402"/>
                  </a:lnTo>
                  <a:lnTo>
                    <a:pt x="4495" y="329"/>
                  </a:lnTo>
                  <a:lnTo>
                    <a:pt x="4476" y="261"/>
                  </a:lnTo>
                  <a:lnTo>
                    <a:pt x="4446" y="199"/>
                  </a:lnTo>
                  <a:lnTo>
                    <a:pt x="4407" y="143"/>
                  </a:lnTo>
                  <a:lnTo>
                    <a:pt x="4358" y="94"/>
                  </a:lnTo>
                  <a:lnTo>
                    <a:pt x="4302" y="55"/>
                  </a:lnTo>
                  <a:lnTo>
                    <a:pt x="4239" y="25"/>
                  </a:lnTo>
                  <a:lnTo>
                    <a:pt x="4171" y="6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1"/>
          <p:cNvSpPr>
            <a:spLocks noChangeArrowheads="1"/>
          </p:cNvSpPr>
          <p:nvPr/>
        </p:nvSpPr>
        <p:spPr bwMode="auto">
          <a:xfrm>
            <a:off x="3198813" y="1981200"/>
            <a:ext cx="12604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NOM : 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28" name="Rectangle 39"/>
          <p:cNvSpPr>
            <a:spLocks noChangeArrowheads="1"/>
          </p:cNvSpPr>
          <p:nvPr/>
        </p:nvSpPr>
        <p:spPr bwMode="auto">
          <a:xfrm>
            <a:off x="6459538" y="1779588"/>
            <a:ext cx="12604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/>
            <a:r>
              <a:rPr altLang="fr-FR" b="1" lang="fr-FR" sz="1600">
                <a:solidFill>
                  <a:srgbClr val="7F7F7F"/>
                </a:solidFill>
                <a:latin charset="0" panose="020B0604020202020204" pitchFamily="34" typeface="Arial"/>
                <a:ea charset="0" panose="020B0604030504040204" pitchFamily="34" typeface="Verdana"/>
                <a:cs charset="0" panose="020B0604020202020204" pitchFamily="34" typeface="Arial"/>
              </a:rPr>
              <a:t>PRENOM:</a:t>
            </a:r>
            <a:endParaRPr altLang="fr-FR" lang="fr-FR">
              <a:ea charset="0" panose="020B0604030504040204" pitchFamily="34" typeface="Verdana"/>
              <a:cs charset="0" panose="020B0604020202020204" pitchFamily="34" typeface="Arial"/>
            </a:endParaRP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3201988" y="3221038"/>
            <a:ext cx="12604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GENRE: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0" name="Rectangle 38"/>
          <p:cNvSpPr>
            <a:spLocks noChangeArrowheads="1"/>
          </p:cNvSpPr>
          <p:nvPr/>
        </p:nvSpPr>
        <p:spPr bwMode="auto">
          <a:xfrm>
            <a:off x="6746875" y="3246438"/>
            <a:ext cx="12604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TITRE: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2938463" y="4491038"/>
            <a:ext cx="56118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ZONE D'IMPLÉMENTATION DU PROJET 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2903538" y="5562600"/>
            <a:ext cx="20970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endParaRPr altLang="fr-FR" b="1" lang="fr-FR" sz="1600">
              <a:solidFill>
                <a:srgbClr val="7F7F7F"/>
              </a:solidFill>
              <a:cs charset="0" panose="020B0604020202020204" pitchFamily="34" typeface="Arial"/>
            </a:endParaRPr>
          </a:p>
          <a:p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ETAT DU LOCAL 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6459538" y="5654675"/>
            <a:ext cx="12604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AGE 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2863850" y="7150100"/>
            <a:ext cx="2349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NIVEAU D’ETUDE 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5" name="Rectangle 27"/>
          <p:cNvSpPr>
            <a:spLocks noChangeArrowheads="1"/>
          </p:cNvSpPr>
          <p:nvPr/>
        </p:nvSpPr>
        <p:spPr bwMode="auto">
          <a:xfrm>
            <a:off x="5608638" y="6964363"/>
            <a:ext cx="38306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/>
            <a:r>
              <a:rPr altLang="fr-FR" b="1" dirty="0" lang="fr-FR" sz="1600">
                <a:solidFill>
                  <a:srgbClr val="7F7F7F"/>
                </a:solidFill>
                <a:ea charset="0" panose="020B0604030504040204" pitchFamily="34" typeface="Verdana"/>
                <a:cs charset="0" panose="020B0604030504040204" pitchFamily="34" typeface="Verdana"/>
              </a:rPr>
              <a:t>SPECIALITE DU DIPLOME :</a:t>
            </a:r>
            <a:endParaRPr altLang="fr-FR" dirty="0" lang="fr-FR"/>
          </a:p>
        </p:txBody>
      </p:sp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2979738" y="8369300"/>
            <a:ext cx="23495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95220" tIns="0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STATUS</a:t>
            </a:r>
            <a:r>
              <a:rPr altLang="fr-FR" b="1" lang="fr-FR" sz="1400">
                <a:solidFill>
                  <a:srgbClr val="7F7F7F"/>
                </a:solidFill>
                <a:cs charset="0" panose="020B0604020202020204" pitchFamily="34" typeface="Arial"/>
              </a:rPr>
              <a:t> </a:t>
            </a:r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ACTUEL </a:t>
            </a:r>
            <a:r>
              <a:rPr altLang="fr-FR" b="1" lang="fr-FR" sz="1400">
                <a:solidFill>
                  <a:srgbClr val="888888"/>
                </a:solidFill>
                <a:cs charset="0" panose="020B0604020202020204" pitchFamily="34" typeface="Arial"/>
              </a:rPr>
              <a:t>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12309475" y="8351838"/>
            <a:ext cx="23495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76176" tIns="182505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REGION 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8" name="Rectangle 29"/>
          <p:cNvSpPr>
            <a:spLocks noChangeArrowheads="1"/>
          </p:cNvSpPr>
          <p:nvPr/>
        </p:nvSpPr>
        <p:spPr bwMode="auto">
          <a:xfrm>
            <a:off x="12266613" y="7497763"/>
            <a:ext cx="23495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0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RH ACTUEL 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39" name="Rectangle 28"/>
          <p:cNvSpPr>
            <a:spLocks noChangeArrowheads="1"/>
          </p:cNvSpPr>
          <p:nvPr/>
        </p:nvSpPr>
        <p:spPr bwMode="auto">
          <a:xfrm>
            <a:off x="15951200" y="7346950"/>
            <a:ext cx="26003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0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endParaRPr altLang="fr-FR" b="1" lang="fr-FR" sz="1600">
              <a:solidFill>
                <a:srgbClr val="7F7F7F"/>
              </a:solidFill>
              <a:cs charset="0" panose="020B0604020202020204" pitchFamily="34" typeface="Arial"/>
            </a:endParaRPr>
          </a:p>
          <a:p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RH PREVISIONNELLE 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40" name="Rectangle 31"/>
          <p:cNvSpPr>
            <a:spLocks noChangeArrowheads="1"/>
          </p:cNvSpPr>
          <p:nvPr/>
        </p:nvSpPr>
        <p:spPr bwMode="auto">
          <a:xfrm>
            <a:off x="11707813" y="5837238"/>
            <a:ext cx="695325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endParaRPr altLang="fr-FR" b="1" lang="fr-FR" sz="1600">
              <a:solidFill>
                <a:srgbClr val="7F7F7F"/>
              </a:solidFill>
              <a:ea charset="0" panose="020B0604030504040204" pitchFamily="34" typeface="Verdana"/>
              <a:cs charset="0" panose="020B0604030504040204" pitchFamily="34" typeface="Verdana"/>
            </a:endParaRPr>
          </a:p>
          <a:p>
            <a:pPr algn="ctr"/>
            <a:r>
              <a:rPr altLang="fr-FR" b="1" lang="fr-FR" sz="1600">
                <a:solidFill>
                  <a:srgbClr val="7F7F7F"/>
                </a:solidFill>
                <a:ea charset="0" panose="020B0604030504040204" pitchFamily="34" typeface="Verdana"/>
                <a:cs charset="0" panose="020B0604030504040204" pitchFamily="34" typeface="Verdana"/>
              </a:rPr>
              <a:t>AVEZ-VOUS DÉJÀ BÉNÉFICIÉ D’UN FINANCEMENT POUR VOTRE PROJET ?</a:t>
            </a:r>
            <a:endParaRPr altLang="fr-FR" lang="fr-FR"/>
          </a:p>
        </p:txBody>
      </p:sp>
      <p:sp>
        <p:nvSpPr>
          <p:cNvPr id="1041" name="Rectangle 13"/>
          <p:cNvSpPr>
            <a:spLocks noChangeArrowheads="1"/>
          </p:cNvSpPr>
          <p:nvPr/>
        </p:nvSpPr>
        <p:spPr bwMode="auto">
          <a:xfrm>
            <a:off x="12238038" y="4856163"/>
            <a:ext cx="23495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dirty="0" lang="fr-FR" sz="1600">
                <a:solidFill>
                  <a:srgbClr val="7F7F7F"/>
                </a:solidFill>
                <a:latin charset="0" panose="020B0604020202020204" pitchFamily="34" typeface="Arial"/>
                <a:ea charset="0" panose="020B0604030504040204" pitchFamily="34" typeface="Verdana"/>
                <a:cs charset="0" panose="020B0604020202020204" pitchFamily="34" typeface="Arial"/>
              </a:rPr>
              <a:t>ETAT DU PROJET</a:t>
            </a:r>
            <a:endParaRPr altLang="fr-FR" dirty="0" lang="fr-FR" sz="1300">
              <a:ea charset="0" panose="020B0604030504040204" pitchFamily="34" typeface="Verdana"/>
              <a:cs charset="0" panose="020B0604020202020204" pitchFamily="34" typeface="Arial"/>
            </a:endParaRPr>
          </a:p>
          <a:p>
            <a:endParaRPr altLang="fr-FR" dirty="0" lang="fr-FR">
              <a:ea charset="0" panose="020B0604030504040204" pitchFamily="34" typeface="Verdana"/>
              <a:cs charset="0" panose="020B0604020202020204" pitchFamily="34" typeface="Arial"/>
            </a:endParaRPr>
          </a:p>
        </p:txBody>
      </p:sp>
      <p:sp>
        <p:nvSpPr>
          <p:cNvPr id="1042" name="Rectangle 37"/>
          <p:cNvSpPr>
            <a:spLocks noChangeArrowheads="1"/>
          </p:cNvSpPr>
          <p:nvPr/>
        </p:nvSpPr>
        <p:spPr bwMode="auto">
          <a:xfrm>
            <a:off x="12290425" y="3074988"/>
            <a:ext cx="53276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76176" tIns="134895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dirty="0" lang="fr-FR" sz="1600">
                <a:solidFill>
                  <a:srgbClr val="7F7F7F"/>
                </a:solidFill>
                <a:ea charset="0" panose="020B0604030504040204" pitchFamily="34" typeface="Verdana"/>
                <a:cs charset="0" panose="020B0604030504040204" pitchFamily="34" typeface="Verdana"/>
              </a:rPr>
              <a:t>DESCRIPTION DU PROJET</a:t>
            </a:r>
            <a:r>
              <a:rPr altLang="fr-FR" b="1" dirty="0" lang="fr-FR" sz="1600">
                <a:solidFill>
                  <a:srgbClr val="7F7F7F"/>
                </a:solidFill>
                <a:cs charset="0" panose="020B0604020202020204" pitchFamily="34" typeface="Arial"/>
              </a:rPr>
              <a:t> : </a:t>
            </a:r>
            <a:endParaRPr altLang="fr-FR" b="1" dirty="0" lang="fr-FR" sz="1400">
              <a:cs charset="0" panose="020B0604020202020204" pitchFamily="34" typeface="Arial"/>
            </a:endParaRPr>
          </a:p>
          <a:p>
            <a:endParaRPr altLang="fr-FR" dirty="0" lang="fr-FR"/>
          </a:p>
        </p:txBody>
      </p:sp>
      <p:sp>
        <p:nvSpPr>
          <p:cNvPr id="1043" name="Rectangle 40"/>
          <p:cNvSpPr>
            <a:spLocks noChangeArrowheads="1"/>
          </p:cNvSpPr>
          <p:nvPr/>
        </p:nvSpPr>
        <p:spPr bwMode="auto">
          <a:xfrm>
            <a:off x="11923713" y="1851025"/>
            <a:ext cx="532765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lIns="76176" tIns="92046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r>
              <a:rPr altLang="fr-FR" b="1" lang="fr-FR" sz="1600">
                <a:solidFill>
                  <a:srgbClr val="7F7F7F"/>
                </a:solidFill>
                <a:cs charset="0" panose="020B0604020202020204" pitchFamily="34" typeface="Arial"/>
              </a:rPr>
              <a:t>STATUS JURIDIQUE ACTUEL:</a:t>
            </a: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1044" name="Rectangle 42"/>
          <p:cNvSpPr>
            <a:spLocks noChangeArrowheads="1"/>
          </p:cNvSpPr>
          <p:nvPr/>
        </p:nvSpPr>
        <p:spPr bwMode="auto">
          <a:xfrm>
            <a:off x="201613" y="157163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177744" lIns="2843904" rIns="2132928" tIns="139656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endParaRPr altLang="fr-FR" lang="fr-FR"/>
          </a:p>
        </p:txBody>
      </p:sp>
      <p:sp>
        <p:nvSpPr>
          <p:cNvPr id="1045" name="Rectangle 44"/>
          <p:cNvSpPr>
            <a:spLocks noChangeArrowheads="1"/>
          </p:cNvSpPr>
          <p:nvPr/>
        </p:nvSpPr>
        <p:spPr bwMode="auto">
          <a:xfrm>
            <a:off x="201613" y="1071563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177744" lIns="2843904" rIns="2132928" tIns="139656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br>
              <a:rPr altLang="fr-FR" lang="fr-FR" sz="800">
                <a:solidFill>
                  <a:srgbClr val="000000"/>
                </a:solidFill>
                <a:ea charset="0" panose="020B0604030504040204" pitchFamily="34" typeface="Verdana"/>
                <a:cs charset="0" panose="020B0604030504040204" pitchFamily="34" typeface="Verdana"/>
              </a:rPr>
            </a:br>
            <a:endParaRPr altLang="fr-FR" lang="fr-FR" sz="1300"/>
          </a:p>
          <a:p>
            <a:endParaRPr altLang="fr-FR" lang="fr-FR"/>
          </a:p>
        </p:txBody>
      </p:sp>
      <p:sp>
        <p:nvSpPr>
          <p:cNvPr id="1046" name="Rectangle 47"/>
          <p:cNvSpPr>
            <a:spLocks noChangeArrowheads="1"/>
          </p:cNvSpPr>
          <p:nvPr/>
        </p:nvSpPr>
        <p:spPr bwMode="auto">
          <a:xfrm>
            <a:off x="201613" y="1528763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lIns="76176" tIns="0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br>
              <a:rPr altLang="fr-FR" lang="fr-FR" sz="1300"/>
            </a:br>
            <a:endParaRPr altLang="fr-FR" b="1" lang="fr-FR" sz="1400">
              <a:cs charset="0" panose="020B0604020202020204" pitchFamily="34" typeface="Arial"/>
            </a:endParaRPr>
          </a:p>
          <a:p>
            <a:r>
              <a:rPr altLang="fr-FR" b="1" lang="fr-FR" sz="1400">
                <a:solidFill>
                  <a:srgbClr val="000000"/>
                </a:solidFill>
                <a:cs charset="0" panose="020B0604020202020204" pitchFamily="34" typeface="Arial"/>
              </a:rPr>
              <a:t>	</a:t>
            </a:r>
            <a:endParaRPr altLang="fr-FR" b="1" lang="fr-FR" sz="1400">
              <a:cs charset="0" panose="020B0604020202020204" pitchFamily="34" typeface="Arial"/>
            </a:endParaRPr>
          </a:p>
          <a:p>
            <a:br>
              <a:rPr altLang="fr-FR" lang="fr-FR" sz="1200">
                <a:solidFill>
                  <a:srgbClr val="000000"/>
                </a:solidFill>
                <a:ea charset="0" panose="020B0604030504040204" pitchFamily="34" typeface="Verdana"/>
                <a:cs charset="0" panose="020B0604030504040204" pitchFamily="34" typeface="Verdana"/>
              </a:rPr>
            </a:br>
            <a:endParaRPr altLang="fr-FR" lang="fr-FR" sz="1300"/>
          </a:p>
          <a:p>
            <a:endParaRPr altLang="fr-FR" lang="fr-FR"/>
          </a:p>
        </p:txBody>
      </p:sp>
      <p:sp>
        <p:nvSpPr>
          <p:cNvPr id="1047" name="Rectangle 48"/>
          <p:cNvSpPr>
            <a:spLocks noChangeArrowheads="1"/>
          </p:cNvSpPr>
          <p:nvPr/>
        </p:nvSpPr>
        <p:spPr bwMode="auto">
          <a:xfrm>
            <a:off x="201613" y="1528763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br>
              <a:rPr altLang="fr-FR" lang="fr-FR"/>
            </a:br>
            <a:endParaRPr altLang="fr-FR" lang="fr-FR"/>
          </a:p>
          <a:p>
            <a:r>
              <a:rPr altLang="fr-FR" lang="fr-FR" sz="1200">
                <a:solidFill>
                  <a:srgbClr val="000000"/>
                </a:solidFill>
                <a:ea charset="0" panose="020B0604030504040204" pitchFamily="34" typeface="Verdana"/>
                <a:cs charset="0" panose="020B0604030504040204" pitchFamily="34" typeface="Verdana"/>
              </a:rPr>
              <a:t>     </a:t>
            </a:r>
            <a:endParaRPr altLang="fr-FR" lang="fr-FR" sz="1300"/>
          </a:p>
          <a:p>
            <a:endParaRPr altLang="fr-FR" lang="fr-FR"/>
          </a:p>
        </p:txBody>
      </p:sp>
      <p:sp>
        <p:nvSpPr>
          <p:cNvPr id="1048" name="Rectangle 50"/>
          <p:cNvSpPr>
            <a:spLocks noChangeArrowheads="1"/>
          </p:cNvSpPr>
          <p:nvPr/>
        </p:nvSpPr>
        <p:spPr bwMode="auto">
          <a:xfrm>
            <a:off x="201613" y="1985963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lIns="76176" tIns="92046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/>
            <a:br>
              <a:rPr altLang="fr-FR" lang="en-US" sz="600">
                <a:solidFill>
                  <a:srgbClr val="000000"/>
                </a:solidFill>
                <a:ea charset="0" panose="020B0604030504040204" pitchFamily="34" typeface="Verdana"/>
                <a:cs charset="0" panose="020B0604030504040204" pitchFamily="34" typeface="Verdana"/>
              </a:rPr>
            </a:br>
            <a:br>
              <a:rPr altLang="fr-FR" lang="fr-FR" sz="1300"/>
            </a:br>
            <a:endParaRPr altLang="fr-FR" b="1" lang="fr-FR" sz="1400">
              <a:cs charset="0" panose="020B0604020202020204" pitchFamily="34" typeface="Arial"/>
            </a:endParaRPr>
          </a:p>
          <a:p>
            <a:endParaRPr altLang="fr-FR" lang="fr-FR"/>
          </a:p>
        </p:txBody>
      </p:sp>
      <p:sp>
        <p:nvSpPr>
          <p:cNvPr id="3" name="TextBox 2"/>
          <p:cNvSpPr txBox="1"/>
          <p:nvPr/>
        </p:nvSpPr>
        <p:spPr>
          <a:xfrm>
            <a:off x="8434388" y="346075"/>
            <a:ext cx="104155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dirty="0" lang="fr-FR" spc="-5" sz="3200">
                <a:solidFill>
                  <a:srgbClr val="FFFFFF"/>
                </a:solidFill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PERSON</a:t>
            </a:r>
            <a:r>
              <a:rPr dirty="0" lang="fr-FR" spc="-290" sz="3200">
                <a:solidFill>
                  <a:srgbClr val="FFFFFF"/>
                </a:solidFill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 </a:t>
            </a:r>
            <a:r>
              <a:rPr dirty="0" lang="fr-FR" spc="-5" sz="3200">
                <a:solidFill>
                  <a:srgbClr val="FFFFFF"/>
                </a:solidFill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DATA</a:t>
            </a:r>
            <a:r>
              <a:rPr dirty="0" lang="en-US" spc="-5" sz="3200">
                <a:solidFill>
                  <a:srgbClr val="FFFFFF"/>
                </a:solidFill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 </a:t>
            </a:r>
            <a:r>
              <a:rPr dirty="0" lang="en-US" sz="3200">
                <a:solidFill>
                  <a:srgbClr val="FFFFFF"/>
                </a:solidFill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      :</a:t>
            </a:r>
            <a:endParaRPr dirty="0" lang="fr-FR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DC45-836B-E2E2-EC7C-69A8065F26F2}"/>
              </a:ext>
            </a:extLst>
          </p:cNvPr>
          <p:cNvSpPr txBox="1"/>
          <p:nvPr/>
        </p:nvSpPr>
        <p:spPr>
          <a:xfrm>
            <a:off x="2620327" y="3692410"/>
            <a:ext cx="1149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3070"/>
            <a:r>
              <a:rPr dirty="0" i="1" lang="fr-FR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 Male</a:t>
            </a:r>
            <a:endParaRPr dirty="0" i="1" lang="fr-FR" sz="1800">
              <a:effectLst/>
              <a:latin charset="0" panose="020B0604030504040204" pitchFamily="34" typeface="Verdana"/>
              <a:ea charset="0" panose="020B0604030504040204" pitchFamily="34" typeface="Verdana"/>
              <a:cs charset="0" panose="020B0604030504040204" pitchFamily="34" typeface="Verdan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BE879-5F99-3783-126E-418CF45593E7}"/>
              </a:ext>
            </a:extLst>
          </p:cNvPr>
          <p:cNvSpPr txBox="1"/>
          <p:nvPr/>
        </p:nvSpPr>
        <p:spPr>
          <a:xfrm>
            <a:off x="6655753" y="6161643"/>
            <a:ext cx="1239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 35</a:t>
            </a:r>
            <a:endParaRPr dirty="0" lang="fr-FR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8BA4482-F1F3-8197-BCC0-6223B337B2BB}"/>
              </a:ext>
            </a:extLst>
          </p:cNvPr>
          <p:cNvSpPr txBox="1"/>
          <p:nvPr/>
        </p:nvSpPr>
        <p:spPr>
          <a:xfrm>
            <a:off x="12201399" y="8957308"/>
            <a:ext cx="1423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East</a:t>
            </a:r>
            <a:endParaRPr dirty="0"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0CD3-F5C3-2564-F0D4-B426717168A5}"/>
              </a:ext>
            </a:extLst>
          </p:cNvPr>
          <p:cNvSpPr txBox="1"/>
          <p:nvPr/>
        </p:nvSpPr>
        <p:spPr>
          <a:xfrm>
            <a:off x="3138933" y="2361696"/>
            <a:ext cx="236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ma3tti</a:t>
            </a:r>
            <a:endParaRPr dirty="0"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113F2-61F3-48FE-0C25-9AFE40D8829D}"/>
              </a:ext>
            </a:extLst>
          </p:cNvPr>
          <p:cNvSpPr txBox="1"/>
          <p:nvPr/>
        </p:nvSpPr>
        <p:spPr>
          <a:xfrm>
            <a:off x="6549074" y="2348037"/>
            <a:ext cx="236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fr-FR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ahmed</a:t>
            </a:r>
            <a:endParaRPr dirty="0"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0348C-0CD2-6C6F-EB24-99A9D6526150}"/>
              </a:ext>
            </a:extLst>
          </p:cNvPr>
          <p:cNvSpPr txBox="1"/>
          <p:nvPr/>
        </p:nvSpPr>
        <p:spPr>
          <a:xfrm>
            <a:off x="11431588" y="358287"/>
            <a:ext cx="14239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US" sz="3200">
                <a:solidFill>
                  <a:srgbClr val="FFFFFF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5.0</a:t>
            </a:r>
            <a:endParaRPr dirty="0" lang="fr-FR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1D5E7-195D-69FB-D3F1-B3453E3F3B30}"/>
              </a:ext>
            </a:extLst>
          </p:cNvPr>
          <p:cNvSpPr txBox="1"/>
          <p:nvPr/>
        </p:nvSpPr>
        <p:spPr>
          <a:xfrm>
            <a:off x="6871654" y="3682952"/>
            <a:ext cx="1406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CEO</a:t>
            </a:r>
            <a:endParaRPr dirty="0"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0E38D-6E34-8FE9-CE50-88BB7586D22F}"/>
              </a:ext>
            </a:extLst>
          </p:cNvPr>
          <p:cNvSpPr txBox="1"/>
          <p:nvPr/>
        </p:nvSpPr>
        <p:spPr>
          <a:xfrm>
            <a:off x="12272964" y="3873915"/>
            <a:ext cx="1406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New startup</a:t>
            </a:r>
            <a:endParaRPr dirty="0"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75E6E-2E71-CD3C-B579-0D1602D4BB78}"/>
              </a:ext>
            </a:extLst>
          </p:cNvPr>
          <p:cNvSpPr txBox="1"/>
          <p:nvPr/>
        </p:nvSpPr>
        <p:spPr>
          <a:xfrm>
            <a:off x="3182938" y="4998119"/>
            <a:ext cx="1406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City A</a:t>
            </a:r>
            <a:endParaRPr dirty="0"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01B921-D4EA-F24C-C1F4-F68CA46F6C2B}"/>
              </a:ext>
            </a:extLst>
          </p:cNvPr>
          <p:cNvSpPr txBox="1"/>
          <p:nvPr/>
        </p:nvSpPr>
        <p:spPr>
          <a:xfrm>
            <a:off x="3168269" y="6206255"/>
            <a:ext cx="1423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State A</a:t>
            </a:r>
            <a:endParaRPr dirty="0" lang="fr-FR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15B2D40C-B888-9AC1-B205-739DC516EE68}"/>
              </a:ext>
            </a:extLst>
          </p:cNvPr>
          <p:cNvSpPr txBox="1"/>
          <p:nvPr/>
        </p:nvSpPr>
        <p:spPr>
          <a:xfrm>
            <a:off x="12101514" y="2417854"/>
            <a:ext cx="1423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Citizen</a:t>
            </a:r>
            <a:endParaRPr dirty="0" lang="fr-FR"/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E842BFD8-9CDB-7E71-431E-C8C282C585A3}"/>
              </a:ext>
            </a:extLst>
          </p:cNvPr>
          <p:cNvSpPr txBox="1"/>
          <p:nvPr/>
        </p:nvSpPr>
        <p:spPr>
          <a:xfrm>
            <a:off x="2878139" y="7617760"/>
            <a:ext cx="2789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Bachelor's</a:t>
            </a:r>
            <a:endParaRPr dirty="0" lang="fr-FR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71CD09B-C02D-E4C1-6FD5-5A7439AC6603}"/>
              </a:ext>
            </a:extLst>
          </p:cNvPr>
          <p:cNvSpPr txBox="1"/>
          <p:nvPr/>
        </p:nvSpPr>
        <p:spPr>
          <a:xfrm>
            <a:off x="3222244" y="8864503"/>
            <a:ext cx="1406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Citizen</a:t>
            </a:r>
            <a:endParaRPr dirty="0" lang="fr-FR"/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A92084AB-8900-2826-D414-332D0A760BC2}"/>
              </a:ext>
            </a:extLst>
          </p:cNvPr>
          <p:cNvSpPr txBox="1"/>
          <p:nvPr/>
        </p:nvSpPr>
        <p:spPr>
          <a:xfrm>
            <a:off x="12341226" y="7873302"/>
            <a:ext cx="133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10.0</a:t>
            </a:r>
            <a:endParaRPr dirty="0" lang="fr-FR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C3163D13-06CB-9201-A027-04CC935CE488}"/>
              </a:ext>
            </a:extLst>
          </p:cNvPr>
          <p:cNvSpPr txBox="1"/>
          <p:nvPr/>
        </p:nvSpPr>
        <p:spPr>
          <a:xfrm>
            <a:off x="16120111" y="7941053"/>
            <a:ext cx="134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20.0</a:t>
            </a:r>
            <a:endParaRPr dirty="0" lang="fr-FR"/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529DDFD6-648B-7B61-E267-191182DA79B2}"/>
              </a:ext>
            </a:extLst>
          </p:cNvPr>
          <p:cNvSpPr txBox="1"/>
          <p:nvPr/>
        </p:nvSpPr>
        <p:spPr>
          <a:xfrm>
            <a:off x="12256771" y="6682777"/>
            <a:ext cx="1506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dejafinanc</a:t>
            </a:r>
            <a:endParaRPr dirty="0" lang="fr-FR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12C214C0-5AE5-55CB-1ED3-4438A37B8B59}"/>
              </a:ext>
            </a:extLst>
          </p:cNvPr>
          <p:cNvSpPr txBox="1"/>
          <p:nvPr/>
        </p:nvSpPr>
        <p:spPr>
          <a:xfrm>
            <a:off x="12252328" y="5339454"/>
            <a:ext cx="1489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In progress</a:t>
            </a:r>
            <a:endParaRPr dirty="0" lang="fr-FR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3DAD6C92-4CA3-FC4F-6266-1D8520607955}"/>
              </a:ext>
            </a:extLst>
          </p:cNvPr>
          <p:cNvSpPr txBox="1"/>
          <p:nvPr/>
        </p:nvSpPr>
        <p:spPr>
          <a:xfrm>
            <a:off x="6549074" y="7588974"/>
            <a:ext cx="1489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 lang="en-US" sz="1800">
                <a:solidFill>
                  <a:srgbClr val="000000"/>
                </a:solidFill>
                <a:effectLst/>
                <a:latin charset="0" panose="020B0604030504040204" pitchFamily="34" typeface="Verdana"/>
                <a:ea charset="0" panose="020B0604030504040204" pitchFamily="34" typeface="Verdana"/>
                <a:cs charset="0" panose="020B0604030504040204" pitchFamily="34" typeface="Verdana"/>
              </a:rPr>
              <a:t>Business</a:t>
            </a:r>
            <a:endParaRPr dirty="0" lang="fr-FR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200000" l="100000" r="100000" t="-6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100000" l="100000" r="100000" t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hp</dc:creator>
  <cp:lastModifiedBy>hp</cp:lastModifiedBy>
  <dcterms:modified xsi:type="dcterms:W3CDTF">2023-08-01T10:19:21Z</dcterms:modified>
  <cp:revision>18</cp:revision>
  <dc:title>Mehdi interface</dc:title>
</cp:coreProperties>
</file>