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16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7" y="158891"/>
            <a:ext cx="8229600" cy="1143000"/>
          </a:xfrm>
        </p:spPr>
        <p:txBody>
          <a:bodyPr/>
          <a:lstStyle/>
          <a:p>
            <a:r>
              <a:rPr lang="en-US"/>
              <a:t>Person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17629"/>
              </p:ext>
            </p:extLst>
          </p:nvPr>
        </p:nvGraphicFramePr>
        <p:xfrm>
          <a:off x="-4495800" y="1981200"/>
          <a:ext cx="17780000" cy="402336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Lastname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Firstname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Gender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Implementation Zone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Title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Locale State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Education Level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Degree Specialty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Region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Smith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Smith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John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City 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CEO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State 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Bachelor's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Business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East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Johnson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Johnson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42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Lisa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City 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CFO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State 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Master's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Finance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West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Davis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Davis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Sarah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City 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CTO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State 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Bachelor's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Computer Sci.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South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Johnson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Emily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Female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City 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Software Engineer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State 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Master's degree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Computer Science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Europe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ma3tti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ahmed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35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City 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CEO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State 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Bachelor's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Business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East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silvado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Lina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Female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City 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CFO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State 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Master's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Finance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West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vector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kinda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28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Female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City 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CTO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State 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Bachelor's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Computer Sci.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South</a:t>
                      </a:r>
                      <a:endParaRPr lang="en-US" sz="1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/>
              <a:t>First Name: Smith</a:t>
            </a:r>
          </a:p>
          <a:p>
            <a:pPr algn="l"/>
            <a:r>
              <a:rPr lang="en-US"/>
              <a:t>Age: 35</a:t>
            </a:r>
          </a:p>
          <a:p>
            <a:pPr algn="l"/>
            <a:r>
              <a:rPr lang="en-US"/>
              <a:t>Last Name: Smith</a:t>
            </a:r>
          </a:p>
          <a:p>
            <a:pPr algn="l"/>
            <a:r>
              <a:rPr lang="en-US"/>
              <a:t>Gender: John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/>
              <a:t>First Name: Johnson</a:t>
            </a:r>
          </a:p>
          <a:p>
            <a:pPr algn="l"/>
            <a:r>
              <a:rPr lang="en-US"/>
              <a:t>Age: 42</a:t>
            </a:r>
          </a:p>
          <a:p>
            <a:pPr algn="l"/>
            <a:r>
              <a:rPr lang="en-US"/>
              <a:t>Last Name: Johnson</a:t>
            </a:r>
          </a:p>
          <a:p>
            <a:pPr algn="l"/>
            <a:r>
              <a:rPr lang="en-US"/>
              <a:t>Gender: Lisa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/>
              <a:t>First Name: Davis</a:t>
            </a:r>
          </a:p>
          <a:p>
            <a:pPr algn="l"/>
            <a:r>
              <a:rPr lang="en-US"/>
              <a:t>Age: 28</a:t>
            </a:r>
          </a:p>
          <a:p>
            <a:pPr algn="l"/>
            <a:r>
              <a:rPr lang="en-US"/>
              <a:t>Last Name: Davis</a:t>
            </a:r>
          </a:p>
          <a:p>
            <a:pPr algn="l"/>
            <a:r>
              <a:rPr lang="en-US"/>
              <a:t>Gender: Sarah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/>
              <a:t>First Name: Emily</a:t>
            </a:r>
          </a:p>
          <a:p>
            <a:pPr algn="l"/>
            <a:r>
              <a:rPr lang="en-US"/>
              <a:t>Age: 28</a:t>
            </a:r>
          </a:p>
          <a:p>
            <a:pPr algn="l"/>
            <a:r>
              <a:rPr lang="en-US"/>
              <a:t>Last Name: Johnson</a:t>
            </a:r>
          </a:p>
          <a:p>
            <a:pPr algn="l"/>
            <a:r>
              <a:rPr lang="en-US"/>
              <a:t>Gender: Female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/>
              <a:t>First Name: ahmed</a:t>
            </a:r>
          </a:p>
          <a:p>
            <a:pPr algn="l"/>
            <a:r>
              <a:rPr lang="en-US"/>
              <a:t>Age: 35</a:t>
            </a:r>
          </a:p>
          <a:p>
            <a:pPr algn="l"/>
            <a:r>
              <a:rPr lang="en-US"/>
              <a:t>Last Name: ma3tti</a:t>
            </a:r>
          </a:p>
          <a:p>
            <a:pPr algn="l"/>
            <a:r>
              <a:rPr lang="en-US"/>
              <a:t>Gender: Male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/>
              <a:t>First Name: Lina</a:t>
            </a:r>
          </a:p>
          <a:p>
            <a:pPr algn="l"/>
            <a:r>
              <a:rPr lang="en-US"/>
              <a:t>Age: 42</a:t>
            </a:r>
          </a:p>
          <a:p>
            <a:pPr algn="l"/>
            <a:r>
              <a:rPr lang="en-US"/>
              <a:t>Last Name: silvado</a:t>
            </a:r>
          </a:p>
          <a:p>
            <a:pPr algn="l"/>
            <a:r>
              <a:rPr lang="en-US"/>
              <a:t>Gender: Female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rtlCol="0" anchor="t"/>
          <a:lstStyle/>
          <a:p>
            <a:pPr algn="l"/>
            <a:r>
              <a:rPr lang="en-US"/>
              <a:t>First Name: kinda</a:t>
            </a:r>
          </a:p>
          <a:p>
            <a:pPr algn="l"/>
            <a:r>
              <a:rPr lang="en-US"/>
              <a:t>Age: 28</a:t>
            </a:r>
          </a:p>
          <a:p>
            <a:pPr algn="l"/>
            <a:r>
              <a:rPr lang="en-US"/>
              <a:t>Last Name: vector</a:t>
            </a:r>
          </a:p>
          <a:p>
            <a:pPr algn="l"/>
            <a:r>
              <a:rPr lang="en-US"/>
              <a:t>Gender: Female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213</Words>
  <Application>Microsoft Office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Presentation Title</vt:lpstr>
      <vt:lpstr>Person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hp</cp:lastModifiedBy>
  <cp:revision>2</cp:revision>
  <dcterms:created xsi:type="dcterms:W3CDTF">2006-08-16T00:00:00Z</dcterms:created>
  <dcterms:modified xsi:type="dcterms:W3CDTF">2023-07-26T10:38:25Z</dcterms:modified>
</cp:coreProperties>
</file>