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3197-CD4D-94C2-269F-CF57B08B1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1602F-79F8-1DE1-2D62-E4A3528F2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40B99-3C4A-7B39-012F-9B371D4E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DF2-13A1-4379-A6E9-D3916E52F4E7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4D0C-3F5A-61BD-1E56-5FF0DD0C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FCFD-D4D6-4D7C-CC95-24C60BEF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E129-10A1-46D9-8767-A01C61930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2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9899-8BB0-4B5A-6683-A2F30EC1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0C922-4381-D605-7411-BE7E9B584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073A-8198-7CE6-F902-DCE011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DF2-13A1-4379-A6E9-D3916E52F4E7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BC98-7643-20DA-BD69-558CE464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313CA-D8FF-1D43-5C7C-F5D64C6C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E129-10A1-46D9-8767-A01C61930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87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74A66-8A36-4E67-5BB1-14FFEA273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CFEA-1294-E5BC-D859-E9F25FCE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8B9EF-9256-76C0-C1C2-1F167815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DF2-13A1-4379-A6E9-D3916E52F4E7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2E15F-BEB0-52F9-FB44-FF85D533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2164-4945-277F-EDF5-428B51A7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E129-10A1-46D9-8767-A01C61930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1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87E-0EA4-4B36-EDE9-2B856415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40B5-734D-02F0-C252-FEA0A12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9E48-5A80-0784-85F4-5064BE24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DF2-13A1-4379-A6E9-D3916E52F4E7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6C4E-7EFB-71C2-1E4B-6E4DC27E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3DFD-17AB-45EB-B451-2666FF66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E129-10A1-46D9-8767-A01C61930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0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1CCE-8CFA-6977-A0B4-86C8BDB7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B0D1F-DA2A-0B55-6369-D81F00E80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4CECA-454D-2687-3C9E-4B7AA569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DF2-13A1-4379-A6E9-D3916E52F4E7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32D9-BF53-8B62-80D1-B4EA282B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C2AD-B162-A18B-67F5-095FE80B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E129-10A1-46D9-8767-A01C61930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94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3E52-310D-70F8-2D8E-890584A8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7264-0DFD-10F6-901A-336BD8314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7708D-CFBE-76DC-8F4C-6539BF2A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A80F8-88CD-775A-4621-A41507DB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DF2-13A1-4379-A6E9-D3916E52F4E7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2805A-74FA-0213-2C60-80DC8322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321FC-47CD-E7B0-1D4A-5F06E4B0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E129-10A1-46D9-8767-A01C61930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34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462F-BCD8-C9EF-0160-E40ED8AA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687C-10D4-72D2-4401-68D9EE85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ED45B-8A49-F0A9-7ACA-8CD716F93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8EC0-C262-EE05-C14C-827FE56D5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D6CE9-E111-DEC5-6664-F408E9872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DA61A-CA24-0AE5-EEB6-7E76ED64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DF2-13A1-4379-A6E9-D3916E52F4E7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225D9-FE11-2E0E-0B75-6D80E6A4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C3E7-21F6-1CEE-D476-5975E296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E129-10A1-46D9-8767-A01C61930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3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715C-092E-CCCF-79A2-762CC890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34E3A-41C9-532E-DDCE-2E2CE886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DF2-13A1-4379-A6E9-D3916E52F4E7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7BE51-FC3D-8B9F-C3AC-8456AC8F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F77FA-7D9E-D975-2CDB-E603047B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E129-10A1-46D9-8767-A01C61930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46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EF6CE-78C4-56E8-BE65-7CB4A675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DF2-13A1-4379-A6E9-D3916E52F4E7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5360D-234C-EB7D-283D-D7253DB5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AF4F2-1C96-FF19-E421-920C2FA7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E129-10A1-46D9-8767-A01C61930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0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88D5-06D1-51B1-1F0E-B5E3EA0E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9451-334B-BD8A-7E62-7BD4E886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1692B-2089-F366-3AD2-1BD59352D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4DE0C-63AD-7F21-C910-12081051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DF2-13A1-4379-A6E9-D3916E52F4E7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C97C-461B-772F-AD97-D9E32165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1348C-E344-45A0-DE76-25971ACD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E129-10A1-46D9-8767-A01C61930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3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62BB-2D1A-9B23-6CFE-BF8DEEA7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8B59D-A0DF-CBD8-8C63-32090CE0F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E1310-CDE6-FC0F-C9E0-EB49E2AC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28FDA-937C-8AD4-C38A-657E8569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DF2-13A1-4379-A6E9-D3916E52F4E7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28CE-808D-E66F-9776-80594347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FA77E-FA99-661B-80AD-62BD25CB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E129-10A1-46D9-8767-A01C61930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74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90CAF-6F9E-55F7-F5E0-2DEF90E2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2A5F-3DF1-BBDC-187E-67550D63F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FD38-A5EF-E3D4-73C1-C77622ADC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9DF2-13A1-4379-A6E9-D3916E52F4E7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A33A1-292D-9C3B-2182-A74DD4003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CF30-6D1B-F962-BCBC-E3BF3CBF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E129-10A1-46D9-8767-A01C619301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F232-C11E-6F4E-EA9E-5FFFB3433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i="0">
                <a:solidFill>
                  <a:srgbClr val="54F2CB"/>
                </a:solidFill>
                <a:effectLst/>
                <a:latin typeface="Söhne Mono"/>
              </a:rPr>
              <a:t>template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D2F1C-E231-75D5-AFC5-5FCBCC475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81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 Mono</vt:lpstr>
      <vt:lpstr>Office Theme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hp</dc:creator>
  <cp:lastModifiedBy>hp</cp:lastModifiedBy>
  <cp:revision>1</cp:revision>
  <dcterms:created xsi:type="dcterms:W3CDTF">2023-07-25T09:50:32Z</dcterms:created>
  <dcterms:modified xsi:type="dcterms:W3CDTF">2023-07-25T09:50:39Z</dcterms:modified>
</cp:coreProperties>
</file>