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5"/>
  </p:notesMasterIdLst>
  <p:sldIdLst>
    <p:sldId id="265" r:id="rId2"/>
    <p:sldId id="266" r:id="rId3"/>
    <p:sldId id="267" r:id="rId4"/>
    <p:sldId id="270" r:id="rId5"/>
    <p:sldId id="272" r:id="rId6"/>
    <p:sldId id="274" r:id="rId7"/>
    <p:sldId id="275" r:id="rId8"/>
    <p:sldId id="277" r:id="rId9"/>
    <p:sldId id="278" r:id="rId10"/>
    <p:sldId id="279" r:id="rId11"/>
    <p:sldId id="280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cket story" id="{920608CE-6A27-C345-AF60-6C73BE16A73A}">
          <p14:sldIdLst>
            <p14:sldId id="265"/>
            <p14:sldId id="266"/>
            <p14:sldId id="267"/>
            <p14:sldId id="270"/>
          </p14:sldIdLst>
        </p14:section>
        <p14:section name="Example Trials" id="{8FDA0919-2155-42E6-AAA4-0FDB7A64CA01}">
          <p14:sldIdLst>
            <p14:sldId id="272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Misc" id="{C85083D7-79A3-4C6C-9B83-EF971E12D626}">
          <p14:sldIdLst>
            <p14:sldId id="2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/>
    <p:restoredTop sz="85366"/>
  </p:normalViewPr>
  <p:slideViewPr>
    <p:cSldViewPr snapToGrid="0" snapToObjects="1">
      <p:cViewPr varScale="1">
        <p:scale>
          <a:sx n="96" d="100"/>
          <a:sy n="96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35C8-7E0D-164D-90DB-73CCFD21AAF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E831-A90A-F644-88CB-A0E75247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2E831-A90A-F644-88CB-A0E75247B0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F6FB-D181-0548-8EE6-16C51229E6C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3934-9E33-2F4B-9E2F-73FAFFD0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1236193"/>
            <a:ext cx="12191999" cy="4385614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Your </a:t>
            </a:r>
            <a:r>
              <a:rPr lang="en-US" dirty="0">
                <a:solidFill>
                  <a:schemeClr val="tx1"/>
                </a:solidFill>
              </a:rPr>
              <a:t>planet is running out of </a:t>
            </a:r>
            <a:r>
              <a:rPr lang="en-US" dirty="0" smtClean="0">
                <a:solidFill>
                  <a:schemeClr val="tx1"/>
                </a:solidFill>
              </a:rPr>
              <a:t>energy!! Your </a:t>
            </a:r>
            <a:r>
              <a:rPr lang="en-US" dirty="0">
                <a:solidFill>
                  <a:schemeClr val="tx1"/>
                </a:solidFill>
              </a:rPr>
              <a:t>people </a:t>
            </a:r>
            <a:r>
              <a:rPr lang="en-US" dirty="0" smtClean="0">
                <a:solidFill>
                  <a:schemeClr val="tx1"/>
                </a:solidFill>
              </a:rPr>
              <a:t>have found two </a:t>
            </a:r>
            <a:r>
              <a:rPr lang="en-US" dirty="0" smtClean="0">
                <a:solidFill>
                  <a:schemeClr val="tx1"/>
                </a:solidFill>
              </a:rPr>
              <a:t>nearby </a:t>
            </a:r>
            <a:r>
              <a:rPr lang="en-US" dirty="0" smtClean="0">
                <a:solidFill>
                  <a:schemeClr val="tx1"/>
                </a:solidFill>
              </a:rPr>
              <a:t>plants </a:t>
            </a:r>
            <a:r>
              <a:rPr lang="en-US" dirty="0" smtClean="0">
                <a:solidFill>
                  <a:schemeClr val="tx1"/>
                </a:solidFill>
              </a:rPr>
              <a:t>Gray-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ust               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Brown-Dust              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that contain lots of </a:t>
            </a:r>
            <a:r>
              <a:rPr lang="en-US" dirty="0" err="1" smtClean="0">
                <a:solidFill>
                  <a:schemeClr val="tx1"/>
                </a:solidFill>
              </a:rPr>
              <a:t>uraseeds</a:t>
            </a:r>
            <a:r>
              <a:rPr lang="en-US" dirty="0" smtClean="0">
                <a:solidFill>
                  <a:schemeClr val="tx1"/>
                </a:solidFill>
              </a:rPr>
              <a:t>             [seeds from uranium trees] which your people can efficiently turn into energy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These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planets have </a:t>
            </a:r>
            <a:r>
              <a:rPr lang="en-US" dirty="0">
                <a:solidFill>
                  <a:schemeClr val="tx1"/>
                </a:solidFill>
              </a:rPr>
              <a:t>different amount of </a:t>
            </a:r>
            <a:r>
              <a:rPr lang="en-US" dirty="0" err="1">
                <a:solidFill>
                  <a:schemeClr val="tx1"/>
                </a:solidFill>
              </a:rPr>
              <a:t>uraseed</a:t>
            </a:r>
            <a:r>
              <a:rPr lang="en-US" dirty="0">
                <a:solidFill>
                  <a:schemeClr val="tx1"/>
                </a:solidFill>
              </a:rPr>
              <a:t> in different </a:t>
            </a:r>
            <a:r>
              <a:rPr lang="en-US" dirty="0" smtClean="0">
                <a:solidFill>
                  <a:schemeClr val="tx1"/>
                </a:solidFill>
              </a:rPr>
              <a:t>times.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41" y="1331890"/>
            <a:ext cx="705077" cy="6962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36" y="1332198"/>
            <a:ext cx="711478" cy="711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62" y="2177859"/>
            <a:ext cx="551578" cy="6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50" y="2072182"/>
            <a:ext cx="1373995" cy="1356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Rocket reaching planets</a:t>
            </a:r>
            <a:endParaRPr lang="en-GB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[ Participants sees where the rockets got ]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64" y="1995601"/>
            <a:ext cx="1386471" cy="1386471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00" y="3660972"/>
            <a:ext cx="899201" cy="184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86" y="3714691"/>
            <a:ext cx="899200" cy="18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Rocket reaching planets</a:t>
            </a:r>
            <a:endParaRPr lang="en-GB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[ Participant sees how much </a:t>
            </a:r>
            <a:r>
              <a:rPr lang="en-GB" sz="3200" dirty="0" err="1"/>
              <a:t>uraseed</a:t>
            </a:r>
            <a:r>
              <a:rPr lang="en-GB" sz="3200" dirty="0"/>
              <a:t> they got ] </a:t>
            </a: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00" y="3660972"/>
            <a:ext cx="899201" cy="184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86" y="3714691"/>
            <a:ext cx="899200" cy="18453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110336" y="2847983"/>
            <a:ext cx="973676" cy="529001"/>
            <a:chOff x="3820002" y="4639096"/>
            <a:chExt cx="973676" cy="529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828" y="4639096"/>
              <a:ext cx="455850" cy="52351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002" y="4644582"/>
              <a:ext cx="455850" cy="52351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13764" y="2327798"/>
            <a:ext cx="993997" cy="1101202"/>
            <a:chOff x="1175752" y="4074589"/>
            <a:chExt cx="993997" cy="11012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752" y="4652276"/>
              <a:ext cx="455850" cy="52351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99" y="4644582"/>
              <a:ext cx="455850" cy="52351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23" y="4074589"/>
              <a:ext cx="455850" cy="523515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50" y="2072182"/>
            <a:ext cx="1373995" cy="1356818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64" y="1995601"/>
            <a:ext cx="1386471" cy="13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18" y="1595468"/>
            <a:ext cx="1386471" cy="1386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554" y="1628234"/>
            <a:ext cx="1373995" cy="135681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48" y="4638014"/>
            <a:ext cx="899201" cy="184539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89" y="4638014"/>
            <a:ext cx="899200" cy="184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1" t="4277" r="12081" b="4277"/>
          <a:stretch/>
        </p:blipFill>
        <p:spPr>
          <a:xfrm>
            <a:off x="1977563" y="1956863"/>
            <a:ext cx="1674569" cy="1640931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4059" r="10894" b="3099"/>
          <a:stretch/>
        </p:blipFill>
        <p:spPr>
          <a:xfrm>
            <a:off x="3715540" y="1958671"/>
            <a:ext cx="1740670" cy="1666013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3042" y="734065"/>
            <a:ext cx="38509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Alternative to rockets </a:t>
            </a:r>
          </a:p>
          <a:p>
            <a:pPr algn="ctr"/>
            <a:r>
              <a:rPr lang="en-GB" sz="3200" dirty="0" smtClean="0"/>
              <a:t>Portals</a:t>
            </a:r>
            <a:endParaRPr lang="en-GB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340627" y="3880025"/>
            <a:ext cx="4749825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400" dirty="0" smtClean="0"/>
              <a:t>Choose a portal that will take you to another planet</a:t>
            </a:r>
          </a:p>
          <a:p>
            <a:pPr algn="ctr"/>
            <a:r>
              <a:rPr lang="en-GB" sz="2400" dirty="0" smtClean="0"/>
              <a:t>Spinning effect to portals when chosen 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65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230463" y="1690688"/>
            <a:ext cx="5774635" cy="3616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1"/>
                </a:solidFill>
              </a:rPr>
              <a:t>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8661" y="1690688"/>
            <a:ext cx="5774635" cy="3616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1"/>
                </a:solidFill>
              </a:rPr>
              <a:t>1)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ways </a:t>
            </a:r>
            <a:r>
              <a:rPr lang="en-GB" dirty="0" smtClean="0"/>
              <a:t>of showing reward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3717023" y="3817588"/>
            <a:ext cx="973676" cy="529001"/>
            <a:chOff x="3820002" y="4639096"/>
            <a:chExt cx="973676" cy="5290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828" y="4639096"/>
              <a:ext cx="455850" cy="52351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002" y="4644582"/>
              <a:ext cx="455850" cy="52351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359917" y="3266987"/>
            <a:ext cx="993997" cy="1101202"/>
            <a:chOff x="1175752" y="4074589"/>
            <a:chExt cx="993997" cy="11012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752" y="4652276"/>
              <a:ext cx="455850" cy="5235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99" y="4644582"/>
              <a:ext cx="455850" cy="5235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23" y="4074589"/>
              <a:ext cx="455850" cy="52351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26" y="3709286"/>
            <a:ext cx="667411" cy="766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830254"/>
            <a:ext cx="1430655" cy="1643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9474" y="4475765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Small reward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80531" y="4473269"/>
            <a:ext cx="1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Big reward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287093" y="4475765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Small reward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770222" y="4475765"/>
            <a:ext cx="1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Big reward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1236799"/>
            <a:ext cx="12209216" cy="4499405"/>
            <a:chOff x="17217" y="1236280"/>
            <a:chExt cx="12191999" cy="4499405"/>
          </a:xfrm>
        </p:grpSpPr>
        <p:sp>
          <p:nvSpPr>
            <p:cNvPr id="4" name="Rounded Rectangle 3"/>
            <p:cNvSpPr/>
            <p:nvPr/>
          </p:nvSpPr>
          <p:spPr>
            <a:xfrm>
              <a:off x="17217" y="1236280"/>
              <a:ext cx="12191999" cy="4385615"/>
            </a:xfrm>
            <a:prstGeom prst="roundRect">
              <a:avLst>
                <a:gd name="adj" fmla="val 973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Your people have also made two rockets, black rocket        that goes to gray planet and the red rocket        to brown planet.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Your task </a:t>
              </a:r>
              <a:r>
                <a:rPr lang="en-US" dirty="0" smtClean="0">
                  <a:solidFill>
                    <a:schemeClr val="tx1"/>
                  </a:solidFill>
                </a:rPr>
                <a:t>is to </a:t>
              </a:r>
              <a:r>
                <a:rPr lang="en-US" dirty="0" smtClean="0">
                  <a:solidFill>
                    <a:schemeClr val="tx1"/>
                  </a:solidFill>
                </a:rPr>
                <a:t>choose one of the rockets on a number of times and collect </a:t>
              </a:r>
              <a:r>
                <a:rPr lang="en-US" dirty="0" err="1" smtClean="0">
                  <a:solidFill>
                    <a:schemeClr val="tx1"/>
                  </a:solidFill>
                </a:rPr>
                <a:t>uraseeds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from these planets.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Content Placeholder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81569">
              <a:off x="6453806" y="4322898"/>
              <a:ext cx="675583" cy="13924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09587">
              <a:off x="5099491" y="4349214"/>
              <a:ext cx="678498" cy="138647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550" y="2697799"/>
              <a:ext cx="1260428" cy="126586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915" y="2632596"/>
              <a:ext cx="1249086" cy="123879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Content Placeholder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777" y="1311116"/>
              <a:ext cx="315165" cy="64679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3907" y="1280383"/>
              <a:ext cx="316525" cy="64679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eeform 11"/>
            <p:cNvSpPr/>
            <p:nvPr/>
          </p:nvSpPr>
          <p:spPr>
            <a:xfrm>
              <a:off x="3408118" y="3142177"/>
              <a:ext cx="1635808" cy="1137492"/>
            </a:xfrm>
            <a:custGeom>
              <a:avLst/>
              <a:gdLst>
                <a:gd name="connsiteX0" fmla="*/ 0 w 2156205"/>
                <a:gd name="connsiteY0" fmla="*/ 81979 h 1034479"/>
                <a:gd name="connsiteX1" fmla="*/ 2057400 w 2156205"/>
                <a:gd name="connsiteY1" fmla="*/ 94679 h 1034479"/>
                <a:gd name="connsiteX2" fmla="*/ 1778000 w 2156205"/>
                <a:gd name="connsiteY2" fmla="*/ 1034479 h 1034479"/>
                <a:gd name="connsiteX0" fmla="*/ 0 w 1810347"/>
                <a:gd name="connsiteY0" fmla="*/ 32042 h 984542"/>
                <a:gd name="connsiteX1" fmla="*/ 1358900 w 1810347"/>
                <a:gd name="connsiteY1" fmla="*/ 171742 h 984542"/>
                <a:gd name="connsiteX2" fmla="*/ 1778000 w 1810347"/>
                <a:gd name="connsiteY2" fmla="*/ 984542 h 984542"/>
                <a:gd name="connsiteX0" fmla="*/ 0 w 3878933"/>
                <a:gd name="connsiteY0" fmla="*/ 40059 h 1221159"/>
                <a:gd name="connsiteX1" fmla="*/ 1358900 w 3878933"/>
                <a:gd name="connsiteY1" fmla="*/ 179759 h 1221159"/>
                <a:gd name="connsiteX2" fmla="*/ 3873500 w 3878933"/>
                <a:gd name="connsiteY2" fmla="*/ 1221159 h 1221159"/>
                <a:gd name="connsiteX0" fmla="*/ 0 w 3961048"/>
                <a:gd name="connsiteY0" fmla="*/ 221919 h 1403019"/>
                <a:gd name="connsiteX1" fmla="*/ 3441700 w 3961048"/>
                <a:gd name="connsiteY1" fmla="*/ 69519 h 1403019"/>
                <a:gd name="connsiteX2" fmla="*/ 3873500 w 3961048"/>
                <a:gd name="connsiteY2" fmla="*/ 1403019 h 1403019"/>
                <a:gd name="connsiteX0" fmla="*/ 0 w 3951421"/>
                <a:gd name="connsiteY0" fmla="*/ 271111 h 1452211"/>
                <a:gd name="connsiteX1" fmla="*/ 3441700 w 3951421"/>
                <a:gd name="connsiteY1" fmla="*/ 118711 h 1452211"/>
                <a:gd name="connsiteX2" fmla="*/ 3873500 w 3951421"/>
                <a:gd name="connsiteY2" fmla="*/ 1452211 h 1452211"/>
                <a:gd name="connsiteX0" fmla="*/ 0 w 3987568"/>
                <a:gd name="connsiteY0" fmla="*/ 42158 h 1554741"/>
                <a:gd name="connsiteX1" fmla="*/ 3467100 w 3987568"/>
                <a:gd name="connsiteY1" fmla="*/ 221241 h 1554741"/>
                <a:gd name="connsiteX2" fmla="*/ 3898900 w 3987568"/>
                <a:gd name="connsiteY2" fmla="*/ 1554741 h 1554741"/>
                <a:gd name="connsiteX0" fmla="*/ 0 w 3987568"/>
                <a:gd name="connsiteY0" fmla="*/ 14189 h 1526772"/>
                <a:gd name="connsiteX1" fmla="*/ 3467100 w 3987568"/>
                <a:gd name="connsiteY1" fmla="*/ 193272 h 1526772"/>
                <a:gd name="connsiteX2" fmla="*/ 3898900 w 3987568"/>
                <a:gd name="connsiteY2" fmla="*/ 1526772 h 1526772"/>
                <a:gd name="connsiteX0" fmla="*/ 0 w 3944970"/>
                <a:gd name="connsiteY0" fmla="*/ 2998 h 1515581"/>
                <a:gd name="connsiteX1" fmla="*/ 3276600 w 3944970"/>
                <a:gd name="connsiteY1" fmla="*/ 245220 h 1515581"/>
                <a:gd name="connsiteX2" fmla="*/ 3898900 w 3944970"/>
                <a:gd name="connsiteY2" fmla="*/ 1515581 h 1515581"/>
                <a:gd name="connsiteX0" fmla="*/ 0 w 3913485"/>
                <a:gd name="connsiteY0" fmla="*/ 1486 h 1514069"/>
                <a:gd name="connsiteX1" fmla="*/ 2697803 w 3913485"/>
                <a:gd name="connsiteY1" fmla="*/ 277492 h 1514069"/>
                <a:gd name="connsiteX2" fmla="*/ 3898900 w 3913485"/>
                <a:gd name="connsiteY2" fmla="*/ 1514069 h 1514069"/>
                <a:gd name="connsiteX0" fmla="*/ 0 w 3923749"/>
                <a:gd name="connsiteY0" fmla="*/ 347 h 1512930"/>
                <a:gd name="connsiteX1" fmla="*/ 3032896 w 3923749"/>
                <a:gd name="connsiteY1" fmla="*/ 445270 h 1512930"/>
                <a:gd name="connsiteX2" fmla="*/ 3898900 w 3923749"/>
                <a:gd name="connsiteY2" fmla="*/ 1512930 h 15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749" h="1512930">
                  <a:moveTo>
                    <a:pt x="0" y="347"/>
                  </a:moveTo>
                  <a:cubicBezTo>
                    <a:pt x="1032933" y="-9539"/>
                    <a:pt x="2383079" y="193173"/>
                    <a:pt x="3032896" y="445270"/>
                  </a:cubicBezTo>
                  <a:cubicBezTo>
                    <a:pt x="3682713" y="697367"/>
                    <a:pt x="4021667" y="1373230"/>
                    <a:pt x="3898900" y="1512930"/>
                  </a:cubicBezTo>
                </a:path>
              </a:pathLst>
            </a:custGeom>
            <a:noFill/>
            <a:ln w="76200">
              <a:prstDash val="sysDash"/>
              <a:headEnd type="stealth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7351727" y="3427304"/>
              <a:ext cx="958142" cy="1072804"/>
            </a:xfrm>
            <a:custGeom>
              <a:avLst/>
              <a:gdLst>
                <a:gd name="connsiteX0" fmla="*/ 0 w 2156205"/>
                <a:gd name="connsiteY0" fmla="*/ 81979 h 1034479"/>
                <a:gd name="connsiteX1" fmla="*/ 2057400 w 2156205"/>
                <a:gd name="connsiteY1" fmla="*/ 94679 h 1034479"/>
                <a:gd name="connsiteX2" fmla="*/ 1778000 w 2156205"/>
                <a:gd name="connsiteY2" fmla="*/ 1034479 h 1034479"/>
                <a:gd name="connsiteX0" fmla="*/ 0 w 1810347"/>
                <a:gd name="connsiteY0" fmla="*/ 32042 h 984542"/>
                <a:gd name="connsiteX1" fmla="*/ 1358900 w 1810347"/>
                <a:gd name="connsiteY1" fmla="*/ 171742 h 984542"/>
                <a:gd name="connsiteX2" fmla="*/ 1778000 w 1810347"/>
                <a:gd name="connsiteY2" fmla="*/ 984542 h 984542"/>
                <a:gd name="connsiteX0" fmla="*/ 0 w 3878933"/>
                <a:gd name="connsiteY0" fmla="*/ 40059 h 1221159"/>
                <a:gd name="connsiteX1" fmla="*/ 1358900 w 3878933"/>
                <a:gd name="connsiteY1" fmla="*/ 179759 h 1221159"/>
                <a:gd name="connsiteX2" fmla="*/ 3873500 w 3878933"/>
                <a:gd name="connsiteY2" fmla="*/ 1221159 h 1221159"/>
                <a:gd name="connsiteX0" fmla="*/ 0 w 3961048"/>
                <a:gd name="connsiteY0" fmla="*/ 221919 h 1403019"/>
                <a:gd name="connsiteX1" fmla="*/ 3441700 w 3961048"/>
                <a:gd name="connsiteY1" fmla="*/ 69519 h 1403019"/>
                <a:gd name="connsiteX2" fmla="*/ 3873500 w 3961048"/>
                <a:gd name="connsiteY2" fmla="*/ 1403019 h 1403019"/>
                <a:gd name="connsiteX0" fmla="*/ 0 w 3951421"/>
                <a:gd name="connsiteY0" fmla="*/ 271111 h 1452211"/>
                <a:gd name="connsiteX1" fmla="*/ 3441700 w 3951421"/>
                <a:gd name="connsiteY1" fmla="*/ 118711 h 1452211"/>
                <a:gd name="connsiteX2" fmla="*/ 3873500 w 3951421"/>
                <a:gd name="connsiteY2" fmla="*/ 1452211 h 1452211"/>
                <a:gd name="connsiteX0" fmla="*/ 0 w 3987568"/>
                <a:gd name="connsiteY0" fmla="*/ 42158 h 1554741"/>
                <a:gd name="connsiteX1" fmla="*/ 3467100 w 3987568"/>
                <a:gd name="connsiteY1" fmla="*/ 221241 h 1554741"/>
                <a:gd name="connsiteX2" fmla="*/ 3898900 w 3987568"/>
                <a:gd name="connsiteY2" fmla="*/ 1554741 h 1554741"/>
                <a:gd name="connsiteX0" fmla="*/ 0 w 3987568"/>
                <a:gd name="connsiteY0" fmla="*/ 14189 h 1526772"/>
                <a:gd name="connsiteX1" fmla="*/ 3467100 w 3987568"/>
                <a:gd name="connsiteY1" fmla="*/ 193272 h 1526772"/>
                <a:gd name="connsiteX2" fmla="*/ 3898900 w 3987568"/>
                <a:gd name="connsiteY2" fmla="*/ 1526772 h 1526772"/>
                <a:gd name="connsiteX0" fmla="*/ 0 w 3944970"/>
                <a:gd name="connsiteY0" fmla="*/ 2998 h 1515581"/>
                <a:gd name="connsiteX1" fmla="*/ 3276600 w 3944970"/>
                <a:gd name="connsiteY1" fmla="*/ 245220 h 1515581"/>
                <a:gd name="connsiteX2" fmla="*/ 3898900 w 3944970"/>
                <a:gd name="connsiteY2" fmla="*/ 1515581 h 1515581"/>
                <a:gd name="connsiteX0" fmla="*/ 0 w 3913485"/>
                <a:gd name="connsiteY0" fmla="*/ 1486 h 1514069"/>
                <a:gd name="connsiteX1" fmla="*/ 2697803 w 3913485"/>
                <a:gd name="connsiteY1" fmla="*/ 277492 h 1514069"/>
                <a:gd name="connsiteX2" fmla="*/ 3898900 w 3913485"/>
                <a:gd name="connsiteY2" fmla="*/ 1514069 h 1514069"/>
                <a:gd name="connsiteX0" fmla="*/ 0 w 3923749"/>
                <a:gd name="connsiteY0" fmla="*/ 347 h 1512930"/>
                <a:gd name="connsiteX1" fmla="*/ 3032896 w 3923749"/>
                <a:gd name="connsiteY1" fmla="*/ 445270 h 1512930"/>
                <a:gd name="connsiteX2" fmla="*/ 3898900 w 3923749"/>
                <a:gd name="connsiteY2" fmla="*/ 1512930 h 1512930"/>
                <a:gd name="connsiteX0" fmla="*/ 0 w 3913009"/>
                <a:gd name="connsiteY0" fmla="*/ 231 h 1512814"/>
                <a:gd name="connsiteX1" fmla="*/ 2671101 w 3913009"/>
                <a:gd name="connsiteY1" fmla="*/ 552608 h 1512814"/>
                <a:gd name="connsiteX2" fmla="*/ 3898900 w 3913009"/>
                <a:gd name="connsiteY2" fmla="*/ 1512814 h 1512814"/>
                <a:gd name="connsiteX0" fmla="*/ 0 w 3898899"/>
                <a:gd name="connsiteY0" fmla="*/ 231 h 1512814"/>
                <a:gd name="connsiteX1" fmla="*/ 2671101 w 3898899"/>
                <a:gd name="connsiteY1" fmla="*/ 552608 h 1512814"/>
                <a:gd name="connsiteX2" fmla="*/ 3898900 w 3898899"/>
                <a:gd name="connsiteY2" fmla="*/ 1512814 h 1512814"/>
                <a:gd name="connsiteX0" fmla="*/ 0 w 3899359"/>
                <a:gd name="connsiteY0" fmla="*/ 231 h 1512814"/>
                <a:gd name="connsiteX1" fmla="*/ 2671101 w 3899359"/>
                <a:gd name="connsiteY1" fmla="*/ 552608 h 1512814"/>
                <a:gd name="connsiteX2" fmla="*/ 3898900 w 3899359"/>
                <a:gd name="connsiteY2" fmla="*/ 1512814 h 151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9359" h="1512814">
                  <a:moveTo>
                    <a:pt x="0" y="231"/>
                  </a:moveTo>
                  <a:cubicBezTo>
                    <a:pt x="1032933" y="-9655"/>
                    <a:pt x="2021284" y="300511"/>
                    <a:pt x="2671101" y="552608"/>
                  </a:cubicBezTo>
                  <a:cubicBezTo>
                    <a:pt x="3320918" y="804705"/>
                    <a:pt x="3918295" y="1480568"/>
                    <a:pt x="3898900" y="1512814"/>
                  </a:cubicBezTo>
                </a:path>
              </a:pathLst>
            </a:custGeom>
            <a:noFill/>
            <a:ln w="76200">
              <a:prstDash val="sysDash"/>
              <a:headEnd type="stealth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43" y="3384904"/>
              <a:ext cx="455850" cy="5235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790" y="3377210"/>
              <a:ext cx="455850" cy="5235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0333" y="3315532"/>
              <a:ext cx="455850" cy="5235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507" y="3321018"/>
              <a:ext cx="455850" cy="5235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14" y="2807217"/>
              <a:ext cx="455850" cy="5235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627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" y="1227501"/>
            <a:ext cx="12191999" cy="4385616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Sometimes the rockets will change the planet the visit, when this happened you will be automatically assigned to a rocket for one time. After that you will again choose your rocket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1569">
            <a:off x="6436593" y="4242721"/>
            <a:ext cx="675583" cy="13924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9587">
            <a:off x="5082278" y="4157099"/>
            <a:ext cx="678498" cy="1386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37" y="2505684"/>
            <a:ext cx="1260428" cy="12658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02" y="2440481"/>
            <a:ext cx="1249086" cy="12387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3390904" y="2948068"/>
            <a:ext cx="3944970" cy="1358900"/>
          </a:xfrm>
          <a:custGeom>
            <a:avLst/>
            <a:gdLst>
              <a:gd name="connsiteX0" fmla="*/ 0 w 2156205"/>
              <a:gd name="connsiteY0" fmla="*/ 81979 h 1034479"/>
              <a:gd name="connsiteX1" fmla="*/ 2057400 w 2156205"/>
              <a:gd name="connsiteY1" fmla="*/ 94679 h 1034479"/>
              <a:gd name="connsiteX2" fmla="*/ 1778000 w 2156205"/>
              <a:gd name="connsiteY2" fmla="*/ 1034479 h 1034479"/>
              <a:gd name="connsiteX0" fmla="*/ 0 w 1810347"/>
              <a:gd name="connsiteY0" fmla="*/ 32042 h 984542"/>
              <a:gd name="connsiteX1" fmla="*/ 1358900 w 1810347"/>
              <a:gd name="connsiteY1" fmla="*/ 171742 h 984542"/>
              <a:gd name="connsiteX2" fmla="*/ 1778000 w 1810347"/>
              <a:gd name="connsiteY2" fmla="*/ 984542 h 984542"/>
              <a:gd name="connsiteX0" fmla="*/ 0 w 3878933"/>
              <a:gd name="connsiteY0" fmla="*/ 40059 h 1221159"/>
              <a:gd name="connsiteX1" fmla="*/ 1358900 w 3878933"/>
              <a:gd name="connsiteY1" fmla="*/ 179759 h 1221159"/>
              <a:gd name="connsiteX2" fmla="*/ 3873500 w 3878933"/>
              <a:gd name="connsiteY2" fmla="*/ 1221159 h 1221159"/>
              <a:gd name="connsiteX0" fmla="*/ 0 w 3961048"/>
              <a:gd name="connsiteY0" fmla="*/ 221919 h 1403019"/>
              <a:gd name="connsiteX1" fmla="*/ 3441700 w 3961048"/>
              <a:gd name="connsiteY1" fmla="*/ 69519 h 1403019"/>
              <a:gd name="connsiteX2" fmla="*/ 3873500 w 3961048"/>
              <a:gd name="connsiteY2" fmla="*/ 1403019 h 1403019"/>
              <a:gd name="connsiteX0" fmla="*/ 0 w 3951421"/>
              <a:gd name="connsiteY0" fmla="*/ 271111 h 1452211"/>
              <a:gd name="connsiteX1" fmla="*/ 3441700 w 3951421"/>
              <a:gd name="connsiteY1" fmla="*/ 118711 h 1452211"/>
              <a:gd name="connsiteX2" fmla="*/ 3873500 w 3951421"/>
              <a:gd name="connsiteY2" fmla="*/ 1452211 h 1452211"/>
              <a:gd name="connsiteX0" fmla="*/ 0 w 3987568"/>
              <a:gd name="connsiteY0" fmla="*/ 42158 h 1554741"/>
              <a:gd name="connsiteX1" fmla="*/ 3467100 w 3987568"/>
              <a:gd name="connsiteY1" fmla="*/ 221241 h 1554741"/>
              <a:gd name="connsiteX2" fmla="*/ 3898900 w 3987568"/>
              <a:gd name="connsiteY2" fmla="*/ 1554741 h 1554741"/>
              <a:gd name="connsiteX0" fmla="*/ 0 w 3987568"/>
              <a:gd name="connsiteY0" fmla="*/ 14189 h 1526772"/>
              <a:gd name="connsiteX1" fmla="*/ 3467100 w 3987568"/>
              <a:gd name="connsiteY1" fmla="*/ 193272 h 1526772"/>
              <a:gd name="connsiteX2" fmla="*/ 3898900 w 3987568"/>
              <a:gd name="connsiteY2" fmla="*/ 1526772 h 1526772"/>
              <a:gd name="connsiteX0" fmla="*/ 0 w 3944970"/>
              <a:gd name="connsiteY0" fmla="*/ 2998 h 1515581"/>
              <a:gd name="connsiteX1" fmla="*/ 3276600 w 3944970"/>
              <a:gd name="connsiteY1" fmla="*/ 245220 h 1515581"/>
              <a:gd name="connsiteX2" fmla="*/ 3898900 w 3944970"/>
              <a:gd name="connsiteY2" fmla="*/ 1515581 h 151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4970" h="1515581">
                <a:moveTo>
                  <a:pt x="0" y="2998"/>
                </a:moveTo>
                <a:cubicBezTo>
                  <a:pt x="1032933" y="-6888"/>
                  <a:pt x="2626783" y="-6877"/>
                  <a:pt x="3276600" y="245220"/>
                </a:cubicBezTo>
                <a:cubicBezTo>
                  <a:pt x="3926417" y="497317"/>
                  <a:pt x="4021667" y="1375881"/>
                  <a:pt x="3898900" y="1515581"/>
                </a:cubicBezTo>
              </a:path>
            </a:pathLst>
          </a:custGeom>
          <a:noFill/>
          <a:ln w="76200">
            <a:prstDash val="sysDash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 flipH="1">
            <a:off x="4862305" y="2782940"/>
            <a:ext cx="3402397" cy="1304613"/>
          </a:xfrm>
          <a:custGeom>
            <a:avLst/>
            <a:gdLst>
              <a:gd name="connsiteX0" fmla="*/ 0 w 2156205"/>
              <a:gd name="connsiteY0" fmla="*/ 81979 h 1034479"/>
              <a:gd name="connsiteX1" fmla="*/ 2057400 w 2156205"/>
              <a:gd name="connsiteY1" fmla="*/ 94679 h 1034479"/>
              <a:gd name="connsiteX2" fmla="*/ 1778000 w 2156205"/>
              <a:gd name="connsiteY2" fmla="*/ 1034479 h 1034479"/>
              <a:gd name="connsiteX0" fmla="*/ 0 w 1810347"/>
              <a:gd name="connsiteY0" fmla="*/ 32042 h 984542"/>
              <a:gd name="connsiteX1" fmla="*/ 1358900 w 1810347"/>
              <a:gd name="connsiteY1" fmla="*/ 171742 h 984542"/>
              <a:gd name="connsiteX2" fmla="*/ 1778000 w 1810347"/>
              <a:gd name="connsiteY2" fmla="*/ 984542 h 984542"/>
              <a:gd name="connsiteX0" fmla="*/ 0 w 3878933"/>
              <a:gd name="connsiteY0" fmla="*/ 40059 h 1221159"/>
              <a:gd name="connsiteX1" fmla="*/ 1358900 w 3878933"/>
              <a:gd name="connsiteY1" fmla="*/ 179759 h 1221159"/>
              <a:gd name="connsiteX2" fmla="*/ 3873500 w 3878933"/>
              <a:gd name="connsiteY2" fmla="*/ 1221159 h 1221159"/>
              <a:gd name="connsiteX0" fmla="*/ 0 w 3961048"/>
              <a:gd name="connsiteY0" fmla="*/ 221919 h 1403019"/>
              <a:gd name="connsiteX1" fmla="*/ 3441700 w 3961048"/>
              <a:gd name="connsiteY1" fmla="*/ 69519 h 1403019"/>
              <a:gd name="connsiteX2" fmla="*/ 3873500 w 3961048"/>
              <a:gd name="connsiteY2" fmla="*/ 1403019 h 1403019"/>
              <a:gd name="connsiteX0" fmla="*/ 0 w 3951421"/>
              <a:gd name="connsiteY0" fmla="*/ 271111 h 1452211"/>
              <a:gd name="connsiteX1" fmla="*/ 3441700 w 3951421"/>
              <a:gd name="connsiteY1" fmla="*/ 118711 h 1452211"/>
              <a:gd name="connsiteX2" fmla="*/ 3873500 w 3951421"/>
              <a:gd name="connsiteY2" fmla="*/ 1452211 h 1452211"/>
              <a:gd name="connsiteX0" fmla="*/ 0 w 3882507"/>
              <a:gd name="connsiteY0" fmla="*/ 271111 h 1452211"/>
              <a:gd name="connsiteX1" fmla="*/ 2226394 w 3882507"/>
              <a:gd name="connsiteY1" fmla="*/ 118711 h 1452211"/>
              <a:gd name="connsiteX2" fmla="*/ 3873500 w 3882507"/>
              <a:gd name="connsiteY2" fmla="*/ 1452211 h 1452211"/>
              <a:gd name="connsiteX0" fmla="*/ 0 w 3885129"/>
              <a:gd name="connsiteY0" fmla="*/ 211201 h 1392301"/>
              <a:gd name="connsiteX1" fmla="*/ 2226394 w 3885129"/>
              <a:gd name="connsiteY1" fmla="*/ 58801 h 1392301"/>
              <a:gd name="connsiteX2" fmla="*/ 3873500 w 3885129"/>
              <a:gd name="connsiteY2" fmla="*/ 1392301 h 1392301"/>
              <a:gd name="connsiteX0" fmla="*/ 0 w 3922734"/>
              <a:gd name="connsiteY0" fmla="*/ 179482 h 1360582"/>
              <a:gd name="connsiteX1" fmla="*/ 3046360 w 3922734"/>
              <a:gd name="connsiteY1" fmla="*/ 65182 h 1360582"/>
              <a:gd name="connsiteX2" fmla="*/ 3873500 w 3922734"/>
              <a:gd name="connsiteY2" fmla="*/ 1360582 h 13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2734" h="1360582">
                <a:moveTo>
                  <a:pt x="0" y="179482"/>
                </a:moveTo>
                <a:cubicBezTo>
                  <a:pt x="880533" y="106457"/>
                  <a:pt x="2146032" y="-106268"/>
                  <a:pt x="3046360" y="65182"/>
                </a:cubicBezTo>
                <a:cubicBezTo>
                  <a:pt x="3946688" y="236632"/>
                  <a:pt x="3996267" y="1220882"/>
                  <a:pt x="3873500" y="1360582"/>
                </a:cubicBezTo>
              </a:path>
            </a:pathLst>
          </a:custGeom>
          <a:noFill/>
          <a:ln w="76200">
            <a:prstDash val="sysDash"/>
            <a:head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0" y="3259541"/>
            <a:ext cx="455850" cy="523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77" y="3251847"/>
            <a:ext cx="455850" cy="523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20" y="3190169"/>
            <a:ext cx="455850" cy="523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294" y="3195655"/>
            <a:ext cx="455850" cy="5235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1" y="2681854"/>
            <a:ext cx="455850" cy="5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0" y="1239714"/>
            <a:ext cx="12191999" cy="4385616"/>
          </a:xfrm>
          <a:prstGeom prst="roundRect">
            <a:avLst>
              <a:gd name="adj" fmla="val 97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a number of times, you should choose a rocket </a:t>
            </a:r>
            <a:r>
              <a:rPr lang="en-US" dirty="0">
                <a:solidFill>
                  <a:schemeClr val="tx1"/>
                </a:solidFill>
              </a:rPr>
              <a:t>which will </a:t>
            </a:r>
            <a:r>
              <a:rPr lang="en-US" dirty="0" smtClean="0">
                <a:solidFill>
                  <a:schemeClr val="tx1"/>
                </a:solidFill>
              </a:rPr>
              <a:t>take you to one of the planets. You should try to collect as much </a:t>
            </a:r>
            <a:r>
              <a:rPr lang="en-US" dirty="0" err="1" smtClean="0">
                <a:solidFill>
                  <a:schemeClr val="tx1"/>
                </a:solidFill>
              </a:rPr>
              <a:t>uraseed</a:t>
            </a:r>
            <a:r>
              <a:rPr lang="en-US" dirty="0" smtClean="0">
                <a:solidFill>
                  <a:schemeClr val="tx1"/>
                </a:solidFill>
              </a:rPr>
              <a:t> as you can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by trying to choose the rocket that goes to the planet that has the most </a:t>
            </a:r>
            <a:r>
              <a:rPr lang="en-US" dirty="0" err="1" smtClean="0">
                <a:solidFill>
                  <a:schemeClr val="tx1"/>
                </a:solidFill>
              </a:rPr>
              <a:t>uraseed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1384" y="2404895"/>
            <a:ext cx="675583" cy="1386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1384" y="4000797"/>
            <a:ext cx="675583" cy="1386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85" y="4220543"/>
            <a:ext cx="946978" cy="9469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95" y="2631049"/>
            <a:ext cx="938457" cy="9307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2" y="3038257"/>
            <a:ext cx="455850" cy="5235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9" y="3030563"/>
            <a:ext cx="455850" cy="5235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59" y="4639096"/>
            <a:ext cx="455850" cy="5235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33" y="4644582"/>
            <a:ext cx="455850" cy="523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83" y="2460570"/>
            <a:ext cx="455850" cy="5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Choosing rocket</a:t>
            </a:r>
            <a:endParaRPr lang="en-GB" sz="3200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31" y="3675561"/>
            <a:ext cx="899201" cy="1845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72" y="3675561"/>
            <a:ext cx="899200" cy="18453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[ Participants thinks on which rocket to choose ]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239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Choosing rocket</a:t>
            </a:r>
            <a:endParaRPr lang="en-GB" sz="3200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31" y="3675561"/>
            <a:ext cx="899201" cy="1845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72" y="3675561"/>
            <a:ext cx="899200" cy="18453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[ Participant chose the red rocket ] </a:t>
            </a:r>
            <a:endParaRPr lang="en-GB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4886056" y="3583291"/>
            <a:ext cx="1088032" cy="20299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02226 -3.7037E-7 C -0.03216 -3.7037E-7 -0.04453 -0.07477 -0.04453 -0.13542 L -0.04453 -0.2703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3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02461 -3.7037E-7 C 0.03554 -3.7037E-7 0.04922 -0.07477 0.04922 -0.13542 L 0.04922 -0.27037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Rocket reaching planets</a:t>
            </a:r>
            <a:endParaRPr lang="en-GB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[ Participant sees </a:t>
            </a:r>
            <a:r>
              <a:rPr lang="en-GB" sz="3200" dirty="0"/>
              <a:t>where the rockets got </a:t>
            </a:r>
            <a:r>
              <a:rPr lang="en-GB" sz="3200" dirty="0" smtClean="0"/>
              <a:t>] </a:t>
            </a:r>
            <a:endParaRPr lang="en-GB" sz="32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50" y="2072182"/>
            <a:ext cx="1386471" cy="1386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04" y="2072182"/>
            <a:ext cx="1373995" cy="1356818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00" y="3660972"/>
            <a:ext cx="899201" cy="184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86" y="3714691"/>
            <a:ext cx="899200" cy="18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Rocket reaching planets</a:t>
            </a:r>
            <a:endParaRPr lang="en-GB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[ Participants </a:t>
            </a:r>
            <a:r>
              <a:rPr lang="en-GB" sz="3200" dirty="0"/>
              <a:t>sees how much </a:t>
            </a:r>
            <a:r>
              <a:rPr lang="en-GB" sz="3200" dirty="0" err="1"/>
              <a:t>uraseed</a:t>
            </a:r>
            <a:r>
              <a:rPr lang="en-GB" sz="3200" dirty="0"/>
              <a:t> they </a:t>
            </a:r>
            <a:r>
              <a:rPr lang="en-GB" sz="3200" dirty="0" smtClean="0"/>
              <a:t>got] </a:t>
            </a:r>
            <a:endParaRPr lang="en-GB" sz="32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50" y="2072182"/>
            <a:ext cx="1386471" cy="1386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04" y="2072182"/>
            <a:ext cx="1373995" cy="1356818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00" y="3660972"/>
            <a:ext cx="899201" cy="1845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86" y="3714691"/>
            <a:ext cx="899200" cy="18453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110336" y="2847983"/>
            <a:ext cx="973676" cy="529001"/>
            <a:chOff x="3820002" y="4639096"/>
            <a:chExt cx="973676" cy="529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828" y="4639096"/>
              <a:ext cx="455850" cy="52351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002" y="4644582"/>
              <a:ext cx="455850" cy="523515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213764" y="2327798"/>
            <a:ext cx="993997" cy="1101202"/>
            <a:chOff x="1175752" y="4074589"/>
            <a:chExt cx="993997" cy="11012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752" y="4652276"/>
              <a:ext cx="455850" cy="52351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99" y="4644582"/>
              <a:ext cx="455850" cy="52351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23" y="4074589"/>
              <a:ext cx="455850" cy="52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65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Choosing rocket</a:t>
            </a:r>
            <a:endParaRPr lang="en-GB" sz="3200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31" y="3675561"/>
            <a:ext cx="899201" cy="1845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72" y="3675561"/>
            <a:ext cx="899200" cy="184539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5785265"/>
            <a:ext cx="10515600" cy="81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[ This time the rocket is already chosen ] </a:t>
            </a:r>
            <a:endParaRPr lang="en-GB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210515" y="3583291"/>
            <a:ext cx="1088032" cy="20299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8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02226 -3.7037E-7 C -0.03216 -3.7037E-7 -0.04453 -0.07477 -0.04453 -0.13542 L -0.04453 -0.2703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3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02461 -3.7037E-7 C 0.03554 -3.7037E-7 0.04922 -0.07477 0.04922 -0.13542 L 0.04922 -0.27037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290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Choosing rocket</vt:lpstr>
      <vt:lpstr>Choosing rocket</vt:lpstr>
      <vt:lpstr>Rocket reaching planets</vt:lpstr>
      <vt:lpstr>Rocket reaching planets</vt:lpstr>
      <vt:lpstr>Choosing rocket</vt:lpstr>
      <vt:lpstr>Rocket reaching planets</vt:lpstr>
      <vt:lpstr>Rocket reaching planets</vt:lpstr>
      <vt:lpstr>PowerPoint Presentation</vt:lpstr>
      <vt:lpstr>ways of showing reward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Khachatoorian, Nareg</dc:creator>
  <cp:lastModifiedBy>Khachatoorian, Nareg</cp:lastModifiedBy>
  <cp:revision>35</cp:revision>
  <dcterms:created xsi:type="dcterms:W3CDTF">2017-06-03T13:12:09Z</dcterms:created>
  <dcterms:modified xsi:type="dcterms:W3CDTF">2017-06-07T18:57:36Z</dcterms:modified>
</cp:coreProperties>
</file>