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notesMasterIdLst>
    <p:notesMasterId r:id="rId9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0FF854-2524-40CB-94BD-C9F15037CB51}">
          <p14:sldIdLst>
            <p14:sldId id="256"/>
            <p14:sldId id="259"/>
          </p14:sldIdLst>
        </p14:section>
        <p14:section name="Dummy Trial" id="{10E09808-F067-4A9F-9D45-B0EF2C8320BF}">
          <p14:sldIdLst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ED8"/>
    <a:srgbClr val="7030A0"/>
    <a:srgbClr val="43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7"/>
    <p:restoredTop sz="96433" autoAdjust="0"/>
  </p:normalViewPr>
  <p:slideViewPr>
    <p:cSldViewPr snapToGrid="0" snapToObjects="1">
      <p:cViewPr varScale="1">
        <p:scale>
          <a:sx n="81" d="100"/>
          <a:sy n="81" d="100"/>
        </p:scale>
        <p:origin x="114" y="7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C35C8-7E0D-164D-90DB-73CCFD21AAF4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2E831-A90A-F644-88CB-A0E75247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7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3F6FB-D181-0548-8EE6-16C51229E6C2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0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0" y="864718"/>
            <a:ext cx="12191999" cy="5088407"/>
          </a:xfrm>
          <a:prstGeom prst="roundRect">
            <a:avLst>
              <a:gd name="adj" fmla="val 973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You are on planet earth                 and using one of the two spaceships                      can get to planets, Gray-Dust                 or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Brown-Dust               . Each of these planets have a portal                     on them that takes you to aliens vaults                       where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you will collect some money                       0.1 £ to .05£. You will take this journey on a number of times and the money you collect will add to your overall money reward.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* Sometimes </a:t>
            </a:r>
            <a:r>
              <a:rPr lang="en-US" dirty="0">
                <a:solidFill>
                  <a:schemeClr val="tx1"/>
                </a:solidFill>
              </a:rPr>
              <a:t>you will start your journey from the planet and go through the portal to aliens vaults without choosing a spaceship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530" y="957896"/>
            <a:ext cx="705077" cy="69291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837" y="2149099"/>
            <a:ext cx="711478" cy="7080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550" y="922584"/>
            <a:ext cx="415342" cy="8470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60" y="918367"/>
            <a:ext cx="417134" cy="8470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33" y="1916469"/>
            <a:ext cx="986238" cy="9814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53" y="922585"/>
            <a:ext cx="766885" cy="7631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1" name="Freeform 30"/>
          <p:cNvSpPr/>
          <p:nvPr/>
        </p:nvSpPr>
        <p:spPr>
          <a:xfrm>
            <a:off x="10162767" y="2233397"/>
            <a:ext cx="340220" cy="564289"/>
          </a:xfrm>
          <a:custGeom>
            <a:avLst/>
            <a:gdLst>
              <a:gd name="connsiteX0" fmla="*/ 0 w 83838"/>
              <a:gd name="connsiteY0" fmla="*/ 0 h 1409700"/>
              <a:gd name="connsiteX1" fmla="*/ 28575 w 83838"/>
              <a:gd name="connsiteY1" fmla="*/ 114300 h 1409700"/>
              <a:gd name="connsiteX2" fmla="*/ 47625 w 83838"/>
              <a:gd name="connsiteY2" fmla="*/ 304800 h 1409700"/>
              <a:gd name="connsiteX3" fmla="*/ 66675 w 83838"/>
              <a:gd name="connsiteY3" fmla="*/ 409575 h 1409700"/>
              <a:gd name="connsiteX4" fmla="*/ 76200 w 83838"/>
              <a:gd name="connsiteY4" fmla="*/ 1409700 h 1409700"/>
              <a:gd name="connsiteX0" fmla="*/ 0 w 83838"/>
              <a:gd name="connsiteY0" fmla="*/ 0 h 1409700"/>
              <a:gd name="connsiteX1" fmla="*/ 28575 w 83838"/>
              <a:gd name="connsiteY1" fmla="*/ 114300 h 1409700"/>
              <a:gd name="connsiteX2" fmla="*/ 66675 w 83838"/>
              <a:gd name="connsiteY2" fmla="*/ 409575 h 1409700"/>
              <a:gd name="connsiteX3" fmla="*/ 76200 w 83838"/>
              <a:gd name="connsiteY3" fmla="*/ 1409700 h 1409700"/>
              <a:gd name="connsiteX0" fmla="*/ 0 w 76200"/>
              <a:gd name="connsiteY0" fmla="*/ 17523 h 1427223"/>
              <a:gd name="connsiteX1" fmla="*/ 28575 w 76200"/>
              <a:gd name="connsiteY1" fmla="*/ 131823 h 1427223"/>
              <a:gd name="connsiteX2" fmla="*/ 76200 w 76200"/>
              <a:gd name="connsiteY2" fmla="*/ 1427223 h 1427223"/>
              <a:gd name="connsiteX0" fmla="*/ 0 w 29481"/>
              <a:gd name="connsiteY0" fmla="*/ 18382 h 1440697"/>
              <a:gd name="connsiteX1" fmla="*/ 28575 w 29481"/>
              <a:gd name="connsiteY1" fmla="*/ 132682 h 1440697"/>
              <a:gd name="connsiteX2" fmla="*/ 27893 w 29481"/>
              <a:gd name="connsiteY2" fmla="*/ 1440697 h 1440697"/>
              <a:gd name="connsiteX0" fmla="*/ 4708 w 9018"/>
              <a:gd name="connsiteY0" fmla="*/ 9242 h 1450479"/>
              <a:gd name="connsiteX1" fmla="*/ 4938 w 9018"/>
              <a:gd name="connsiteY1" fmla="*/ 142464 h 1450479"/>
              <a:gd name="connsiteX2" fmla="*/ 4256 w 9018"/>
              <a:gd name="connsiteY2" fmla="*/ 1450479 h 1450479"/>
              <a:gd name="connsiteX0" fmla="*/ 502 w 502"/>
              <a:gd name="connsiteY0" fmla="*/ 0 h 9936"/>
              <a:gd name="connsiteX1" fmla="*/ 0 w 502"/>
              <a:gd name="connsiteY1" fmla="*/ 9936 h 9936"/>
              <a:gd name="connsiteX0" fmla="*/ 297027 w 297027"/>
              <a:gd name="connsiteY0" fmla="*/ 0 h 10000"/>
              <a:gd name="connsiteX1" fmla="*/ 287027 w 297027"/>
              <a:gd name="connsiteY1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273379 w 639402"/>
              <a:gd name="connsiteY0" fmla="*/ 0 h 10000"/>
              <a:gd name="connsiteX1" fmla="*/ 0 w 639402"/>
              <a:gd name="connsiteY1" fmla="*/ 2188 h 10000"/>
              <a:gd name="connsiteX2" fmla="*/ 634942 w 639402"/>
              <a:gd name="connsiteY2" fmla="*/ 3457 h 10000"/>
              <a:gd name="connsiteX3" fmla="*/ 263379 w 639402"/>
              <a:gd name="connsiteY3" fmla="*/ 10000 h 10000"/>
              <a:gd name="connsiteX0" fmla="*/ 273379 w 634953"/>
              <a:gd name="connsiteY0" fmla="*/ 0 h 10000"/>
              <a:gd name="connsiteX1" fmla="*/ 0 w 634953"/>
              <a:gd name="connsiteY1" fmla="*/ 2188 h 10000"/>
              <a:gd name="connsiteX2" fmla="*/ 634942 w 634953"/>
              <a:gd name="connsiteY2" fmla="*/ 3457 h 10000"/>
              <a:gd name="connsiteX3" fmla="*/ 17637 w 634953"/>
              <a:gd name="connsiteY3" fmla="*/ 5974 h 10000"/>
              <a:gd name="connsiteX4" fmla="*/ 263379 w 634953"/>
              <a:gd name="connsiteY4" fmla="*/ 10000 h 10000"/>
              <a:gd name="connsiteX0" fmla="*/ 273379 w 652579"/>
              <a:gd name="connsiteY0" fmla="*/ 0 h 10000"/>
              <a:gd name="connsiteX1" fmla="*/ 0 w 652579"/>
              <a:gd name="connsiteY1" fmla="*/ 2188 h 10000"/>
              <a:gd name="connsiteX2" fmla="*/ 634942 w 652579"/>
              <a:gd name="connsiteY2" fmla="*/ 3457 h 10000"/>
              <a:gd name="connsiteX3" fmla="*/ 17637 w 652579"/>
              <a:gd name="connsiteY3" fmla="*/ 5974 h 10000"/>
              <a:gd name="connsiteX4" fmla="*/ 652579 w 652579"/>
              <a:gd name="connsiteY4" fmla="*/ 8315 h 10000"/>
              <a:gd name="connsiteX5" fmla="*/ 263379 w 652579"/>
              <a:gd name="connsiteY5" fmla="*/ 10000 h 10000"/>
              <a:gd name="connsiteX0" fmla="*/ 299835 w 679035"/>
              <a:gd name="connsiteY0" fmla="*/ 0 h 10000"/>
              <a:gd name="connsiteX1" fmla="*/ 26456 w 679035"/>
              <a:gd name="connsiteY1" fmla="*/ 2188 h 10000"/>
              <a:gd name="connsiteX2" fmla="*/ 661398 w 679035"/>
              <a:gd name="connsiteY2" fmla="*/ 3457 h 10000"/>
              <a:gd name="connsiteX3" fmla="*/ 0 w 679035"/>
              <a:gd name="connsiteY3" fmla="*/ 7046 h 10000"/>
              <a:gd name="connsiteX4" fmla="*/ 679035 w 679035"/>
              <a:gd name="connsiteY4" fmla="*/ 8315 h 10000"/>
              <a:gd name="connsiteX5" fmla="*/ 289835 w 679035"/>
              <a:gd name="connsiteY5" fmla="*/ 10000 h 10000"/>
              <a:gd name="connsiteX0" fmla="*/ 299835 w 679035"/>
              <a:gd name="connsiteY0" fmla="*/ 0 h 10000"/>
              <a:gd name="connsiteX1" fmla="*/ 26456 w 679035"/>
              <a:gd name="connsiteY1" fmla="*/ 2188 h 10000"/>
              <a:gd name="connsiteX2" fmla="*/ 661398 w 679035"/>
              <a:gd name="connsiteY2" fmla="*/ 5580 h 10000"/>
              <a:gd name="connsiteX3" fmla="*/ 0 w 679035"/>
              <a:gd name="connsiteY3" fmla="*/ 7046 h 10000"/>
              <a:gd name="connsiteX4" fmla="*/ 679035 w 679035"/>
              <a:gd name="connsiteY4" fmla="*/ 8315 h 10000"/>
              <a:gd name="connsiteX5" fmla="*/ 289835 w 679035"/>
              <a:gd name="connsiteY5" fmla="*/ 10000 h 10000"/>
              <a:gd name="connsiteX0" fmla="*/ 299835 w 679035"/>
              <a:gd name="connsiteY0" fmla="*/ 0 h 10000"/>
              <a:gd name="connsiteX1" fmla="*/ 26456 w 679035"/>
              <a:gd name="connsiteY1" fmla="*/ 2188 h 10000"/>
              <a:gd name="connsiteX2" fmla="*/ 661398 w 679035"/>
              <a:gd name="connsiteY2" fmla="*/ 5580 h 10000"/>
              <a:gd name="connsiteX3" fmla="*/ 0 w 679035"/>
              <a:gd name="connsiteY3" fmla="*/ 7046 h 10000"/>
              <a:gd name="connsiteX4" fmla="*/ 679035 w 679035"/>
              <a:gd name="connsiteY4" fmla="*/ 8315 h 10000"/>
              <a:gd name="connsiteX5" fmla="*/ 289835 w 679035"/>
              <a:gd name="connsiteY5" fmla="*/ 10000 h 10000"/>
              <a:gd name="connsiteX0" fmla="*/ 299835 w 679035"/>
              <a:gd name="connsiteY0" fmla="*/ 0 h 10000"/>
              <a:gd name="connsiteX1" fmla="*/ 26456 w 679035"/>
              <a:gd name="connsiteY1" fmla="*/ 2188 h 10000"/>
              <a:gd name="connsiteX2" fmla="*/ 661398 w 679035"/>
              <a:gd name="connsiteY2" fmla="*/ 5580 h 10000"/>
              <a:gd name="connsiteX3" fmla="*/ 0 w 679035"/>
              <a:gd name="connsiteY3" fmla="*/ 7046 h 10000"/>
              <a:gd name="connsiteX4" fmla="*/ 679035 w 679035"/>
              <a:gd name="connsiteY4" fmla="*/ 8315 h 10000"/>
              <a:gd name="connsiteX5" fmla="*/ 289835 w 679035"/>
              <a:gd name="connsiteY5" fmla="*/ 10000 h 10000"/>
              <a:gd name="connsiteX0" fmla="*/ 299835 w 661398"/>
              <a:gd name="connsiteY0" fmla="*/ 0 h 10000"/>
              <a:gd name="connsiteX1" fmla="*/ 26456 w 661398"/>
              <a:gd name="connsiteY1" fmla="*/ 2188 h 10000"/>
              <a:gd name="connsiteX2" fmla="*/ 661398 w 661398"/>
              <a:gd name="connsiteY2" fmla="*/ 5580 h 10000"/>
              <a:gd name="connsiteX3" fmla="*/ 0 w 661398"/>
              <a:gd name="connsiteY3" fmla="*/ 7046 h 10000"/>
              <a:gd name="connsiteX4" fmla="*/ 652579 w 661398"/>
              <a:gd name="connsiteY4" fmla="*/ 8293 h 10000"/>
              <a:gd name="connsiteX5" fmla="*/ 289835 w 661398"/>
              <a:gd name="connsiteY5" fmla="*/ 10000 h 10000"/>
              <a:gd name="connsiteX0" fmla="*/ 361565 w 723128"/>
              <a:gd name="connsiteY0" fmla="*/ 0 h 10000"/>
              <a:gd name="connsiteX1" fmla="*/ 88186 w 723128"/>
              <a:gd name="connsiteY1" fmla="*/ 2188 h 10000"/>
              <a:gd name="connsiteX2" fmla="*/ 723128 w 723128"/>
              <a:gd name="connsiteY2" fmla="*/ 5580 h 10000"/>
              <a:gd name="connsiteX3" fmla="*/ 0 w 723128"/>
              <a:gd name="connsiteY3" fmla="*/ 7593 h 10000"/>
              <a:gd name="connsiteX4" fmla="*/ 714309 w 723128"/>
              <a:gd name="connsiteY4" fmla="*/ 8293 h 10000"/>
              <a:gd name="connsiteX5" fmla="*/ 351565 w 723128"/>
              <a:gd name="connsiteY5" fmla="*/ 10000 h 10000"/>
              <a:gd name="connsiteX0" fmla="*/ 361565 w 740765"/>
              <a:gd name="connsiteY0" fmla="*/ 0 h 10000"/>
              <a:gd name="connsiteX1" fmla="*/ 88186 w 740765"/>
              <a:gd name="connsiteY1" fmla="*/ 2188 h 10000"/>
              <a:gd name="connsiteX2" fmla="*/ 740765 w 740765"/>
              <a:gd name="connsiteY2" fmla="*/ 6565 h 10000"/>
              <a:gd name="connsiteX3" fmla="*/ 0 w 740765"/>
              <a:gd name="connsiteY3" fmla="*/ 7593 h 10000"/>
              <a:gd name="connsiteX4" fmla="*/ 714309 w 740765"/>
              <a:gd name="connsiteY4" fmla="*/ 8293 h 10000"/>
              <a:gd name="connsiteX5" fmla="*/ 351565 w 740765"/>
              <a:gd name="connsiteY5" fmla="*/ 10000 h 10000"/>
              <a:gd name="connsiteX0" fmla="*/ 467387 w 846587"/>
              <a:gd name="connsiteY0" fmla="*/ 0 h 10000"/>
              <a:gd name="connsiteX1" fmla="*/ 194008 w 846587"/>
              <a:gd name="connsiteY1" fmla="*/ 2188 h 10000"/>
              <a:gd name="connsiteX2" fmla="*/ 0 w 846587"/>
              <a:gd name="connsiteY2" fmla="*/ 5011 h 10000"/>
              <a:gd name="connsiteX3" fmla="*/ 846587 w 846587"/>
              <a:gd name="connsiteY3" fmla="*/ 6565 h 10000"/>
              <a:gd name="connsiteX4" fmla="*/ 105822 w 846587"/>
              <a:gd name="connsiteY4" fmla="*/ 7593 h 10000"/>
              <a:gd name="connsiteX5" fmla="*/ 820131 w 846587"/>
              <a:gd name="connsiteY5" fmla="*/ 8293 h 10000"/>
              <a:gd name="connsiteX6" fmla="*/ 457387 w 846587"/>
              <a:gd name="connsiteY6" fmla="*/ 10000 h 10000"/>
              <a:gd name="connsiteX0" fmla="*/ 361565 w 740765"/>
              <a:gd name="connsiteY0" fmla="*/ 0 h 10000"/>
              <a:gd name="connsiteX1" fmla="*/ 88186 w 740765"/>
              <a:gd name="connsiteY1" fmla="*/ 2188 h 10000"/>
              <a:gd name="connsiteX2" fmla="*/ 26457 w 740765"/>
              <a:gd name="connsiteY2" fmla="*/ 4989 h 10000"/>
              <a:gd name="connsiteX3" fmla="*/ 740765 w 740765"/>
              <a:gd name="connsiteY3" fmla="*/ 6565 h 10000"/>
              <a:gd name="connsiteX4" fmla="*/ 0 w 740765"/>
              <a:gd name="connsiteY4" fmla="*/ 7593 h 10000"/>
              <a:gd name="connsiteX5" fmla="*/ 714309 w 740765"/>
              <a:gd name="connsiteY5" fmla="*/ 8293 h 10000"/>
              <a:gd name="connsiteX6" fmla="*/ 351565 w 740765"/>
              <a:gd name="connsiteY6" fmla="*/ 10000 h 10000"/>
              <a:gd name="connsiteX0" fmla="*/ 361565 w 740765"/>
              <a:gd name="connsiteY0" fmla="*/ 0 h 10000"/>
              <a:gd name="connsiteX1" fmla="*/ 643759 w 740765"/>
              <a:gd name="connsiteY1" fmla="*/ 3304 h 10000"/>
              <a:gd name="connsiteX2" fmla="*/ 26457 w 740765"/>
              <a:gd name="connsiteY2" fmla="*/ 4989 h 10000"/>
              <a:gd name="connsiteX3" fmla="*/ 740765 w 740765"/>
              <a:gd name="connsiteY3" fmla="*/ 6565 h 10000"/>
              <a:gd name="connsiteX4" fmla="*/ 0 w 740765"/>
              <a:gd name="connsiteY4" fmla="*/ 7593 h 10000"/>
              <a:gd name="connsiteX5" fmla="*/ 714309 w 740765"/>
              <a:gd name="connsiteY5" fmla="*/ 8293 h 10000"/>
              <a:gd name="connsiteX6" fmla="*/ 351565 w 740765"/>
              <a:gd name="connsiteY6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06890 w 740765"/>
              <a:gd name="connsiteY1" fmla="*/ 380 h 10000"/>
              <a:gd name="connsiteX2" fmla="*/ 317472 w 740765"/>
              <a:gd name="connsiteY2" fmla="*/ 1663 h 10000"/>
              <a:gd name="connsiteX3" fmla="*/ 643759 w 740765"/>
              <a:gd name="connsiteY3" fmla="*/ 3304 h 10000"/>
              <a:gd name="connsiteX4" fmla="*/ 26457 w 740765"/>
              <a:gd name="connsiteY4" fmla="*/ 4989 h 10000"/>
              <a:gd name="connsiteX5" fmla="*/ 740765 w 740765"/>
              <a:gd name="connsiteY5" fmla="*/ 6565 h 10000"/>
              <a:gd name="connsiteX6" fmla="*/ 0 w 740765"/>
              <a:gd name="connsiteY6" fmla="*/ 7593 h 10000"/>
              <a:gd name="connsiteX7" fmla="*/ 714309 w 740765"/>
              <a:gd name="connsiteY7" fmla="*/ 8293 h 10000"/>
              <a:gd name="connsiteX8" fmla="*/ 351565 w 740765"/>
              <a:gd name="connsiteY8" fmla="*/ 10000 h 10000"/>
              <a:gd name="connsiteX0" fmla="*/ 3 w 2636769"/>
              <a:gd name="connsiteY0" fmla="*/ 0 h 10210"/>
              <a:gd name="connsiteX1" fmla="*/ 2202894 w 2636769"/>
              <a:gd name="connsiteY1" fmla="*/ 590 h 10210"/>
              <a:gd name="connsiteX2" fmla="*/ 2213476 w 2636769"/>
              <a:gd name="connsiteY2" fmla="*/ 1873 h 10210"/>
              <a:gd name="connsiteX3" fmla="*/ 2539763 w 2636769"/>
              <a:gd name="connsiteY3" fmla="*/ 3514 h 10210"/>
              <a:gd name="connsiteX4" fmla="*/ 1922461 w 2636769"/>
              <a:gd name="connsiteY4" fmla="*/ 5199 h 10210"/>
              <a:gd name="connsiteX5" fmla="*/ 2636769 w 2636769"/>
              <a:gd name="connsiteY5" fmla="*/ 6775 h 10210"/>
              <a:gd name="connsiteX6" fmla="*/ 1896004 w 2636769"/>
              <a:gd name="connsiteY6" fmla="*/ 7803 h 10210"/>
              <a:gd name="connsiteX7" fmla="*/ 2610313 w 2636769"/>
              <a:gd name="connsiteY7" fmla="*/ 8503 h 10210"/>
              <a:gd name="connsiteX8" fmla="*/ 2247569 w 2636769"/>
              <a:gd name="connsiteY8" fmla="*/ 10210 h 10210"/>
              <a:gd name="connsiteX0" fmla="*/ 3 w 2636769"/>
              <a:gd name="connsiteY0" fmla="*/ 0 h 10210"/>
              <a:gd name="connsiteX1" fmla="*/ 2245223 w 2636769"/>
              <a:gd name="connsiteY1" fmla="*/ 222 h 10210"/>
              <a:gd name="connsiteX2" fmla="*/ 2213476 w 2636769"/>
              <a:gd name="connsiteY2" fmla="*/ 1873 h 10210"/>
              <a:gd name="connsiteX3" fmla="*/ 2539763 w 2636769"/>
              <a:gd name="connsiteY3" fmla="*/ 3514 h 10210"/>
              <a:gd name="connsiteX4" fmla="*/ 1922461 w 2636769"/>
              <a:gd name="connsiteY4" fmla="*/ 5199 h 10210"/>
              <a:gd name="connsiteX5" fmla="*/ 2636769 w 2636769"/>
              <a:gd name="connsiteY5" fmla="*/ 6775 h 10210"/>
              <a:gd name="connsiteX6" fmla="*/ 1896004 w 2636769"/>
              <a:gd name="connsiteY6" fmla="*/ 7803 h 10210"/>
              <a:gd name="connsiteX7" fmla="*/ 2610313 w 2636769"/>
              <a:gd name="connsiteY7" fmla="*/ 8503 h 10210"/>
              <a:gd name="connsiteX8" fmla="*/ 2247569 w 2636769"/>
              <a:gd name="connsiteY8" fmla="*/ 10210 h 10210"/>
              <a:gd name="connsiteX0" fmla="*/ 3 w 2636769"/>
              <a:gd name="connsiteY0" fmla="*/ 0 h 10210"/>
              <a:gd name="connsiteX1" fmla="*/ 2245223 w 2636769"/>
              <a:gd name="connsiteY1" fmla="*/ 222 h 10210"/>
              <a:gd name="connsiteX2" fmla="*/ 2213476 w 2636769"/>
              <a:gd name="connsiteY2" fmla="*/ 1873 h 10210"/>
              <a:gd name="connsiteX3" fmla="*/ 2539763 w 2636769"/>
              <a:gd name="connsiteY3" fmla="*/ 3514 h 10210"/>
              <a:gd name="connsiteX4" fmla="*/ 1922461 w 2636769"/>
              <a:gd name="connsiteY4" fmla="*/ 5199 h 10210"/>
              <a:gd name="connsiteX5" fmla="*/ 2636769 w 2636769"/>
              <a:gd name="connsiteY5" fmla="*/ 6775 h 10210"/>
              <a:gd name="connsiteX6" fmla="*/ 1896004 w 2636769"/>
              <a:gd name="connsiteY6" fmla="*/ 7803 h 10210"/>
              <a:gd name="connsiteX7" fmla="*/ 2610313 w 2636769"/>
              <a:gd name="connsiteY7" fmla="*/ 8503 h 10210"/>
              <a:gd name="connsiteX8" fmla="*/ 2247569 w 2636769"/>
              <a:gd name="connsiteY8" fmla="*/ 10210 h 10210"/>
              <a:gd name="connsiteX0" fmla="*/ 3 w 2636769"/>
              <a:gd name="connsiteY0" fmla="*/ 0 h 10210"/>
              <a:gd name="connsiteX1" fmla="*/ 2245223 w 2636769"/>
              <a:gd name="connsiteY1" fmla="*/ 222 h 10210"/>
              <a:gd name="connsiteX2" fmla="*/ 2213476 w 2636769"/>
              <a:gd name="connsiteY2" fmla="*/ 1873 h 10210"/>
              <a:gd name="connsiteX3" fmla="*/ 2539763 w 2636769"/>
              <a:gd name="connsiteY3" fmla="*/ 3514 h 10210"/>
              <a:gd name="connsiteX4" fmla="*/ 1922461 w 2636769"/>
              <a:gd name="connsiteY4" fmla="*/ 5199 h 10210"/>
              <a:gd name="connsiteX5" fmla="*/ 2636769 w 2636769"/>
              <a:gd name="connsiteY5" fmla="*/ 6775 h 10210"/>
              <a:gd name="connsiteX6" fmla="*/ 1896004 w 2636769"/>
              <a:gd name="connsiteY6" fmla="*/ 7803 h 10210"/>
              <a:gd name="connsiteX7" fmla="*/ 2610313 w 2636769"/>
              <a:gd name="connsiteY7" fmla="*/ 8503 h 10210"/>
              <a:gd name="connsiteX8" fmla="*/ 2247569 w 2636769"/>
              <a:gd name="connsiteY8" fmla="*/ 10210 h 10210"/>
              <a:gd name="connsiteX0" fmla="*/ 4 w 2636770"/>
              <a:gd name="connsiteY0" fmla="*/ 0 h 10210"/>
              <a:gd name="connsiteX1" fmla="*/ 2245224 w 2636770"/>
              <a:gd name="connsiteY1" fmla="*/ 222 h 10210"/>
              <a:gd name="connsiteX2" fmla="*/ 2213477 w 2636770"/>
              <a:gd name="connsiteY2" fmla="*/ 1873 h 10210"/>
              <a:gd name="connsiteX3" fmla="*/ 2539764 w 2636770"/>
              <a:gd name="connsiteY3" fmla="*/ 3514 h 10210"/>
              <a:gd name="connsiteX4" fmla="*/ 1922462 w 2636770"/>
              <a:gd name="connsiteY4" fmla="*/ 5199 h 10210"/>
              <a:gd name="connsiteX5" fmla="*/ 2636770 w 2636770"/>
              <a:gd name="connsiteY5" fmla="*/ 6775 h 10210"/>
              <a:gd name="connsiteX6" fmla="*/ 1896005 w 2636770"/>
              <a:gd name="connsiteY6" fmla="*/ 7803 h 10210"/>
              <a:gd name="connsiteX7" fmla="*/ 2610314 w 2636770"/>
              <a:gd name="connsiteY7" fmla="*/ 8503 h 10210"/>
              <a:gd name="connsiteX8" fmla="*/ 2247570 w 2636770"/>
              <a:gd name="connsiteY8" fmla="*/ 10210 h 10210"/>
              <a:gd name="connsiteX0" fmla="*/ 14 w 1289295"/>
              <a:gd name="connsiteY0" fmla="*/ 0 h 10683"/>
              <a:gd name="connsiteX1" fmla="*/ 897749 w 1289295"/>
              <a:gd name="connsiteY1" fmla="*/ 695 h 10683"/>
              <a:gd name="connsiteX2" fmla="*/ 866002 w 1289295"/>
              <a:gd name="connsiteY2" fmla="*/ 2346 h 10683"/>
              <a:gd name="connsiteX3" fmla="*/ 1192289 w 1289295"/>
              <a:gd name="connsiteY3" fmla="*/ 3987 h 10683"/>
              <a:gd name="connsiteX4" fmla="*/ 574987 w 1289295"/>
              <a:gd name="connsiteY4" fmla="*/ 5672 h 10683"/>
              <a:gd name="connsiteX5" fmla="*/ 1289295 w 1289295"/>
              <a:gd name="connsiteY5" fmla="*/ 7248 h 10683"/>
              <a:gd name="connsiteX6" fmla="*/ 548530 w 1289295"/>
              <a:gd name="connsiteY6" fmla="*/ 8276 h 10683"/>
              <a:gd name="connsiteX7" fmla="*/ 1262839 w 1289295"/>
              <a:gd name="connsiteY7" fmla="*/ 8976 h 10683"/>
              <a:gd name="connsiteX8" fmla="*/ 900095 w 1289295"/>
              <a:gd name="connsiteY8" fmla="*/ 10683 h 10683"/>
              <a:gd name="connsiteX0" fmla="*/ 14 w 1289295"/>
              <a:gd name="connsiteY0" fmla="*/ 0 h 10683"/>
              <a:gd name="connsiteX1" fmla="*/ 897749 w 1289295"/>
              <a:gd name="connsiteY1" fmla="*/ 783 h 10683"/>
              <a:gd name="connsiteX2" fmla="*/ 866002 w 1289295"/>
              <a:gd name="connsiteY2" fmla="*/ 2346 h 10683"/>
              <a:gd name="connsiteX3" fmla="*/ 1192289 w 1289295"/>
              <a:gd name="connsiteY3" fmla="*/ 3987 h 10683"/>
              <a:gd name="connsiteX4" fmla="*/ 574987 w 1289295"/>
              <a:gd name="connsiteY4" fmla="*/ 5672 h 10683"/>
              <a:gd name="connsiteX5" fmla="*/ 1289295 w 1289295"/>
              <a:gd name="connsiteY5" fmla="*/ 7248 h 10683"/>
              <a:gd name="connsiteX6" fmla="*/ 548530 w 1289295"/>
              <a:gd name="connsiteY6" fmla="*/ 8276 h 10683"/>
              <a:gd name="connsiteX7" fmla="*/ 1262839 w 1289295"/>
              <a:gd name="connsiteY7" fmla="*/ 8976 h 10683"/>
              <a:gd name="connsiteX8" fmla="*/ 900095 w 1289295"/>
              <a:gd name="connsiteY8" fmla="*/ 10683 h 10683"/>
              <a:gd name="connsiteX0" fmla="*/ 14 w 1289295"/>
              <a:gd name="connsiteY0" fmla="*/ 0 h 10683"/>
              <a:gd name="connsiteX1" fmla="*/ 897749 w 1289295"/>
              <a:gd name="connsiteY1" fmla="*/ 745 h 10683"/>
              <a:gd name="connsiteX2" fmla="*/ 866002 w 1289295"/>
              <a:gd name="connsiteY2" fmla="*/ 2346 h 10683"/>
              <a:gd name="connsiteX3" fmla="*/ 1192289 w 1289295"/>
              <a:gd name="connsiteY3" fmla="*/ 3987 h 10683"/>
              <a:gd name="connsiteX4" fmla="*/ 574987 w 1289295"/>
              <a:gd name="connsiteY4" fmla="*/ 5672 h 10683"/>
              <a:gd name="connsiteX5" fmla="*/ 1289295 w 1289295"/>
              <a:gd name="connsiteY5" fmla="*/ 7248 h 10683"/>
              <a:gd name="connsiteX6" fmla="*/ 548530 w 1289295"/>
              <a:gd name="connsiteY6" fmla="*/ 8276 h 10683"/>
              <a:gd name="connsiteX7" fmla="*/ 1262839 w 1289295"/>
              <a:gd name="connsiteY7" fmla="*/ 8976 h 10683"/>
              <a:gd name="connsiteX8" fmla="*/ 900095 w 1289295"/>
              <a:gd name="connsiteY8" fmla="*/ 10683 h 10683"/>
              <a:gd name="connsiteX0" fmla="*/ 14 w 1289295"/>
              <a:gd name="connsiteY0" fmla="*/ 0 h 10683"/>
              <a:gd name="connsiteX1" fmla="*/ 897749 w 1289295"/>
              <a:gd name="connsiteY1" fmla="*/ 745 h 10683"/>
              <a:gd name="connsiteX2" fmla="*/ 866002 w 1289295"/>
              <a:gd name="connsiteY2" fmla="*/ 2346 h 10683"/>
              <a:gd name="connsiteX3" fmla="*/ 1192289 w 1289295"/>
              <a:gd name="connsiteY3" fmla="*/ 3987 h 10683"/>
              <a:gd name="connsiteX4" fmla="*/ 574987 w 1289295"/>
              <a:gd name="connsiteY4" fmla="*/ 5672 h 10683"/>
              <a:gd name="connsiteX5" fmla="*/ 1289295 w 1289295"/>
              <a:gd name="connsiteY5" fmla="*/ 7248 h 10683"/>
              <a:gd name="connsiteX6" fmla="*/ 548530 w 1289295"/>
              <a:gd name="connsiteY6" fmla="*/ 8276 h 10683"/>
              <a:gd name="connsiteX7" fmla="*/ 1262839 w 1289295"/>
              <a:gd name="connsiteY7" fmla="*/ 8976 h 10683"/>
              <a:gd name="connsiteX8" fmla="*/ 900095 w 1289295"/>
              <a:gd name="connsiteY8" fmla="*/ 10683 h 10683"/>
              <a:gd name="connsiteX0" fmla="*/ 0 w 1289281"/>
              <a:gd name="connsiteY0" fmla="*/ 0 h 10683"/>
              <a:gd name="connsiteX1" fmla="*/ 171081 w 1289281"/>
              <a:gd name="connsiteY1" fmla="*/ 1519 h 10683"/>
              <a:gd name="connsiteX2" fmla="*/ 897735 w 1289281"/>
              <a:gd name="connsiteY2" fmla="*/ 745 h 10683"/>
              <a:gd name="connsiteX3" fmla="*/ 865988 w 1289281"/>
              <a:gd name="connsiteY3" fmla="*/ 2346 h 10683"/>
              <a:gd name="connsiteX4" fmla="*/ 1192275 w 1289281"/>
              <a:gd name="connsiteY4" fmla="*/ 3987 h 10683"/>
              <a:gd name="connsiteX5" fmla="*/ 574973 w 1289281"/>
              <a:gd name="connsiteY5" fmla="*/ 5672 h 10683"/>
              <a:gd name="connsiteX6" fmla="*/ 1289281 w 1289281"/>
              <a:gd name="connsiteY6" fmla="*/ 7248 h 10683"/>
              <a:gd name="connsiteX7" fmla="*/ 548516 w 1289281"/>
              <a:gd name="connsiteY7" fmla="*/ 8276 h 10683"/>
              <a:gd name="connsiteX8" fmla="*/ 1262825 w 1289281"/>
              <a:gd name="connsiteY8" fmla="*/ 8976 h 10683"/>
              <a:gd name="connsiteX9" fmla="*/ 900081 w 1289281"/>
              <a:gd name="connsiteY9" fmla="*/ 10683 h 10683"/>
              <a:gd name="connsiteX0" fmla="*/ 112385 w 1161800"/>
              <a:gd name="connsiteY0" fmla="*/ 9881 h 9938"/>
              <a:gd name="connsiteX1" fmla="*/ 43600 w 1161800"/>
              <a:gd name="connsiteY1" fmla="*/ 774 h 9938"/>
              <a:gd name="connsiteX2" fmla="*/ 770254 w 1161800"/>
              <a:gd name="connsiteY2" fmla="*/ 0 h 9938"/>
              <a:gd name="connsiteX3" fmla="*/ 738507 w 1161800"/>
              <a:gd name="connsiteY3" fmla="*/ 1601 h 9938"/>
              <a:gd name="connsiteX4" fmla="*/ 1064794 w 1161800"/>
              <a:gd name="connsiteY4" fmla="*/ 3242 h 9938"/>
              <a:gd name="connsiteX5" fmla="*/ 447492 w 1161800"/>
              <a:gd name="connsiteY5" fmla="*/ 4927 h 9938"/>
              <a:gd name="connsiteX6" fmla="*/ 1161800 w 1161800"/>
              <a:gd name="connsiteY6" fmla="*/ 6503 h 9938"/>
              <a:gd name="connsiteX7" fmla="*/ 421035 w 1161800"/>
              <a:gd name="connsiteY7" fmla="*/ 7531 h 9938"/>
              <a:gd name="connsiteX8" fmla="*/ 1135344 w 1161800"/>
              <a:gd name="connsiteY8" fmla="*/ 8231 h 9938"/>
              <a:gd name="connsiteX9" fmla="*/ 772600 w 1161800"/>
              <a:gd name="connsiteY9" fmla="*/ 9938 h 9938"/>
              <a:gd name="connsiteX0" fmla="*/ 8487 w 17520"/>
              <a:gd name="connsiteY0" fmla="*/ 9943 h 10000"/>
              <a:gd name="connsiteX1" fmla="*/ 1 w 17520"/>
              <a:gd name="connsiteY1" fmla="*/ 8001 h 10000"/>
              <a:gd name="connsiteX2" fmla="*/ 7895 w 17520"/>
              <a:gd name="connsiteY2" fmla="*/ 779 h 10000"/>
              <a:gd name="connsiteX3" fmla="*/ 14150 w 17520"/>
              <a:gd name="connsiteY3" fmla="*/ 0 h 10000"/>
              <a:gd name="connsiteX4" fmla="*/ 13877 w 17520"/>
              <a:gd name="connsiteY4" fmla="*/ 1611 h 10000"/>
              <a:gd name="connsiteX5" fmla="*/ 16685 w 17520"/>
              <a:gd name="connsiteY5" fmla="*/ 3262 h 10000"/>
              <a:gd name="connsiteX6" fmla="*/ 11372 w 17520"/>
              <a:gd name="connsiteY6" fmla="*/ 4958 h 10000"/>
              <a:gd name="connsiteX7" fmla="*/ 17520 w 17520"/>
              <a:gd name="connsiteY7" fmla="*/ 6544 h 10000"/>
              <a:gd name="connsiteX8" fmla="*/ 11144 w 17520"/>
              <a:gd name="connsiteY8" fmla="*/ 7578 h 10000"/>
              <a:gd name="connsiteX9" fmla="*/ 17292 w 17520"/>
              <a:gd name="connsiteY9" fmla="*/ 8282 h 10000"/>
              <a:gd name="connsiteX10" fmla="*/ 14170 w 17520"/>
              <a:gd name="connsiteY10" fmla="*/ 10000 h 10000"/>
              <a:gd name="connsiteX0" fmla="*/ 8487 w 17520"/>
              <a:gd name="connsiteY0" fmla="*/ 9943 h 10000"/>
              <a:gd name="connsiteX1" fmla="*/ 1 w 17520"/>
              <a:gd name="connsiteY1" fmla="*/ 8001 h 10000"/>
              <a:gd name="connsiteX2" fmla="*/ 7895 w 17520"/>
              <a:gd name="connsiteY2" fmla="*/ 779 h 10000"/>
              <a:gd name="connsiteX3" fmla="*/ 14150 w 17520"/>
              <a:gd name="connsiteY3" fmla="*/ 0 h 10000"/>
              <a:gd name="connsiteX4" fmla="*/ 13877 w 17520"/>
              <a:gd name="connsiteY4" fmla="*/ 1611 h 10000"/>
              <a:gd name="connsiteX5" fmla="*/ 16685 w 17520"/>
              <a:gd name="connsiteY5" fmla="*/ 3262 h 10000"/>
              <a:gd name="connsiteX6" fmla="*/ 11372 w 17520"/>
              <a:gd name="connsiteY6" fmla="*/ 4958 h 10000"/>
              <a:gd name="connsiteX7" fmla="*/ 17520 w 17520"/>
              <a:gd name="connsiteY7" fmla="*/ 6544 h 10000"/>
              <a:gd name="connsiteX8" fmla="*/ 11144 w 17520"/>
              <a:gd name="connsiteY8" fmla="*/ 7578 h 10000"/>
              <a:gd name="connsiteX9" fmla="*/ 17292 w 17520"/>
              <a:gd name="connsiteY9" fmla="*/ 8282 h 10000"/>
              <a:gd name="connsiteX10" fmla="*/ 14170 w 17520"/>
              <a:gd name="connsiteY10" fmla="*/ 10000 h 10000"/>
              <a:gd name="connsiteX11" fmla="*/ 8487 w 17520"/>
              <a:gd name="connsiteY11" fmla="*/ 9943 h 10000"/>
              <a:gd name="connsiteX0" fmla="*/ 8487 w 17520"/>
              <a:gd name="connsiteY0" fmla="*/ 9996 h 10000"/>
              <a:gd name="connsiteX1" fmla="*/ 1 w 17520"/>
              <a:gd name="connsiteY1" fmla="*/ 8001 h 10000"/>
              <a:gd name="connsiteX2" fmla="*/ 7895 w 17520"/>
              <a:gd name="connsiteY2" fmla="*/ 779 h 10000"/>
              <a:gd name="connsiteX3" fmla="*/ 14150 w 17520"/>
              <a:gd name="connsiteY3" fmla="*/ 0 h 10000"/>
              <a:gd name="connsiteX4" fmla="*/ 13877 w 17520"/>
              <a:gd name="connsiteY4" fmla="*/ 1611 h 10000"/>
              <a:gd name="connsiteX5" fmla="*/ 16685 w 17520"/>
              <a:gd name="connsiteY5" fmla="*/ 3262 h 10000"/>
              <a:gd name="connsiteX6" fmla="*/ 11372 w 17520"/>
              <a:gd name="connsiteY6" fmla="*/ 4958 h 10000"/>
              <a:gd name="connsiteX7" fmla="*/ 17520 w 17520"/>
              <a:gd name="connsiteY7" fmla="*/ 6544 h 10000"/>
              <a:gd name="connsiteX8" fmla="*/ 11144 w 17520"/>
              <a:gd name="connsiteY8" fmla="*/ 7578 h 10000"/>
              <a:gd name="connsiteX9" fmla="*/ 17292 w 17520"/>
              <a:gd name="connsiteY9" fmla="*/ 8282 h 10000"/>
              <a:gd name="connsiteX10" fmla="*/ 14170 w 17520"/>
              <a:gd name="connsiteY10" fmla="*/ 10000 h 10000"/>
              <a:gd name="connsiteX11" fmla="*/ 8487 w 17520"/>
              <a:gd name="connsiteY11" fmla="*/ 9996 h 10000"/>
              <a:gd name="connsiteX0" fmla="*/ 2718 w 17520"/>
              <a:gd name="connsiteY0" fmla="*/ 9996 h 10000"/>
              <a:gd name="connsiteX1" fmla="*/ 1 w 17520"/>
              <a:gd name="connsiteY1" fmla="*/ 8001 h 10000"/>
              <a:gd name="connsiteX2" fmla="*/ 7895 w 17520"/>
              <a:gd name="connsiteY2" fmla="*/ 779 h 10000"/>
              <a:gd name="connsiteX3" fmla="*/ 14150 w 17520"/>
              <a:gd name="connsiteY3" fmla="*/ 0 h 10000"/>
              <a:gd name="connsiteX4" fmla="*/ 13877 w 17520"/>
              <a:gd name="connsiteY4" fmla="*/ 1611 h 10000"/>
              <a:gd name="connsiteX5" fmla="*/ 16685 w 17520"/>
              <a:gd name="connsiteY5" fmla="*/ 3262 h 10000"/>
              <a:gd name="connsiteX6" fmla="*/ 11372 w 17520"/>
              <a:gd name="connsiteY6" fmla="*/ 4958 h 10000"/>
              <a:gd name="connsiteX7" fmla="*/ 17520 w 17520"/>
              <a:gd name="connsiteY7" fmla="*/ 6544 h 10000"/>
              <a:gd name="connsiteX8" fmla="*/ 11144 w 17520"/>
              <a:gd name="connsiteY8" fmla="*/ 7578 h 10000"/>
              <a:gd name="connsiteX9" fmla="*/ 17292 w 17520"/>
              <a:gd name="connsiteY9" fmla="*/ 8282 h 10000"/>
              <a:gd name="connsiteX10" fmla="*/ 14170 w 17520"/>
              <a:gd name="connsiteY10" fmla="*/ 10000 h 10000"/>
              <a:gd name="connsiteX11" fmla="*/ 2718 w 17520"/>
              <a:gd name="connsiteY11" fmla="*/ 9996 h 10000"/>
              <a:gd name="connsiteX0" fmla="*/ 5166 w 19968"/>
              <a:gd name="connsiteY0" fmla="*/ 9996 h 10000"/>
              <a:gd name="connsiteX1" fmla="*/ 2449 w 19968"/>
              <a:gd name="connsiteY1" fmla="*/ 8001 h 10000"/>
              <a:gd name="connsiteX2" fmla="*/ 202 w 19968"/>
              <a:gd name="connsiteY2" fmla="*/ 4302 h 10000"/>
              <a:gd name="connsiteX3" fmla="*/ 16598 w 19968"/>
              <a:gd name="connsiteY3" fmla="*/ 0 h 10000"/>
              <a:gd name="connsiteX4" fmla="*/ 16325 w 19968"/>
              <a:gd name="connsiteY4" fmla="*/ 1611 h 10000"/>
              <a:gd name="connsiteX5" fmla="*/ 19133 w 19968"/>
              <a:gd name="connsiteY5" fmla="*/ 3262 h 10000"/>
              <a:gd name="connsiteX6" fmla="*/ 13820 w 19968"/>
              <a:gd name="connsiteY6" fmla="*/ 4958 h 10000"/>
              <a:gd name="connsiteX7" fmla="*/ 19968 w 19968"/>
              <a:gd name="connsiteY7" fmla="*/ 6544 h 10000"/>
              <a:gd name="connsiteX8" fmla="*/ 13592 w 19968"/>
              <a:gd name="connsiteY8" fmla="*/ 7578 h 10000"/>
              <a:gd name="connsiteX9" fmla="*/ 19740 w 19968"/>
              <a:gd name="connsiteY9" fmla="*/ 8282 h 10000"/>
              <a:gd name="connsiteX10" fmla="*/ 16618 w 19968"/>
              <a:gd name="connsiteY10" fmla="*/ 10000 h 10000"/>
              <a:gd name="connsiteX11" fmla="*/ 5166 w 19968"/>
              <a:gd name="connsiteY11" fmla="*/ 9996 h 10000"/>
              <a:gd name="connsiteX0" fmla="*/ 5918 w 20720"/>
              <a:gd name="connsiteY0" fmla="*/ 9996 h 10000"/>
              <a:gd name="connsiteX1" fmla="*/ 43 w 20720"/>
              <a:gd name="connsiteY1" fmla="*/ 8001 h 10000"/>
              <a:gd name="connsiteX2" fmla="*/ 954 w 20720"/>
              <a:gd name="connsiteY2" fmla="*/ 4302 h 10000"/>
              <a:gd name="connsiteX3" fmla="*/ 17350 w 20720"/>
              <a:gd name="connsiteY3" fmla="*/ 0 h 10000"/>
              <a:gd name="connsiteX4" fmla="*/ 17077 w 20720"/>
              <a:gd name="connsiteY4" fmla="*/ 1611 h 10000"/>
              <a:gd name="connsiteX5" fmla="*/ 19885 w 20720"/>
              <a:gd name="connsiteY5" fmla="*/ 3262 h 10000"/>
              <a:gd name="connsiteX6" fmla="*/ 14572 w 20720"/>
              <a:gd name="connsiteY6" fmla="*/ 4958 h 10000"/>
              <a:gd name="connsiteX7" fmla="*/ 20720 w 20720"/>
              <a:gd name="connsiteY7" fmla="*/ 6544 h 10000"/>
              <a:gd name="connsiteX8" fmla="*/ 14344 w 20720"/>
              <a:gd name="connsiteY8" fmla="*/ 7578 h 10000"/>
              <a:gd name="connsiteX9" fmla="*/ 20492 w 20720"/>
              <a:gd name="connsiteY9" fmla="*/ 8282 h 10000"/>
              <a:gd name="connsiteX10" fmla="*/ 17370 w 20720"/>
              <a:gd name="connsiteY10" fmla="*/ 10000 h 10000"/>
              <a:gd name="connsiteX11" fmla="*/ 5918 w 20720"/>
              <a:gd name="connsiteY11" fmla="*/ 9996 h 10000"/>
              <a:gd name="connsiteX0" fmla="*/ 5882 w 20684"/>
              <a:gd name="connsiteY0" fmla="*/ 9996 h 10000"/>
              <a:gd name="connsiteX1" fmla="*/ 7 w 20684"/>
              <a:gd name="connsiteY1" fmla="*/ 8001 h 10000"/>
              <a:gd name="connsiteX2" fmla="*/ 2011 w 20684"/>
              <a:gd name="connsiteY2" fmla="*/ 4971 h 10000"/>
              <a:gd name="connsiteX3" fmla="*/ 17314 w 20684"/>
              <a:gd name="connsiteY3" fmla="*/ 0 h 10000"/>
              <a:gd name="connsiteX4" fmla="*/ 17041 w 20684"/>
              <a:gd name="connsiteY4" fmla="*/ 1611 h 10000"/>
              <a:gd name="connsiteX5" fmla="*/ 19849 w 20684"/>
              <a:gd name="connsiteY5" fmla="*/ 3262 h 10000"/>
              <a:gd name="connsiteX6" fmla="*/ 14536 w 20684"/>
              <a:gd name="connsiteY6" fmla="*/ 4958 h 10000"/>
              <a:gd name="connsiteX7" fmla="*/ 20684 w 20684"/>
              <a:gd name="connsiteY7" fmla="*/ 6544 h 10000"/>
              <a:gd name="connsiteX8" fmla="*/ 14308 w 20684"/>
              <a:gd name="connsiteY8" fmla="*/ 7578 h 10000"/>
              <a:gd name="connsiteX9" fmla="*/ 20456 w 20684"/>
              <a:gd name="connsiteY9" fmla="*/ 8282 h 10000"/>
              <a:gd name="connsiteX10" fmla="*/ 17334 w 20684"/>
              <a:gd name="connsiteY10" fmla="*/ 10000 h 10000"/>
              <a:gd name="connsiteX11" fmla="*/ 5882 w 20684"/>
              <a:gd name="connsiteY11" fmla="*/ 99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84" h="10000">
                <a:moveTo>
                  <a:pt x="5882" y="9996"/>
                </a:moveTo>
                <a:cubicBezTo>
                  <a:pt x="5804" y="9458"/>
                  <a:pt x="106" y="9528"/>
                  <a:pt x="7" y="8001"/>
                </a:cubicBezTo>
                <a:cubicBezTo>
                  <a:pt x="-92" y="6474"/>
                  <a:pt x="989" y="6090"/>
                  <a:pt x="2011" y="4971"/>
                </a:cubicBezTo>
                <a:lnTo>
                  <a:pt x="17314" y="0"/>
                </a:lnTo>
                <a:cubicBezTo>
                  <a:pt x="17068" y="684"/>
                  <a:pt x="17082" y="978"/>
                  <a:pt x="17041" y="1611"/>
                </a:cubicBezTo>
                <a:lnTo>
                  <a:pt x="19849" y="3262"/>
                </a:lnTo>
                <a:lnTo>
                  <a:pt x="14536" y="4958"/>
                </a:lnTo>
                <a:lnTo>
                  <a:pt x="20684" y="6544"/>
                </a:lnTo>
                <a:lnTo>
                  <a:pt x="14308" y="7578"/>
                </a:lnTo>
                <a:lnTo>
                  <a:pt x="20456" y="8282"/>
                </a:lnTo>
                <a:lnTo>
                  <a:pt x="17334" y="10000"/>
                </a:lnTo>
                <a:lnTo>
                  <a:pt x="5882" y="9996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BD92DE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reeform 31"/>
          <p:cNvSpPr/>
          <p:nvPr/>
        </p:nvSpPr>
        <p:spPr>
          <a:xfrm>
            <a:off x="10399110" y="2233397"/>
            <a:ext cx="365299" cy="565029"/>
          </a:xfrm>
          <a:custGeom>
            <a:avLst/>
            <a:gdLst>
              <a:gd name="connsiteX0" fmla="*/ 0 w 83838"/>
              <a:gd name="connsiteY0" fmla="*/ 0 h 1409700"/>
              <a:gd name="connsiteX1" fmla="*/ 28575 w 83838"/>
              <a:gd name="connsiteY1" fmla="*/ 114300 h 1409700"/>
              <a:gd name="connsiteX2" fmla="*/ 47625 w 83838"/>
              <a:gd name="connsiteY2" fmla="*/ 304800 h 1409700"/>
              <a:gd name="connsiteX3" fmla="*/ 66675 w 83838"/>
              <a:gd name="connsiteY3" fmla="*/ 409575 h 1409700"/>
              <a:gd name="connsiteX4" fmla="*/ 76200 w 83838"/>
              <a:gd name="connsiteY4" fmla="*/ 1409700 h 1409700"/>
              <a:gd name="connsiteX0" fmla="*/ 0 w 83838"/>
              <a:gd name="connsiteY0" fmla="*/ 0 h 1409700"/>
              <a:gd name="connsiteX1" fmla="*/ 28575 w 83838"/>
              <a:gd name="connsiteY1" fmla="*/ 114300 h 1409700"/>
              <a:gd name="connsiteX2" fmla="*/ 66675 w 83838"/>
              <a:gd name="connsiteY2" fmla="*/ 409575 h 1409700"/>
              <a:gd name="connsiteX3" fmla="*/ 76200 w 83838"/>
              <a:gd name="connsiteY3" fmla="*/ 1409700 h 1409700"/>
              <a:gd name="connsiteX0" fmla="*/ 0 w 76200"/>
              <a:gd name="connsiteY0" fmla="*/ 17523 h 1427223"/>
              <a:gd name="connsiteX1" fmla="*/ 28575 w 76200"/>
              <a:gd name="connsiteY1" fmla="*/ 131823 h 1427223"/>
              <a:gd name="connsiteX2" fmla="*/ 76200 w 76200"/>
              <a:gd name="connsiteY2" fmla="*/ 1427223 h 1427223"/>
              <a:gd name="connsiteX0" fmla="*/ 0 w 29481"/>
              <a:gd name="connsiteY0" fmla="*/ 18382 h 1440697"/>
              <a:gd name="connsiteX1" fmla="*/ 28575 w 29481"/>
              <a:gd name="connsiteY1" fmla="*/ 132682 h 1440697"/>
              <a:gd name="connsiteX2" fmla="*/ 27893 w 29481"/>
              <a:gd name="connsiteY2" fmla="*/ 1440697 h 1440697"/>
              <a:gd name="connsiteX0" fmla="*/ 4708 w 9018"/>
              <a:gd name="connsiteY0" fmla="*/ 9242 h 1450479"/>
              <a:gd name="connsiteX1" fmla="*/ 4938 w 9018"/>
              <a:gd name="connsiteY1" fmla="*/ 142464 h 1450479"/>
              <a:gd name="connsiteX2" fmla="*/ 4256 w 9018"/>
              <a:gd name="connsiteY2" fmla="*/ 1450479 h 1450479"/>
              <a:gd name="connsiteX0" fmla="*/ 502 w 502"/>
              <a:gd name="connsiteY0" fmla="*/ 0 h 9936"/>
              <a:gd name="connsiteX1" fmla="*/ 0 w 502"/>
              <a:gd name="connsiteY1" fmla="*/ 9936 h 9936"/>
              <a:gd name="connsiteX0" fmla="*/ 297027 w 297027"/>
              <a:gd name="connsiteY0" fmla="*/ 0 h 10000"/>
              <a:gd name="connsiteX1" fmla="*/ 287027 w 297027"/>
              <a:gd name="connsiteY1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273379 w 639402"/>
              <a:gd name="connsiteY0" fmla="*/ 0 h 10000"/>
              <a:gd name="connsiteX1" fmla="*/ 0 w 639402"/>
              <a:gd name="connsiteY1" fmla="*/ 2188 h 10000"/>
              <a:gd name="connsiteX2" fmla="*/ 634942 w 639402"/>
              <a:gd name="connsiteY2" fmla="*/ 3457 h 10000"/>
              <a:gd name="connsiteX3" fmla="*/ 263379 w 639402"/>
              <a:gd name="connsiteY3" fmla="*/ 10000 h 10000"/>
              <a:gd name="connsiteX0" fmla="*/ 273379 w 634953"/>
              <a:gd name="connsiteY0" fmla="*/ 0 h 10000"/>
              <a:gd name="connsiteX1" fmla="*/ 0 w 634953"/>
              <a:gd name="connsiteY1" fmla="*/ 2188 h 10000"/>
              <a:gd name="connsiteX2" fmla="*/ 634942 w 634953"/>
              <a:gd name="connsiteY2" fmla="*/ 3457 h 10000"/>
              <a:gd name="connsiteX3" fmla="*/ 17637 w 634953"/>
              <a:gd name="connsiteY3" fmla="*/ 5974 h 10000"/>
              <a:gd name="connsiteX4" fmla="*/ 263379 w 634953"/>
              <a:gd name="connsiteY4" fmla="*/ 10000 h 10000"/>
              <a:gd name="connsiteX0" fmla="*/ 273379 w 652579"/>
              <a:gd name="connsiteY0" fmla="*/ 0 h 10000"/>
              <a:gd name="connsiteX1" fmla="*/ 0 w 652579"/>
              <a:gd name="connsiteY1" fmla="*/ 2188 h 10000"/>
              <a:gd name="connsiteX2" fmla="*/ 634942 w 652579"/>
              <a:gd name="connsiteY2" fmla="*/ 3457 h 10000"/>
              <a:gd name="connsiteX3" fmla="*/ 17637 w 652579"/>
              <a:gd name="connsiteY3" fmla="*/ 5974 h 10000"/>
              <a:gd name="connsiteX4" fmla="*/ 652579 w 652579"/>
              <a:gd name="connsiteY4" fmla="*/ 8315 h 10000"/>
              <a:gd name="connsiteX5" fmla="*/ 263379 w 652579"/>
              <a:gd name="connsiteY5" fmla="*/ 10000 h 10000"/>
              <a:gd name="connsiteX0" fmla="*/ 299835 w 679035"/>
              <a:gd name="connsiteY0" fmla="*/ 0 h 10000"/>
              <a:gd name="connsiteX1" fmla="*/ 26456 w 679035"/>
              <a:gd name="connsiteY1" fmla="*/ 2188 h 10000"/>
              <a:gd name="connsiteX2" fmla="*/ 661398 w 679035"/>
              <a:gd name="connsiteY2" fmla="*/ 3457 h 10000"/>
              <a:gd name="connsiteX3" fmla="*/ 0 w 679035"/>
              <a:gd name="connsiteY3" fmla="*/ 7046 h 10000"/>
              <a:gd name="connsiteX4" fmla="*/ 679035 w 679035"/>
              <a:gd name="connsiteY4" fmla="*/ 8315 h 10000"/>
              <a:gd name="connsiteX5" fmla="*/ 289835 w 679035"/>
              <a:gd name="connsiteY5" fmla="*/ 10000 h 10000"/>
              <a:gd name="connsiteX0" fmla="*/ 299835 w 679035"/>
              <a:gd name="connsiteY0" fmla="*/ 0 h 10000"/>
              <a:gd name="connsiteX1" fmla="*/ 26456 w 679035"/>
              <a:gd name="connsiteY1" fmla="*/ 2188 h 10000"/>
              <a:gd name="connsiteX2" fmla="*/ 661398 w 679035"/>
              <a:gd name="connsiteY2" fmla="*/ 5580 h 10000"/>
              <a:gd name="connsiteX3" fmla="*/ 0 w 679035"/>
              <a:gd name="connsiteY3" fmla="*/ 7046 h 10000"/>
              <a:gd name="connsiteX4" fmla="*/ 679035 w 679035"/>
              <a:gd name="connsiteY4" fmla="*/ 8315 h 10000"/>
              <a:gd name="connsiteX5" fmla="*/ 289835 w 679035"/>
              <a:gd name="connsiteY5" fmla="*/ 10000 h 10000"/>
              <a:gd name="connsiteX0" fmla="*/ 299835 w 679035"/>
              <a:gd name="connsiteY0" fmla="*/ 0 h 10000"/>
              <a:gd name="connsiteX1" fmla="*/ 26456 w 679035"/>
              <a:gd name="connsiteY1" fmla="*/ 2188 h 10000"/>
              <a:gd name="connsiteX2" fmla="*/ 661398 w 679035"/>
              <a:gd name="connsiteY2" fmla="*/ 5580 h 10000"/>
              <a:gd name="connsiteX3" fmla="*/ 0 w 679035"/>
              <a:gd name="connsiteY3" fmla="*/ 7046 h 10000"/>
              <a:gd name="connsiteX4" fmla="*/ 679035 w 679035"/>
              <a:gd name="connsiteY4" fmla="*/ 8315 h 10000"/>
              <a:gd name="connsiteX5" fmla="*/ 289835 w 679035"/>
              <a:gd name="connsiteY5" fmla="*/ 10000 h 10000"/>
              <a:gd name="connsiteX0" fmla="*/ 299835 w 679035"/>
              <a:gd name="connsiteY0" fmla="*/ 0 h 10000"/>
              <a:gd name="connsiteX1" fmla="*/ 26456 w 679035"/>
              <a:gd name="connsiteY1" fmla="*/ 2188 h 10000"/>
              <a:gd name="connsiteX2" fmla="*/ 661398 w 679035"/>
              <a:gd name="connsiteY2" fmla="*/ 5580 h 10000"/>
              <a:gd name="connsiteX3" fmla="*/ 0 w 679035"/>
              <a:gd name="connsiteY3" fmla="*/ 7046 h 10000"/>
              <a:gd name="connsiteX4" fmla="*/ 679035 w 679035"/>
              <a:gd name="connsiteY4" fmla="*/ 8315 h 10000"/>
              <a:gd name="connsiteX5" fmla="*/ 289835 w 679035"/>
              <a:gd name="connsiteY5" fmla="*/ 10000 h 10000"/>
              <a:gd name="connsiteX0" fmla="*/ 299835 w 661398"/>
              <a:gd name="connsiteY0" fmla="*/ 0 h 10000"/>
              <a:gd name="connsiteX1" fmla="*/ 26456 w 661398"/>
              <a:gd name="connsiteY1" fmla="*/ 2188 h 10000"/>
              <a:gd name="connsiteX2" fmla="*/ 661398 w 661398"/>
              <a:gd name="connsiteY2" fmla="*/ 5580 h 10000"/>
              <a:gd name="connsiteX3" fmla="*/ 0 w 661398"/>
              <a:gd name="connsiteY3" fmla="*/ 7046 h 10000"/>
              <a:gd name="connsiteX4" fmla="*/ 652579 w 661398"/>
              <a:gd name="connsiteY4" fmla="*/ 8293 h 10000"/>
              <a:gd name="connsiteX5" fmla="*/ 289835 w 661398"/>
              <a:gd name="connsiteY5" fmla="*/ 10000 h 10000"/>
              <a:gd name="connsiteX0" fmla="*/ 361565 w 723128"/>
              <a:gd name="connsiteY0" fmla="*/ 0 h 10000"/>
              <a:gd name="connsiteX1" fmla="*/ 88186 w 723128"/>
              <a:gd name="connsiteY1" fmla="*/ 2188 h 10000"/>
              <a:gd name="connsiteX2" fmla="*/ 723128 w 723128"/>
              <a:gd name="connsiteY2" fmla="*/ 5580 h 10000"/>
              <a:gd name="connsiteX3" fmla="*/ 0 w 723128"/>
              <a:gd name="connsiteY3" fmla="*/ 7593 h 10000"/>
              <a:gd name="connsiteX4" fmla="*/ 714309 w 723128"/>
              <a:gd name="connsiteY4" fmla="*/ 8293 h 10000"/>
              <a:gd name="connsiteX5" fmla="*/ 351565 w 723128"/>
              <a:gd name="connsiteY5" fmla="*/ 10000 h 10000"/>
              <a:gd name="connsiteX0" fmla="*/ 361565 w 740765"/>
              <a:gd name="connsiteY0" fmla="*/ 0 h 10000"/>
              <a:gd name="connsiteX1" fmla="*/ 88186 w 740765"/>
              <a:gd name="connsiteY1" fmla="*/ 2188 h 10000"/>
              <a:gd name="connsiteX2" fmla="*/ 740765 w 740765"/>
              <a:gd name="connsiteY2" fmla="*/ 6565 h 10000"/>
              <a:gd name="connsiteX3" fmla="*/ 0 w 740765"/>
              <a:gd name="connsiteY3" fmla="*/ 7593 h 10000"/>
              <a:gd name="connsiteX4" fmla="*/ 714309 w 740765"/>
              <a:gd name="connsiteY4" fmla="*/ 8293 h 10000"/>
              <a:gd name="connsiteX5" fmla="*/ 351565 w 740765"/>
              <a:gd name="connsiteY5" fmla="*/ 10000 h 10000"/>
              <a:gd name="connsiteX0" fmla="*/ 467387 w 846587"/>
              <a:gd name="connsiteY0" fmla="*/ 0 h 10000"/>
              <a:gd name="connsiteX1" fmla="*/ 194008 w 846587"/>
              <a:gd name="connsiteY1" fmla="*/ 2188 h 10000"/>
              <a:gd name="connsiteX2" fmla="*/ 0 w 846587"/>
              <a:gd name="connsiteY2" fmla="*/ 5011 h 10000"/>
              <a:gd name="connsiteX3" fmla="*/ 846587 w 846587"/>
              <a:gd name="connsiteY3" fmla="*/ 6565 h 10000"/>
              <a:gd name="connsiteX4" fmla="*/ 105822 w 846587"/>
              <a:gd name="connsiteY4" fmla="*/ 7593 h 10000"/>
              <a:gd name="connsiteX5" fmla="*/ 820131 w 846587"/>
              <a:gd name="connsiteY5" fmla="*/ 8293 h 10000"/>
              <a:gd name="connsiteX6" fmla="*/ 457387 w 846587"/>
              <a:gd name="connsiteY6" fmla="*/ 10000 h 10000"/>
              <a:gd name="connsiteX0" fmla="*/ 361565 w 740765"/>
              <a:gd name="connsiteY0" fmla="*/ 0 h 10000"/>
              <a:gd name="connsiteX1" fmla="*/ 88186 w 740765"/>
              <a:gd name="connsiteY1" fmla="*/ 2188 h 10000"/>
              <a:gd name="connsiteX2" fmla="*/ 26457 w 740765"/>
              <a:gd name="connsiteY2" fmla="*/ 4989 h 10000"/>
              <a:gd name="connsiteX3" fmla="*/ 740765 w 740765"/>
              <a:gd name="connsiteY3" fmla="*/ 6565 h 10000"/>
              <a:gd name="connsiteX4" fmla="*/ 0 w 740765"/>
              <a:gd name="connsiteY4" fmla="*/ 7593 h 10000"/>
              <a:gd name="connsiteX5" fmla="*/ 714309 w 740765"/>
              <a:gd name="connsiteY5" fmla="*/ 8293 h 10000"/>
              <a:gd name="connsiteX6" fmla="*/ 351565 w 740765"/>
              <a:gd name="connsiteY6" fmla="*/ 10000 h 10000"/>
              <a:gd name="connsiteX0" fmla="*/ 361565 w 740765"/>
              <a:gd name="connsiteY0" fmla="*/ 0 h 10000"/>
              <a:gd name="connsiteX1" fmla="*/ 643759 w 740765"/>
              <a:gd name="connsiteY1" fmla="*/ 3304 h 10000"/>
              <a:gd name="connsiteX2" fmla="*/ 26457 w 740765"/>
              <a:gd name="connsiteY2" fmla="*/ 4989 h 10000"/>
              <a:gd name="connsiteX3" fmla="*/ 740765 w 740765"/>
              <a:gd name="connsiteY3" fmla="*/ 6565 h 10000"/>
              <a:gd name="connsiteX4" fmla="*/ 0 w 740765"/>
              <a:gd name="connsiteY4" fmla="*/ 7593 h 10000"/>
              <a:gd name="connsiteX5" fmla="*/ 714309 w 740765"/>
              <a:gd name="connsiteY5" fmla="*/ 8293 h 10000"/>
              <a:gd name="connsiteX6" fmla="*/ 351565 w 740765"/>
              <a:gd name="connsiteY6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06890 w 740765"/>
              <a:gd name="connsiteY1" fmla="*/ 380 h 10000"/>
              <a:gd name="connsiteX2" fmla="*/ 317472 w 740765"/>
              <a:gd name="connsiteY2" fmla="*/ 1663 h 10000"/>
              <a:gd name="connsiteX3" fmla="*/ 643759 w 740765"/>
              <a:gd name="connsiteY3" fmla="*/ 3304 h 10000"/>
              <a:gd name="connsiteX4" fmla="*/ 26457 w 740765"/>
              <a:gd name="connsiteY4" fmla="*/ 4989 h 10000"/>
              <a:gd name="connsiteX5" fmla="*/ 740765 w 740765"/>
              <a:gd name="connsiteY5" fmla="*/ 6565 h 10000"/>
              <a:gd name="connsiteX6" fmla="*/ 0 w 740765"/>
              <a:gd name="connsiteY6" fmla="*/ 7593 h 10000"/>
              <a:gd name="connsiteX7" fmla="*/ 714309 w 740765"/>
              <a:gd name="connsiteY7" fmla="*/ 8293 h 10000"/>
              <a:gd name="connsiteX8" fmla="*/ 351565 w 740765"/>
              <a:gd name="connsiteY8" fmla="*/ 10000 h 10000"/>
              <a:gd name="connsiteX0" fmla="*/ 3 w 2636769"/>
              <a:gd name="connsiteY0" fmla="*/ 0 h 10210"/>
              <a:gd name="connsiteX1" fmla="*/ 2202894 w 2636769"/>
              <a:gd name="connsiteY1" fmla="*/ 590 h 10210"/>
              <a:gd name="connsiteX2" fmla="*/ 2213476 w 2636769"/>
              <a:gd name="connsiteY2" fmla="*/ 1873 h 10210"/>
              <a:gd name="connsiteX3" fmla="*/ 2539763 w 2636769"/>
              <a:gd name="connsiteY3" fmla="*/ 3514 h 10210"/>
              <a:gd name="connsiteX4" fmla="*/ 1922461 w 2636769"/>
              <a:gd name="connsiteY4" fmla="*/ 5199 h 10210"/>
              <a:gd name="connsiteX5" fmla="*/ 2636769 w 2636769"/>
              <a:gd name="connsiteY5" fmla="*/ 6775 h 10210"/>
              <a:gd name="connsiteX6" fmla="*/ 1896004 w 2636769"/>
              <a:gd name="connsiteY6" fmla="*/ 7803 h 10210"/>
              <a:gd name="connsiteX7" fmla="*/ 2610313 w 2636769"/>
              <a:gd name="connsiteY7" fmla="*/ 8503 h 10210"/>
              <a:gd name="connsiteX8" fmla="*/ 2247569 w 2636769"/>
              <a:gd name="connsiteY8" fmla="*/ 10210 h 10210"/>
              <a:gd name="connsiteX0" fmla="*/ 3 w 2636769"/>
              <a:gd name="connsiteY0" fmla="*/ 0 h 10210"/>
              <a:gd name="connsiteX1" fmla="*/ 2245223 w 2636769"/>
              <a:gd name="connsiteY1" fmla="*/ 222 h 10210"/>
              <a:gd name="connsiteX2" fmla="*/ 2213476 w 2636769"/>
              <a:gd name="connsiteY2" fmla="*/ 1873 h 10210"/>
              <a:gd name="connsiteX3" fmla="*/ 2539763 w 2636769"/>
              <a:gd name="connsiteY3" fmla="*/ 3514 h 10210"/>
              <a:gd name="connsiteX4" fmla="*/ 1922461 w 2636769"/>
              <a:gd name="connsiteY4" fmla="*/ 5199 h 10210"/>
              <a:gd name="connsiteX5" fmla="*/ 2636769 w 2636769"/>
              <a:gd name="connsiteY5" fmla="*/ 6775 h 10210"/>
              <a:gd name="connsiteX6" fmla="*/ 1896004 w 2636769"/>
              <a:gd name="connsiteY6" fmla="*/ 7803 h 10210"/>
              <a:gd name="connsiteX7" fmla="*/ 2610313 w 2636769"/>
              <a:gd name="connsiteY7" fmla="*/ 8503 h 10210"/>
              <a:gd name="connsiteX8" fmla="*/ 2247569 w 2636769"/>
              <a:gd name="connsiteY8" fmla="*/ 10210 h 10210"/>
              <a:gd name="connsiteX0" fmla="*/ 3 w 2636769"/>
              <a:gd name="connsiteY0" fmla="*/ 0 h 10210"/>
              <a:gd name="connsiteX1" fmla="*/ 2245223 w 2636769"/>
              <a:gd name="connsiteY1" fmla="*/ 222 h 10210"/>
              <a:gd name="connsiteX2" fmla="*/ 2213476 w 2636769"/>
              <a:gd name="connsiteY2" fmla="*/ 1873 h 10210"/>
              <a:gd name="connsiteX3" fmla="*/ 2539763 w 2636769"/>
              <a:gd name="connsiteY3" fmla="*/ 3514 h 10210"/>
              <a:gd name="connsiteX4" fmla="*/ 1922461 w 2636769"/>
              <a:gd name="connsiteY4" fmla="*/ 5199 h 10210"/>
              <a:gd name="connsiteX5" fmla="*/ 2636769 w 2636769"/>
              <a:gd name="connsiteY5" fmla="*/ 6775 h 10210"/>
              <a:gd name="connsiteX6" fmla="*/ 1896004 w 2636769"/>
              <a:gd name="connsiteY6" fmla="*/ 7803 h 10210"/>
              <a:gd name="connsiteX7" fmla="*/ 2610313 w 2636769"/>
              <a:gd name="connsiteY7" fmla="*/ 8503 h 10210"/>
              <a:gd name="connsiteX8" fmla="*/ 2247569 w 2636769"/>
              <a:gd name="connsiteY8" fmla="*/ 10210 h 10210"/>
              <a:gd name="connsiteX0" fmla="*/ 3 w 2636769"/>
              <a:gd name="connsiteY0" fmla="*/ 0 h 10210"/>
              <a:gd name="connsiteX1" fmla="*/ 2245223 w 2636769"/>
              <a:gd name="connsiteY1" fmla="*/ 222 h 10210"/>
              <a:gd name="connsiteX2" fmla="*/ 2213476 w 2636769"/>
              <a:gd name="connsiteY2" fmla="*/ 1873 h 10210"/>
              <a:gd name="connsiteX3" fmla="*/ 2539763 w 2636769"/>
              <a:gd name="connsiteY3" fmla="*/ 3514 h 10210"/>
              <a:gd name="connsiteX4" fmla="*/ 1922461 w 2636769"/>
              <a:gd name="connsiteY4" fmla="*/ 5199 h 10210"/>
              <a:gd name="connsiteX5" fmla="*/ 2636769 w 2636769"/>
              <a:gd name="connsiteY5" fmla="*/ 6775 h 10210"/>
              <a:gd name="connsiteX6" fmla="*/ 1896004 w 2636769"/>
              <a:gd name="connsiteY6" fmla="*/ 7803 h 10210"/>
              <a:gd name="connsiteX7" fmla="*/ 2610313 w 2636769"/>
              <a:gd name="connsiteY7" fmla="*/ 8503 h 10210"/>
              <a:gd name="connsiteX8" fmla="*/ 2247569 w 2636769"/>
              <a:gd name="connsiteY8" fmla="*/ 10210 h 10210"/>
              <a:gd name="connsiteX0" fmla="*/ 4 w 2636770"/>
              <a:gd name="connsiteY0" fmla="*/ 0 h 10210"/>
              <a:gd name="connsiteX1" fmla="*/ 2245224 w 2636770"/>
              <a:gd name="connsiteY1" fmla="*/ 222 h 10210"/>
              <a:gd name="connsiteX2" fmla="*/ 2213477 w 2636770"/>
              <a:gd name="connsiteY2" fmla="*/ 1873 h 10210"/>
              <a:gd name="connsiteX3" fmla="*/ 2539764 w 2636770"/>
              <a:gd name="connsiteY3" fmla="*/ 3514 h 10210"/>
              <a:gd name="connsiteX4" fmla="*/ 1922462 w 2636770"/>
              <a:gd name="connsiteY4" fmla="*/ 5199 h 10210"/>
              <a:gd name="connsiteX5" fmla="*/ 2636770 w 2636770"/>
              <a:gd name="connsiteY5" fmla="*/ 6775 h 10210"/>
              <a:gd name="connsiteX6" fmla="*/ 1896005 w 2636770"/>
              <a:gd name="connsiteY6" fmla="*/ 7803 h 10210"/>
              <a:gd name="connsiteX7" fmla="*/ 2610314 w 2636770"/>
              <a:gd name="connsiteY7" fmla="*/ 8503 h 10210"/>
              <a:gd name="connsiteX8" fmla="*/ 2247570 w 2636770"/>
              <a:gd name="connsiteY8" fmla="*/ 10210 h 10210"/>
              <a:gd name="connsiteX0" fmla="*/ 14 w 1289295"/>
              <a:gd name="connsiteY0" fmla="*/ 0 h 10683"/>
              <a:gd name="connsiteX1" fmla="*/ 897749 w 1289295"/>
              <a:gd name="connsiteY1" fmla="*/ 695 h 10683"/>
              <a:gd name="connsiteX2" fmla="*/ 866002 w 1289295"/>
              <a:gd name="connsiteY2" fmla="*/ 2346 h 10683"/>
              <a:gd name="connsiteX3" fmla="*/ 1192289 w 1289295"/>
              <a:gd name="connsiteY3" fmla="*/ 3987 h 10683"/>
              <a:gd name="connsiteX4" fmla="*/ 574987 w 1289295"/>
              <a:gd name="connsiteY4" fmla="*/ 5672 h 10683"/>
              <a:gd name="connsiteX5" fmla="*/ 1289295 w 1289295"/>
              <a:gd name="connsiteY5" fmla="*/ 7248 h 10683"/>
              <a:gd name="connsiteX6" fmla="*/ 548530 w 1289295"/>
              <a:gd name="connsiteY6" fmla="*/ 8276 h 10683"/>
              <a:gd name="connsiteX7" fmla="*/ 1262839 w 1289295"/>
              <a:gd name="connsiteY7" fmla="*/ 8976 h 10683"/>
              <a:gd name="connsiteX8" fmla="*/ 900095 w 1289295"/>
              <a:gd name="connsiteY8" fmla="*/ 10683 h 10683"/>
              <a:gd name="connsiteX0" fmla="*/ 14 w 1289295"/>
              <a:gd name="connsiteY0" fmla="*/ 0 h 10683"/>
              <a:gd name="connsiteX1" fmla="*/ 897749 w 1289295"/>
              <a:gd name="connsiteY1" fmla="*/ 783 h 10683"/>
              <a:gd name="connsiteX2" fmla="*/ 866002 w 1289295"/>
              <a:gd name="connsiteY2" fmla="*/ 2346 h 10683"/>
              <a:gd name="connsiteX3" fmla="*/ 1192289 w 1289295"/>
              <a:gd name="connsiteY3" fmla="*/ 3987 h 10683"/>
              <a:gd name="connsiteX4" fmla="*/ 574987 w 1289295"/>
              <a:gd name="connsiteY4" fmla="*/ 5672 h 10683"/>
              <a:gd name="connsiteX5" fmla="*/ 1289295 w 1289295"/>
              <a:gd name="connsiteY5" fmla="*/ 7248 h 10683"/>
              <a:gd name="connsiteX6" fmla="*/ 548530 w 1289295"/>
              <a:gd name="connsiteY6" fmla="*/ 8276 h 10683"/>
              <a:gd name="connsiteX7" fmla="*/ 1262839 w 1289295"/>
              <a:gd name="connsiteY7" fmla="*/ 8976 h 10683"/>
              <a:gd name="connsiteX8" fmla="*/ 900095 w 1289295"/>
              <a:gd name="connsiteY8" fmla="*/ 10683 h 10683"/>
              <a:gd name="connsiteX0" fmla="*/ 14 w 1289295"/>
              <a:gd name="connsiteY0" fmla="*/ 0 h 10683"/>
              <a:gd name="connsiteX1" fmla="*/ 897749 w 1289295"/>
              <a:gd name="connsiteY1" fmla="*/ 745 h 10683"/>
              <a:gd name="connsiteX2" fmla="*/ 866002 w 1289295"/>
              <a:gd name="connsiteY2" fmla="*/ 2346 h 10683"/>
              <a:gd name="connsiteX3" fmla="*/ 1192289 w 1289295"/>
              <a:gd name="connsiteY3" fmla="*/ 3987 h 10683"/>
              <a:gd name="connsiteX4" fmla="*/ 574987 w 1289295"/>
              <a:gd name="connsiteY4" fmla="*/ 5672 h 10683"/>
              <a:gd name="connsiteX5" fmla="*/ 1289295 w 1289295"/>
              <a:gd name="connsiteY5" fmla="*/ 7248 h 10683"/>
              <a:gd name="connsiteX6" fmla="*/ 548530 w 1289295"/>
              <a:gd name="connsiteY6" fmla="*/ 8276 h 10683"/>
              <a:gd name="connsiteX7" fmla="*/ 1262839 w 1289295"/>
              <a:gd name="connsiteY7" fmla="*/ 8976 h 10683"/>
              <a:gd name="connsiteX8" fmla="*/ 900095 w 1289295"/>
              <a:gd name="connsiteY8" fmla="*/ 10683 h 10683"/>
              <a:gd name="connsiteX0" fmla="*/ 14 w 1289295"/>
              <a:gd name="connsiteY0" fmla="*/ 0 h 10683"/>
              <a:gd name="connsiteX1" fmla="*/ 897749 w 1289295"/>
              <a:gd name="connsiteY1" fmla="*/ 745 h 10683"/>
              <a:gd name="connsiteX2" fmla="*/ 866002 w 1289295"/>
              <a:gd name="connsiteY2" fmla="*/ 2346 h 10683"/>
              <a:gd name="connsiteX3" fmla="*/ 1192289 w 1289295"/>
              <a:gd name="connsiteY3" fmla="*/ 3987 h 10683"/>
              <a:gd name="connsiteX4" fmla="*/ 574987 w 1289295"/>
              <a:gd name="connsiteY4" fmla="*/ 5672 h 10683"/>
              <a:gd name="connsiteX5" fmla="*/ 1289295 w 1289295"/>
              <a:gd name="connsiteY5" fmla="*/ 7248 h 10683"/>
              <a:gd name="connsiteX6" fmla="*/ 548530 w 1289295"/>
              <a:gd name="connsiteY6" fmla="*/ 8276 h 10683"/>
              <a:gd name="connsiteX7" fmla="*/ 1262839 w 1289295"/>
              <a:gd name="connsiteY7" fmla="*/ 8976 h 10683"/>
              <a:gd name="connsiteX8" fmla="*/ 900095 w 1289295"/>
              <a:gd name="connsiteY8" fmla="*/ 10683 h 10683"/>
              <a:gd name="connsiteX0" fmla="*/ 1546788 w 1546788"/>
              <a:gd name="connsiteY0" fmla="*/ 0 h 10508"/>
              <a:gd name="connsiteX1" fmla="*/ 349219 w 1546788"/>
              <a:gd name="connsiteY1" fmla="*/ 570 h 10508"/>
              <a:gd name="connsiteX2" fmla="*/ 317472 w 1546788"/>
              <a:gd name="connsiteY2" fmla="*/ 2171 h 10508"/>
              <a:gd name="connsiteX3" fmla="*/ 643759 w 1546788"/>
              <a:gd name="connsiteY3" fmla="*/ 3812 h 10508"/>
              <a:gd name="connsiteX4" fmla="*/ 26457 w 1546788"/>
              <a:gd name="connsiteY4" fmla="*/ 5497 h 10508"/>
              <a:gd name="connsiteX5" fmla="*/ 740765 w 1546788"/>
              <a:gd name="connsiteY5" fmla="*/ 7073 h 10508"/>
              <a:gd name="connsiteX6" fmla="*/ 0 w 1546788"/>
              <a:gd name="connsiteY6" fmla="*/ 8101 h 10508"/>
              <a:gd name="connsiteX7" fmla="*/ 714309 w 1546788"/>
              <a:gd name="connsiteY7" fmla="*/ 8801 h 10508"/>
              <a:gd name="connsiteX8" fmla="*/ 351565 w 1546788"/>
              <a:gd name="connsiteY8" fmla="*/ 10508 h 10508"/>
              <a:gd name="connsiteX0" fmla="*/ 1546788 w 1546788"/>
              <a:gd name="connsiteY0" fmla="*/ 0 h 10508"/>
              <a:gd name="connsiteX1" fmla="*/ 349219 w 1546788"/>
              <a:gd name="connsiteY1" fmla="*/ 570 h 10508"/>
              <a:gd name="connsiteX2" fmla="*/ 317472 w 1546788"/>
              <a:gd name="connsiteY2" fmla="*/ 2171 h 10508"/>
              <a:gd name="connsiteX3" fmla="*/ 643759 w 1546788"/>
              <a:gd name="connsiteY3" fmla="*/ 3812 h 10508"/>
              <a:gd name="connsiteX4" fmla="*/ 26457 w 1546788"/>
              <a:gd name="connsiteY4" fmla="*/ 5497 h 10508"/>
              <a:gd name="connsiteX5" fmla="*/ 740765 w 1546788"/>
              <a:gd name="connsiteY5" fmla="*/ 7073 h 10508"/>
              <a:gd name="connsiteX6" fmla="*/ 0 w 1546788"/>
              <a:gd name="connsiteY6" fmla="*/ 8101 h 10508"/>
              <a:gd name="connsiteX7" fmla="*/ 714309 w 1546788"/>
              <a:gd name="connsiteY7" fmla="*/ 8801 h 10508"/>
              <a:gd name="connsiteX8" fmla="*/ 351565 w 1546788"/>
              <a:gd name="connsiteY8" fmla="*/ 10508 h 10508"/>
              <a:gd name="connsiteX0" fmla="*/ 1546788 w 1546788"/>
              <a:gd name="connsiteY0" fmla="*/ 0 h 10508"/>
              <a:gd name="connsiteX1" fmla="*/ 962995 w 1546788"/>
              <a:gd name="connsiteY1" fmla="*/ 608 h 10508"/>
              <a:gd name="connsiteX2" fmla="*/ 349219 w 1546788"/>
              <a:gd name="connsiteY2" fmla="*/ 570 h 10508"/>
              <a:gd name="connsiteX3" fmla="*/ 317472 w 1546788"/>
              <a:gd name="connsiteY3" fmla="*/ 2171 h 10508"/>
              <a:gd name="connsiteX4" fmla="*/ 643759 w 1546788"/>
              <a:gd name="connsiteY4" fmla="*/ 3812 h 10508"/>
              <a:gd name="connsiteX5" fmla="*/ 26457 w 1546788"/>
              <a:gd name="connsiteY5" fmla="*/ 5497 h 10508"/>
              <a:gd name="connsiteX6" fmla="*/ 740765 w 1546788"/>
              <a:gd name="connsiteY6" fmla="*/ 7073 h 10508"/>
              <a:gd name="connsiteX7" fmla="*/ 0 w 1546788"/>
              <a:gd name="connsiteY7" fmla="*/ 8101 h 10508"/>
              <a:gd name="connsiteX8" fmla="*/ 714309 w 1546788"/>
              <a:gd name="connsiteY8" fmla="*/ 8801 h 10508"/>
              <a:gd name="connsiteX9" fmla="*/ 351565 w 1546788"/>
              <a:gd name="connsiteY9" fmla="*/ 10508 h 10508"/>
              <a:gd name="connsiteX0" fmla="*/ 1462129 w 1462129"/>
              <a:gd name="connsiteY0" fmla="*/ 9986 h 9986"/>
              <a:gd name="connsiteX1" fmla="*/ 962995 w 1462129"/>
              <a:gd name="connsiteY1" fmla="*/ 38 h 9986"/>
              <a:gd name="connsiteX2" fmla="*/ 349219 w 1462129"/>
              <a:gd name="connsiteY2" fmla="*/ 0 h 9986"/>
              <a:gd name="connsiteX3" fmla="*/ 317472 w 1462129"/>
              <a:gd name="connsiteY3" fmla="*/ 1601 h 9986"/>
              <a:gd name="connsiteX4" fmla="*/ 643759 w 1462129"/>
              <a:gd name="connsiteY4" fmla="*/ 3242 h 9986"/>
              <a:gd name="connsiteX5" fmla="*/ 26457 w 1462129"/>
              <a:gd name="connsiteY5" fmla="*/ 4927 h 9986"/>
              <a:gd name="connsiteX6" fmla="*/ 740765 w 1462129"/>
              <a:gd name="connsiteY6" fmla="*/ 6503 h 9986"/>
              <a:gd name="connsiteX7" fmla="*/ 0 w 1462129"/>
              <a:gd name="connsiteY7" fmla="*/ 7531 h 9986"/>
              <a:gd name="connsiteX8" fmla="*/ 714309 w 1462129"/>
              <a:gd name="connsiteY8" fmla="*/ 8231 h 9986"/>
              <a:gd name="connsiteX9" fmla="*/ 351565 w 1462129"/>
              <a:gd name="connsiteY9" fmla="*/ 9938 h 9986"/>
              <a:gd name="connsiteX0" fmla="*/ 10000 w 16723"/>
              <a:gd name="connsiteY0" fmla="*/ 10000 h 10000"/>
              <a:gd name="connsiteX1" fmla="*/ 16671 w 16723"/>
              <a:gd name="connsiteY1" fmla="*/ 8926 h 10000"/>
              <a:gd name="connsiteX2" fmla="*/ 6586 w 16723"/>
              <a:gd name="connsiteY2" fmla="*/ 38 h 10000"/>
              <a:gd name="connsiteX3" fmla="*/ 2388 w 16723"/>
              <a:gd name="connsiteY3" fmla="*/ 0 h 10000"/>
              <a:gd name="connsiteX4" fmla="*/ 2171 w 16723"/>
              <a:gd name="connsiteY4" fmla="*/ 1603 h 10000"/>
              <a:gd name="connsiteX5" fmla="*/ 4403 w 16723"/>
              <a:gd name="connsiteY5" fmla="*/ 3247 h 10000"/>
              <a:gd name="connsiteX6" fmla="*/ 181 w 16723"/>
              <a:gd name="connsiteY6" fmla="*/ 4934 h 10000"/>
              <a:gd name="connsiteX7" fmla="*/ 5066 w 16723"/>
              <a:gd name="connsiteY7" fmla="*/ 6512 h 10000"/>
              <a:gd name="connsiteX8" fmla="*/ 0 w 16723"/>
              <a:gd name="connsiteY8" fmla="*/ 7542 h 10000"/>
              <a:gd name="connsiteX9" fmla="*/ 4885 w 16723"/>
              <a:gd name="connsiteY9" fmla="*/ 8243 h 10000"/>
              <a:gd name="connsiteX10" fmla="*/ 2404 w 16723"/>
              <a:gd name="connsiteY10" fmla="*/ 9952 h 10000"/>
              <a:gd name="connsiteX0" fmla="*/ 10000 w 16723"/>
              <a:gd name="connsiteY0" fmla="*/ 10000 h 10000"/>
              <a:gd name="connsiteX1" fmla="*/ 16671 w 16723"/>
              <a:gd name="connsiteY1" fmla="*/ 8926 h 10000"/>
              <a:gd name="connsiteX2" fmla="*/ 6586 w 16723"/>
              <a:gd name="connsiteY2" fmla="*/ 38 h 10000"/>
              <a:gd name="connsiteX3" fmla="*/ 2388 w 16723"/>
              <a:gd name="connsiteY3" fmla="*/ 0 h 10000"/>
              <a:gd name="connsiteX4" fmla="*/ 2171 w 16723"/>
              <a:gd name="connsiteY4" fmla="*/ 1603 h 10000"/>
              <a:gd name="connsiteX5" fmla="*/ 4403 w 16723"/>
              <a:gd name="connsiteY5" fmla="*/ 3247 h 10000"/>
              <a:gd name="connsiteX6" fmla="*/ 181 w 16723"/>
              <a:gd name="connsiteY6" fmla="*/ 4934 h 10000"/>
              <a:gd name="connsiteX7" fmla="*/ 5066 w 16723"/>
              <a:gd name="connsiteY7" fmla="*/ 6512 h 10000"/>
              <a:gd name="connsiteX8" fmla="*/ 0 w 16723"/>
              <a:gd name="connsiteY8" fmla="*/ 7542 h 10000"/>
              <a:gd name="connsiteX9" fmla="*/ 4885 w 16723"/>
              <a:gd name="connsiteY9" fmla="*/ 8243 h 10000"/>
              <a:gd name="connsiteX10" fmla="*/ 2404 w 16723"/>
              <a:gd name="connsiteY10" fmla="*/ 9952 h 10000"/>
              <a:gd name="connsiteX11" fmla="*/ 10000 w 16723"/>
              <a:gd name="connsiteY11" fmla="*/ 10000 h 10000"/>
              <a:gd name="connsiteX0" fmla="*/ 10000 w 16723"/>
              <a:gd name="connsiteY0" fmla="*/ 10000 h 10000"/>
              <a:gd name="connsiteX1" fmla="*/ 16671 w 16723"/>
              <a:gd name="connsiteY1" fmla="*/ 8926 h 10000"/>
              <a:gd name="connsiteX2" fmla="*/ 8371 w 16723"/>
              <a:gd name="connsiteY2" fmla="*/ 827 h 10000"/>
              <a:gd name="connsiteX3" fmla="*/ 2388 w 16723"/>
              <a:gd name="connsiteY3" fmla="*/ 0 h 10000"/>
              <a:gd name="connsiteX4" fmla="*/ 2171 w 16723"/>
              <a:gd name="connsiteY4" fmla="*/ 1603 h 10000"/>
              <a:gd name="connsiteX5" fmla="*/ 4403 w 16723"/>
              <a:gd name="connsiteY5" fmla="*/ 3247 h 10000"/>
              <a:gd name="connsiteX6" fmla="*/ 181 w 16723"/>
              <a:gd name="connsiteY6" fmla="*/ 4934 h 10000"/>
              <a:gd name="connsiteX7" fmla="*/ 5066 w 16723"/>
              <a:gd name="connsiteY7" fmla="*/ 6512 h 10000"/>
              <a:gd name="connsiteX8" fmla="*/ 0 w 16723"/>
              <a:gd name="connsiteY8" fmla="*/ 7542 h 10000"/>
              <a:gd name="connsiteX9" fmla="*/ 4885 w 16723"/>
              <a:gd name="connsiteY9" fmla="*/ 8243 h 10000"/>
              <a:gd name="connsiteX10" fmla="*/ 2404 w 16723"/>
              <a:gd name="connsiteY10" fmla="*/ 9952 h 10000"/>
              <a:gd name="connsiteX11" fmla="*/ 10000 w 16723"/>
              <a:gd name="connsiteY11" fmla="*/ 10000 h 10000"/>
              <a:gd name="connsiteX0" fmla="*/ 10000 w 16723"/>
              <a:gd name="connsiteY0" fmla="*/ 10000 h 10000"/>
              <a:gd name="connsiteX1" fmla="*/ 16671 w 16723"/>
              <a:gd name="connsiteY1" fmla="*/ 8926 h 10000"/>
              <a:gd name="connsiteX2" fmla="*/ 8371 w 16723"/>
              <a:gd name="connsiteY2" fmla="*/ 827 h 10000"/>
              <a:gd name="connsiteX3" fmla="*/ 2388 w 16723"/>
              <a:gd name="connsiteY3" fmla="*/ 0 h 10000"/>
              <a:gd name="connsiteX4" fmla="*/ 2171 w 16723"/>
              <a:gd name="connsiteY4" fmla="*/ 1603 h 10000"/>
              <a:gd name="connsiteX5" fmla="*/ 4403 w 16723"/>
              <a:gd name="connsiteY5" fmla="*/ 3247 h 10000"/>
              <a:gd name="connsiteX6" fmla="*/ 181 w 16723"/>
              <a:gd name="connsiteY6" fmla="*/ 4934 h 10000"/>
              <a:gd name="connsiteX7" fmla="*/ 5066 w 16723"/>
              <a:gd name="connsiteY7" fmla="*/ 6512 h 10000"/>
              <a:gd name="connsiteX8" fmla="*/ 0 w 16723"/>
              <a:gd name="connsiteY8" fmla="*/ 7542 h 10000"/>
              <a:gd name="connsiteX9" fmla="*/ 4885 w 16723"/>
              <a:gd name="connsiteY9" fmla="*/ 8243 h 10000"/>
              <a:gd name="connsiteX10" fmla="*/ 2404 w 16723"/>
              <a:gd name="connsiteY10" fmla="*/ 9952 h 10000"/>
              <a:gd name="connsiteX11" fmla="*/ 10000 w 16723"/>
              <a:gd name="connsiteY11" fmla="*/ 10000 h 10000"/>
              <a:gd name="connsiteX0" fmla="*/ 10000 w 16723"/>
              <a:gd name="connsiteY0" fmla="*/ 10000 h 10000"/>
              <a:gd name="connsiteX1" fmla="*/ 16671 w 16723"/>
              <a:gd name="connsiteY1" fmla="*/ 8926 h 10000"/>
              <a:gd name="connsiteX2" fmla="*/ 7551 w 16723"/>
              <a:gd name="connsiteY2" fmla="*/ 1300 h 10000"/>
              <a:gd name="connsiteX3" fmla="*/ 2388 w 16723"/>
              <a:gd name="connsiteY3" fmla="*/ 0 h 10000"/>
              <a:gd name="connsiteX4" fmla="*/ 2171 w 16723"/>
              <a:gd name="connsiteY4" fmla="*/ 1603 h 10000"/>
              <a:gd name="connsiteX5" fmla="*/ 4403 w 16723"/>
              <a:gd name="connsiteY5" fmla="*/ 3247 h 10000"/>
              <a:gd name="connsiteX6" fmla="*/ 181 w 16723"/>
              <a:gd name="connsiteY6" fmla="*/ 4934 h 10000"/>
              <a:gd name="connsiteX7" fmla="*/ 5066 w 16723"/>
              <a:gd name="connsiteY7" fmla="*/ 6512 h 10000"/>
              <a:gd name="connsiteX8" fmla="*/ 0 w 16723"/>
              <a:gd name="connsiteY8" fmla="*/ 7542 h 10000"/>
              <a:gd name="connsiteX9" fmla="*/ 4885 w 16723"/>
              <a:gd name="connsiteY9" fmla="*/ 8243 h 10000"/>
              <a:gd name="connsiteX10" fmla="*/ 2404 w 16723"/>
              <a:gd name="connsiteY10" fmla="*/ 9952 h 10000"/>
              <a:gd name="connsiteX11" fmla="*/ 10000 w 16723"/>
              <a:gd name="connsiteY11" fmla="*/ 10000 h 10000"/>
              <a:gd name="connsiteX0" fmla="*/ 10000 w 16723"/>
              <a:gd name="connsiteY0" fmla="*/ 10000 h 10000"/>
              <a:gd name="connsiteX1" fmla="*/ 16671 w 16723"/>
              <a:gd name="connsiteY1" fmla="*/ 8926 h 10000"/>
              <a:gd name="connsiteX2" fmla="*/ 8758 w 16723"/>
              <a:gd name="connsiteY2" fmla="*/ 2352 h 10000"/>
              <a:gd name="connsiteX3" fmla="*/ 7551 w 16723"/>
              <a:gd name="connsiteY3" fmla="*/ 1300 h 10000"/>
              <a:gd name="connsiteX4" fmla="*/ 2388 w 16723"/>
              <a:gd name="connsiteY4" fmla="*/ 0 h 10000"/>
              <a:gd name="connsiteX5" fmla="*/ 2171 w 16723"/>
              <a:gd name="connsiteY5" fmla="*/ 1603 h 10000"/>
              <a:gd name="connsiteX6" fmla="*/ 4403 w 16723"/>
              <a:gd name="connsiteY6" fmla="*/ 3247 h 10000"/>
              <a:gd name="connsiteX7" fmla="*/ 181 w 16723"/>
              <a:gd name="connsiteY7" fmla="*/ 4934 h 10000"/>
              <a:gd name="connsiteX8" fmla="*/ 5066 w 16723"/>
              <a:gd name="connsiteY8" fmla="*/ 6512 h 10000"/>
              <a:gd name="connsiteX9" fmla="*/ 0 w 16723"/>
              <a:gd name="connsiteY9" fmla="*/ 7542 h 10000"/>
              <a:gd name="connsiteX10" fmla="*/ 4885 w 16723"/>
              <a:gd name="connsiteY10" fmla="*/ 8243 h 10000"/>
              <a:gd name="connsiteX11" fmla="*/ 2404 w 16723"/>
              <a:gd name="connsiteY11" fmla="*/ 9952 h 10000"/>
              <a:gd name="connsiteX12" fmla="*/ 10000 w 16723"/>
              <a:gd name="connsiteY12" fmla="*/ 10000 h 10000"/>
              <a:gd name="connsiteX0" fmla="*/ 10000 w 16723"/>
              <a:gd name="connsiteY0" fmla="*/ 10000 h 10000"/>
              <a:gd name="connsiteX1" fmla="*/ 16671 w 16723"/>
              <a:gd name="connsiteY1" fmla="*/ 8926 h 10000"/>
              <a:gd name="connsiteX2" fmla="*/ 8082 w 16723"/>
              <a:gd name="connsiteY2" fmla="*/ 2405 h 10000"/>
              <a:gd name="connsiteX3" fmla="*/ 7551 w 16723"/>
              <a:gd name="connsiteY3" fmla="*/ 1300 h 10000"/>
              <a:gd name="connsiteX4" fmla="*/ 2388 w 16723"/>
              <a:gd name="connsiteY4" fmla="*/ 0 h 10000"/>
              <a:gd name="connsiteX5" fmla="*/ 2171 w 16723"/>
              <a:gd name="connsiteY5" fmla="*/ 1603 h 10000"/>
              <a:gd name="connsiteX6" fmla="*/ 4403 w 16723"/>
              <a:gd name="connsiteY6" fmla="*/ 3247 h 10000"/>
              <a:gd name="connsiteX7" fmla="*/ 181 w 16723"/>
              <a:gd name="connsiteY7" fmla="*/ 4934 h 10000"/>
              <a:gd name="connsiteX8" fmla="*/ 5066 w 16723"/>
              <a:gd name="connsiteY8" fmla="*/ 6512 h 10000"/>
              <a:gd name="connsiteX9" fmla="*/ 0 w 16723"/>
              <a:gd name="connsiteY9" fmla="*/ 7542 h 10000"/>
              <a:gd name="connsiteX10" fmla="*/ 4885 w 16723"/>
              <a:gd name="connsiteY10" fmla="*/ 8243 h 10000"/>
              <a:gd name="connsiteX11" fmla="*/ 2404 w 16723"/>
              <a:gd name="connsiteY11" fmla="*/ 9952 h 10000"/>
              <a:gd name="connsiteX12" fmla="*/ 10000 w 16723"/>
              <a:gd name="connsiteY12" fmla="*/ 10000 h 10000"/>
              <a:gd name="connsiteX0" fmla="*/ 10000 w 16723"/>
              <a:gd name="connsiteY0" fmla="*/ 10000 h 10000"/>
              <a:gd name="connsiteX1" fmla="*/ 16671 w 16723"/>
              <a:gd name="connsiteY1" fmla="*/ 8926 h 10000"/>
              <a:gd name="connsiteX2" fmla="*/ 8082 w 16723"/>
              <a:gd name="connsiteY2" fmla="*/ 2405 h 10000"/>
              <a:gd name="connsiteX3" fmla="*/ 7551 w 16723"/>
              <a:gd name="connsiteY3" fmla="*/ 1300 h 10000"/>
              <a:gd name="connsiteX4" fmla="*/ 2388 w 16723"/>
              <a:gd name="connsiteY4" fmla="*/ 0 h 10000"/>
              <a:gd name="connsiteX5" fmla="*/ 2171 w 16723"/>
              <a:gd name="connsiteY5" fmla="*/ 1603 h 10000"/>
              <a:gd name="connsiteX6" fmla="*/ 4403 w 16723"/>
              <a:gd name="connsiteY6" fmla="*/ 3247 h 10000"/>
              <a:gd name="connsiteX7" fmla="*/ 181 w 16723"/>
              <a:gd name="connsiteY7" fmla="*/ 4934 h 10000"/>
              <a:gd name="connsiteX8" fmla="*/ 5066 w 16723"/>
              <a:gd name="connsiteY8" fmla="*/ 6512 h 10000"/>
              <a:gd name="connsiteX9" fmla="*/ 0 w 16723"/>
              <a:gd name="connsiteY9" fmla="*/ 7542 h 10000"/>
              <a:gd name="connsiteX10" fmla="*/ 4885 w 16723"/>
              <a:gd name="connsiteY10" fmla="*/ 8243 h 10000"/>
              <a:gd name="connsiteX11" fmla="*/ 2404 w 16723"/>
              <a:gd name="connsiteY11" fmla="*/ 9952 h 10000"/>
              <a:gd name="connsiteX12" fmla="*/ 10000 w 16723"/>
              <a:gd name="connsiteY12" fmla="*/ 10000 h 10000"/>
              <a:gd name="connsiteX0" fmla="*/ 10048 w 16723"/>
              <a:gd name="connsiteY0" fmla="*/ 9965 h 9965"/>
              <a:gd name="connsiteX1" fmla="*/ 16671 w 16723"/>
              <a:gd name="connsiteY1" fmla="*/ 8926 h 9965"/>
              <a:gd name="connsiteX2" fmla="*/ 8082 w 16723"/>
              <a:gd name="connsiteY2" fmla="*/ 2405 h 9965"/>
              <a:gd name="connsiteX3" fmla="*/ 7551 w 16723"/>
              <a:gd name="connsiteY3" fmla="*/ 1300 h 9965"/>
              <a:gd name="connsiteX4" fmla="*/ 2388 w 16723"/>
              <a:gd name="connsiteY4" fmla="*/ 0 h 9965"/>
              <a:gd name="connsiteX5" fmla="*/ 2171 w 16723"/>
              <a:gd name="connsiteY5" fmla="*/ 1603 h 9965"/>
              <a:gd name="connsiteX6" fmla="*/ 4403 w 16723"/>
              <a:gd name="connsiteY6" fmla="*/ 3247 h 9965"/>
              <a:gd name="connsiteX7" fmla="*/ 181 w 16723"/>
              <a:gd name="connsiteY7" fmla="*/ 4934 h 9965"/>
              <a:gd name="connsiteX8" fmla="*/ 5066 w 16723"/>
              <a:gd name="connsiteY8" fmla="*/ 6512 h 9965"/>
              <a:gd name="connsiteX9" fmla="*/ 0 w 16723"/>
              <a:gd name="connsiteY9" fmla="*/ 7542 h 9965"/>
              <a:gd name="connsiteX10" fmla="*/ 4885 w 16723"/>
              <a:gd name="connsiteY10" fmla="*/ 8243 h 9965"/>
              <a:gd name="connsiteX11" fmla="*/ 2404 w 16723"/>
              <a:gd name="connsiteY11" fmla="*/ 9952 h 9965"/>
              <a:gd name="connsiteX12" fmla="*/ 10048 w 16723"/>
              <a:gd name="connsiteY12" fmla="*/ 9965 h 9965"/>
              <a:gd name="connsiteX0" fmla="*/ 6008 w 10026"/>
              <a:gd name="connsiteY0" fmla="*/ 10000 h 10274"/>
              <a:gd name="connsiteX1" fmla="*/ 9969 w 10026"/>
              <a:gd name="connsiteY1" fmla="*/ 8957 h 10274"/>
              <a:gd name="connsiteX2" fmla="*/ 4833 w 10026"/>
              <a:gd name="connsiteY2" fmla="*/ 2413 h 10274"/>
              <a:gd name="connsiteX3" fmla="*/ 4515 w 10026"/>
              <a:gd name="connsiteY3" fmla="*/ 1305 h 10274"/>
              <a:gd name="connsiteX4" fmla="*/ 1428 w 10026"/>
              <a:gd name="connsiteY4" fmla="*/ 0 h 10274"/>
              <a:gd name="connsiteX5" fmla="*/ 1298 w 10026"/>
              <a:gd name="connsiteY5" fmla="*/ 1609 h 10274"/>
              <a:gd name="connsiteX6" fmla="*/ 2633 w 10026"/>
              <a:gd name="connsiteY6" fmla="*/ 3258 h 10274"/>
              <a:gd name="connsiteX7" fmla="*/ 108 w 10026"/>
              <a:gd name="connsiteY7" fmla="*/ 4951 h 10274"/>
              <a:gd name="connsiteX8" fmla="*/ 3029 w 10026"/>
              <a:gd name="connsiteY8" fmla="*/ 6535 h 10274"/>
              <a:gd name="connsiteX9" fmla="*/ 0 w 10026"/>
              <a:gd name="connsiteY9" fmla="*/ 7568 h 10274"/>
              <a:gd name="connsiteX10" fmla="*/ 2921 w 10026"/>
              <a:gd name="connsiteY10" fmla="*/ 8272 h 10274"/>
              <a:gd name="connsiteX11" fmla="*/ 1438 w 10026"/>
              <a:gd name="connsiteY11" fmla="*/ 9987 h 10274"/>
              <a:gd name="connsiteX12" fmla="*/ 6008 w 10026"/>
              <a:gd name="connsiteY12" fmla="*/ 10000 h 10274"/>
              <a:gd name="connsiteX0" fmla="*/ 6008 w 9974"/>
              <a:gd name="connsiteY0" fmla="*/ 10000 h 10000"/>
              <a:gd name="connsiteX1" fmla="*/ 9969 w 9974"/>
              <a:gd name="connsiteY1" fmla="*/ 8957 h 10000"/>
              <a:gd name="connsiteX2" fmla="*/ 4833 w 9974"/>
              <a:gd name="connsiteY2" fmla="*/ 2413 h 10000"/>
              <a:gd name="connsiteX3" fmla="*/ 4515 w 9974"/>
              <a:gd name="connsiteY3" fmla="*/ 1305 h 10000"/>
              <a:gd name="connsiteX4" fmla="*/ 1428 w 9974"/>
              <a:gd name="connsiteY4" fmla="*/ 0 h 10000"/>
              <a:gd name="connsiteX5" fmla="*/ 1298 w 9974"/>
              <a:gd name="connsiteY5" fmla="*/ 1609 h 10000"/>
              <a:gd name="connsiteX6" fmla="*/ 2633 w 9974"/>
              <a:gd name="connsiteY6" fmla="*/ 3258 h 10000"/>
              <a:gd name="connsiteX7" fmla="*/ 108 w 9974"/>
              <a:gd name="connsiteY7" fmla="*/ 4951 h 10000"/>
              <a:gd name="connsiteX8" fmla="*/ 3029 w 9974"/>
              <a:gd name="connsiteY8" fmla="*/ 6535 h 10000"/>
              <a:gd name="connsiteX9" fmla="*/ 0 w 9974"/>
              <a:gd name="connsiteY9" fmla="*/ 7568 h 10000"/>
              <a:gd name="connsiteX10" fmla="*/ 2921 w 9974"/>
              <a:gd name="connsiteY10" fmla="*/ 8272 h 10000"/>
              <a:gd name="connsiteX11" fmla="*/ 1438 w 9974"/>
              <a:gd name="connsiteY11" fmla="*/ 9987 h 10000"/>
              <a:gd name="connsiteX12" fmla="*/ 6008 w 9974"/>
              <a:gd name="connsiteY12" fmla="*/ 10000 h 10000"/>
              <a:gd name="connsiteX0" fmla="*/ 6024 w 10025"/>
              <a:gd name="connsiteY0" fmla="*/ 10000 h 10000"/>
              <a:gd name="connsiteX1" fmla="*/ 9995 w 10025"/>
              <a:gd name="connsiteY1" fmla="*/ 8957 h 10000"/>
              <a:gd name="connsiteX2" fmla="*/ 4846 w 10025"/>
              <a:gd name="connsiteY2" fmla="*/ 2413 h 10000"/>
              <a:gd name="connsiteX3" fmla="*/ 4527 w 10025"/>
              <a:gd name="connsiteY3" fmla="*/ 1305 h 10000"/>
              <a:gd name="connsiteX4" fmla="*/ 1432 w 10025"/>
              <a:gd name="connsiteY4" fmla="*/ 0 h 10000"/>
              <a:gd name="connsiteX5" fmla="*/ 1301 w 10025"/>
              <a:gd name="connsiteY5" fmla="*/ 1609 h 10000"/>
              <a:gd name="connsiteX6" fmla="*/ 2640 w 10025"/>
              <a:gd name="connsiteY6" fmla="*/ 3258 h 10000"/>
              <a:gd name="connsiteX7" fmla="*/ 108 w 10025"/>
              <a:gd name="connsiteY7" fmla="*/ 4951 h 10000"/>
              <a:gd name="connsiteX8" fmla="*/ 3037 w 10025"/>
              <a:gd name="connsiteY8" fmla="*/ 6535 h 10000"/>
              <a:gd name="connsiteX9" fmla="*/ 0 w 10025"/>
              <a:gd name="connsiteY9" fmla="*/ 7568 h 10000"/>
              <a:gd name="connsiteX10" fmla="*/ 2929 w 10025"/>
              <a:gd name="connsiteY10" fmla="*/ 8272 h 10000"/>
              <a:gd name="connsiteX11" fmla="*/ 1442 w 10025"/>
              <a:gd name="connsiteY11" fmla="*/ 9987 h 10000"/>
              <a:gd name="connsiteX12" fmla="*/ 6024 w 10025"/>
              <a:gd name="connsiteY12" fmla="*/ 10000 h 10000"/>
              <a:gd name="connsiteX0" fmla="*/ 6024 w 10368"/>
              <a:gd name="connsiteY0" fmla="*/ 10000 h 10000"/>
              <a:gd name="connsiteX1" fmla="*/ 9995 w 10368"/>
              <a:gd name="connsiteY1" fmla="*/ 8957 h 10000"/>
              <a:gd name="connsiteX2" fmla="*/ 9937 w 10368"/>
              <a:gd name="connsiteY2" fmla="*/ 4384 h 10000"/>
              <a:gd name="connsiteX3" fmla="*/ 4846 w 10368"/>
              <a:gd name="connsiteY3" fmla="*/ 2413 h 10000"/>
              <a:gd name="connsiteX4" fmla="*/ 4527 w 10368"/>
              <a:gd name="connsiteY4" fmla="*/ 1305 h 10000"/>
              <a:gd name="connsiteX5" fmla="*/ 1432 w 10368"/>
              <a:gd name="connsiteY5" fmla="*/ 0 h 10000"/>
              <a:gd name="connsiteX6" fmla="*/ 1301 w 10368"/>
              <a:gd name="connsiteY6" fmla="*/ 1609 h 10000"/>
              <a:gd name="connsiteX7" fmla="*/ 2640 w 10368"/>
              <a:gd name="connsiteY7" fmla="*/ 3258 h 10000"/>
              <a:gd name="connsiteX8" fmla="*/ 108 w 10368"/>
              <a:gd name="connsiteY8" fmla="*/ 4951 h 10000"/>
              <a:gd name="connsiteX9" fmla="*/ 3037 w 10368"/>
              <a:gd name="connsiteY9" fmla="*/ 6535 h 10000"/>
              <a:gd name="connsiteX10" fmla="*/ 0 w 10368"/>
              <a:gd name="connsiteY10" fmla="*/ 7568 h 10000"/>
              <a:gd name="connsiteX11" fmla="*/ 2929 w 10368"/>
              <a:gd name="connsiteY11" fmla="*/ 8272 h 10000"/>
              <a:gd name="connsiteX12" fmla="*/ 1442 w 10368"/>
              <a:gd name="connsiteY12" fmla="*/ 9987 h 10000"/>
              <a:gd name="connsiteX13" fmla="*/ 6024 w 10368"/>
              <a:gd name="connsiteY13" fmla="*/ 10000 h 10000"/>
              <a:gd name="connsiteX0" fmla="*/ 6024 w 10368"/>
              <a:gd name="connsiteY0" fmla="*/ 10000 h 10000"/>
              <a:gd name="connsiteX1" fmla="*/ 9995 w 10368"/>
              <a:gd name="connsiteY1" fmla="*/ 8957 h 10000"/>
              <a:gd name="connsiteX2" fmla="*/ 9937 w 10368"/>
              <a:gd name="connsiteY2" fmla="*/ 4384 h 10000"/>
              <a:gd name="connsiteX3" fmla="*/ 7016 w 10368"/>
              <a:gd name="connsiteY3" fmla="*/ 3222 h 10000"/>
              <a:gd name="connsiteX4" fmla="*/ 4527 w 10368"/>
              <a:gd name="connsiteY4" fmla="*/ 1305 h 10000"/>
              <a:gd name="connsiteX5" fmla="*/ 1432 w 10368"/>
              <a:gd name="connsiteY5" fmla="*/ 0 h 10000"/>
              <a:gd name="connsiteX6" fmla="*/ 1301 w 10368"/>
              <a:gd name="connsiteY6" fmla="*/ 1609 h 10000"/>
              <a:gd name="connsiteX7" fmla="*/ 2640 w 10368"/>
              <a:gd name="connsiteY7" fmla="*/ 3258 h 10000"/>
              <a:gd name="connsiteX8" fmla="*/ 108 w 10368"/>
              <a:gd name="connsiteY8" fmla="*/ 4951 h 10000"/>
              <a:gd name="connsiteX9" fmla="*/ 3037 w 10368"/>
              <a:gd name="connsiteY9" fmla="*/ 6535 h 10000"/>
              <a:gd name="connsiteX10" fmla="*/ 0 w 10368"/>
              <a:gd name="connsiteY10" fmla="*/ 7568 h 10000"/>
              <a:gd name="connsiteX11" fmla="*/ 2929 w 10368"/>
              <a:gd name="connsiteY11" fmla="*/ 8272 h 10000"/>
              <a:gd name="connsiteX12" fmla="*/ 1442 w 10368"/>
              <a:gd name="connsiteY12" fmla="*/ 9987 h 10000"/>
              <a:gd name="connsiteX13" fmla="*/ 6024 w 10368"/>
              <a:gd name="connsiteY13" fmla="*/ 10000 h 10000"/>
              <a:gd name="connsiteX0" fmla="*/ 6024 w 10580"/>
              <a:gd name="connsiteY0" fmla="*/ 10000 h 10000"/>
              <a:gd name="connsiteX1" fmla="*/ 9995 w 10580"/>
              <a:gd name="connsiteY1" fmla="*/ 8957 h 10000"/>
              <a:gd name="connsiteX2" fmla="*/ 10226 w 10580"/>
              <a:gd name="connsiteY2" fmla="*/ 6724 h 10000"/>
              <a:gd name="connsiteX3" fmla="*/ 7016 w 10580"/>
              <a:gd name="connsiteY3" fmla="*/ 3222 h 10000"/>
              <a:gd name="connsiteX4" fmla="*/ 4527 w 10580"/>
              <a:gd name="connsiteY4" fmla="*/ 1305 h 10000"/>
              <a:gd name="connsiteX5" fmla="*/ 1432 w 10580"/>
              <a:gd name="connsiteY5" fmla="*/ 0 h 10000"/>
              <a:gd name="connsiteX6" fmla="*/ 1301 w 10580"/>
              <a:gd name="connsiteY6" fmla="*/ 1609 h 10000"/>
              <a:gd name="connsiteX7" fmla="*/ 2640 w 10580"/>
              <a:gd name="connsiteY7" fmla="*/ 3258 h 10000"/>
              <a:gd name="connsiteX8" fmla="*/ 108 w 10580"/>
              <a:gd name="connsiteY8" fmla="*/ 4951 h 10000"/>
              <a:gd name="connsiteX9" fmla="*/ 3037 w 10580"/>
              <a:gd name="connsiteY9" fmla="*/ 6535 h 10000"/>
              <a:gd name="connsiteX10" fmla="*/ 0 w 10580"/>
              <a:gd name="connsiteY10" fmla="*/ 7568 h 10000"/>
              <a:gd name="connsiteX11" fmla="*/ 2929 w 10580"/>
              <a:gd name="connsiteY11" fmla="*/ 8272 h 10000"/>
              <a:gd name="connsiteX12" fmla="*/ 1442 w 10580"/>
              <a:gd name="connsiteY12" fmla="*/ 9987 h 10000"/>
              <a:gd name="connsiteX13" fmla="*/ 6024 w 10580"/>
              <a:gd name="connsiteY13" fmla="*/ 10000 h 10000"/>
              <a:gd name="connsiteX0" fmla="*/ 6024 w 10580"/>
              <a:gd name="connsiteY0" fmla="*/ 10000 h 10000"/>
              <a:gd name="connsiteX1" fmla="*/ 9995 w 10580"/>
              <a:gd name="connsiteY1" fmla="*/ 8957 h 10000"/>
              <a:gd name="connsiteX2" fmla="*/ 10226 w 10580"/>
              <a:gd name="connsiteY2" fmla="*/ 6724 h 10000"/>
              <a:gd name="connsiteX3" fmla="*/ 7016 w 10580"/>
              <a:gd name="connsiteY3" fmla="*/ 3222 h 10000"/>
              <a:gd name="connsiteX4" fmla="*/ 1432 w 10580"/>
              <a:gd name="connsiteY4" fmla="*/ 0 h 10000"/>
              <a:gd name="connsiteX5" fmla="*/ 1301 w 10580"/>
              <a:gd name="connsiteY5" fmla="*/ 1609 h 10000"/>
              <a:gd name="connsiteX6" fmla="*/ 2640 w 10580"/>
              <a:gd name="connsiteY6" fmla="*/ 3258 h 10000"/>
              <a:gd name="connsiteX7" fmla="*/ 108 w 10580"/>
              <a:gd name="connsiteY7" fmla="*/ 4951 h 10000"/>
              <a:gd name="connsiteX8" fmla="*/ 3037 w 10580"/>
              <a:gd name="connsiteY8" fmla="*/ 6535 h 10000"/>
              <a:gd name="connsiteX9" fmla="*/ 0 w 10580"/>
              <a:gd name="connsiteY9" fmla="*/ 7568 h 10000"/>
              <a:gd name="connsiteX10" fmla="*/ 2929 w 10580"/>
              <a:gd name="connsiteY10" fmla="*/ 8272 h 10000"/>
              <a:gd name="connsiteX11" fmla="*/ 1442 w 10580"/>
              <a:gd name="connsiteY11" fmla="*/ 9987 h 10000"/>
              <a:gd name="connsiteX12" fmla="*/ 6024 w 10580"/>
              <a:gd name="connsiteY12" fmla="*/ 10000 h 10000"/>
              <a:gd name="connsiteX0" fmla="*/ 6024 w 10580"/>
              <a:gd name="connsiteY0" fmla="*/ 10000 h 10000"/>
              <a:gd name="connsiteX1" fmla="*/ 9995 w 10580"/>
              <a:gd name="connsiteY1" fmla="*/ 8957 h 10000"/>
              <a:gd name="connsiteX2" fmla="*/ 10226 w 10580"/>
              <a:gd name="connsiteY2" fmla="*/ 6724 h 10000"/>
              <a:gd name="connsiteX3" fmla="*/ 7016 w 10580"/>
              <a:gd name="connsiteY3" fmla="*/ 3222 h 10000"/>
              <a:gd name="connsiteX4" fmla="*/ 1432 w 10580"/>
              <a:gd name="connsiteY4" fmla="*/ 0 h 10000"/>
              <a:gd name="connsiteX5" fmla="*/ 1301 w 10580"/>
              <a:gd name="connsiteY5" fmla="*/ 1609 h 10000"/>
              <a:gd name="connsiteX6" fmla="*/ 2640 w 10580"/>
              <a:gd name="connsiteY6" fmla="*/ 3258 h 10000"/>
              <a:gd name="connsiteX7" fmla="*/ 108 w 10580"/>
              <a:gd name="connsiteY7" fmla="*/ 4951 h 10000"/>
              <a:gd name="connsiteX8" fmla="*/ 3037 w 10580"/>
              <a:gd name="connsiteY8" fmla="*/ 6535 h 10000"/>
              <a:gd name="connsiteX9" fmla="*/ 0 w 10580"/>
              <a:gd name="connsiteY9" fmla="*/ 7568 h 10000"/>
              <a:gd name="connsiteX10" fmla="*/ 2929 w 10580"/>
              <a:gd name="connsiteY10" fmla="*/ 8272 h 10000"/>
              <a:gd name="connsiteX11" fmla="*/ 1442 w 10580"/>
              <a:gd name="connsiteY11" fmla="*/ 9987 h 10000"/>
              <a:gd name="connsiteX12" fmla="*/ 6024 w 10580"/>
              <a:gd name="connsiteY12" fmla="*/ 10000 h 10000"/>
              <a:gd name="connsiteX0" fmla="*/ 6024 w 10580"/>
              <a:gd name="connsiteY0" fmla="*/ 10000 h 10000"/>
              <a:gd name="connsiteX1" fmla="*/ 9995 w 10580"/>
              <a:gd name="connsiteY1" fmla="*/ 8957 h 10000"/>
              <a:gd name="connsiteX2" fmla="*/ 10226 w 10580"/>
              <a:gd name="connsiteY2" fmla="*/ 6724 h 10000"/>
              <a:gd name="connsiteX3" fmla="*/ 7016 w 10580"/>
              <a:gd name="connsiteY3" fmla="*/ 3222 h 10000"/>
              <a:gd name="connsiteX4" fmla="*/ 1432 w 10580"/>
              <a:gd name="connsiteY4" fmla="*/ 0 h 10000"/>
              <a:gd name="connsiteX5" fmla="*/ 1301 w 10580"/>
              <a:gd name="connsiteY5" fmla="*/ 1609 h 10000"/>
              <a:gd name="connsiteX6" fmla="*/ 2640 w 10580"/>
              <a:gd name="connsiteY6" fmla="*/ 3258 h 10000"/>
              <a:gd name="connsiteX7" fmla="*/ 108 w 10580"/>
              <a:gd name="connsiteY7" fmla="*/ 4951 h 10000"/>
              <a:gd name="connsiteX8" fmla="*/ 3037 w 10580"/>
              <a:gd name="connsiteY8" fmla="*/ 6535 h 10000"/>
              <a:gd name="connsiteX9" fmla="*/ 0 w 10580"/>
              <a:gd name="connsiteY9" fmla="*/ 7568 h 10000"/>
              <a:gd name="connsiteX10" fmla="*/ 2929 w 10580"/>
              <a:gd name="connsiteY10" fmla="*/ 8272 h 10000"/>
              <a:gd name="connsiteX11" fmla="*/ 1442 w 10580"/>
              <a:gd name="connsiteY11" fmla="*/ 9987 h 10000"/>
              <a:gd name="connsiteX12" fmla="*/ 6024 w 10580"/>
              <a:gd name="connsiteY1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580" h="10000">
                <a:moveTo>
                  <a:pt x="6024" y="10000"/>
                </a:moveTo>
                <a:cubicBezTo>
                  <a:pt x="7985" y="9846"/>
                  <a:pt x="10320" y="10413"/>
                  <a:pt x="9995" y="8957"/>
                </a:cubicBezTo>
                <a:cubicBezTo>
                  <a:pt x="10131" y="8009"/>
                  <a:pt x="11084" y="7815"/>
                  <a:pt x="10226" y="6724"/>
                </a:cubicBezTo>
                <a:cubicBezTo>
                  <a:pt x="9368" y="5633"/>
                  <a:pt x="8270" y="4427"/>
                  <a:pt x="7016" y="3222"/>
                </a:cubicBezTo>
                <a:cubicBezTo>
                  <a:pt x="5444" y="1884"/>
                  <a:pt x="3293" y="1074"/>
                  <a:pt x="1432" y="0"/>
                </a:cubicBezTo>
                <a:cubicBezTo>
                  <a:pt x="1314" y="683"/>
                  <a:pt x="1321" y="976"/>
                  <a:pt x="1301" y="1609"/>
                </a:cubicBezTo>
                <a:lnTo>
                  <a:pt x="2640" y="3258"/>
                </a:lnTo>
                <a:lnTo>
                  <a:pt x="108" y="4951"/>
                </a:lnTo>
                <a:lnTo>
                  <a:pt x="3037" y="6535"/>
                </a:lnTo>
                <a:lnTo>
                  <a:pt x="0" y="7568"/>
                </a:lnTo>
                <a:lnTo>
                  <a:pt x="2929" y="8272"/>
                </a:lnTo>
                <a:lnTo>
                  <a:pt x="1442" y="9987"/>
                </a:lnTo>
                <a:lnTo>
                  <a:pt x="6024" y="10000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BD92DE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 33"/>
          <p:cNvSpPr/>
          <p:nvPr/>
        </p:nvSpPr>
        <p:spPr>
          <a:xfrm>
            <a:off x="10656580" y="1916469"/>
            <a:ext cx="340220" cy="564289"/>
          </a:xfrm>
          <a:custGeom>
            <a:avLst/>
            <a:gdLst>
              <a:gd name="connsiteX0" fmla="*/ 0 w 83838"/>
              <a:gd name="connsiteY0" fmla="*/ 0 h 1409700"/>
              <a:gd name="connsiteX1" fmla="*/ 28575 w 83838"/>
              <a:gd name="connsiteY1" fmla="*/ 114300 h 1409700"/>
              <a:gd name="connsiteX2" fmla="*/ 47625 w 83838"/>
              <a:gd name="connsiteY2" fmla="*/ 304800 h 1409700"/>
              <a:gd name="connsiteX3" fmla="*/ 66675 w 83838"/>
              <a:gd name="connsiteY3" fmla="*/ 409575 h 1409700"/>
              <a:gd name="connsiteX4" fmla="*/ 76200 w 83838"/>
              <a:gd name="connsiteY4" fmla="*/ 1409700 h 1409700"/>
              <a:gd name="connsiteX0" fmla="*/ 0 w 83838"/>
              <a:gd name="connsiteY0" fmla="*/ 0 h 1409700"/>
              <a:gd name="connsiteX1" fmla="*/ 28575 w 83838"/>
              <a:gd name="connsiteY1" fmla="*/ 114300 h 1409700"/>
              <a:gd name="connsiteX2" fmla="*/ 66675 w 83838"/>
              <a:gd name="connsiteY2" fmla="*/ 409575 h 1409700"/>
              <a:gd name="connsiteX3" fmla="*/ 76200 w 83838"/>
              <a:gd name="connsiteY3" fmla="*/ 1409700 h 1409700"/>
              <a:gd name="connsiteX0" fmla="*/ 0 w 76200"/>
              <a:gd name="connsiteY0" fmla="*/ 17523 h 1427223"/>
              <a:gd name="connsiteX1" fmla="*/ 28575 w 76200"/>
              <a:gd name="connsiteY1" fmla="*/ 131823 h 1427223"/>
              <a:gd name="connsiteX2" fmla="*/ 76200 w 76200"/>
              <a:gd name="connsiteY2" fmla="*/ 1427223 h 1427223"/>
              <a:gd name="connsiteX0" fmla="*/ 0 w 29481"/>
              <a:gd name="connsiteY0" fmla="*/ 18382 h 1440697"/>
              <a:gd name="connsiteX1" fmla="*/ 28575 w 29481"/>
              <a:gd name="connsiteY1" fmla="*/ 132682 h 1440697"/>
              <a:gd name="connsiteX2" fmla="*/ 27893 w 29481"/>
              <a:gd name="connsiteY2" fmla="*/ 1440697 h 1440697"/>
              <a:gd name="connsiteX0" fmla="*/ 4708 w 9018"/>
              <a:gd name="connsiteY0" fmla="*/ 9242 h 1450479"/>
              <a:gd name="connsiteX1" fmla="*/ 4938 w 9018"/>
              <a:gd name="connsiteY1" fmla="*/ 142464 h 1450479"/>
              <a:gd name="connsiteX2" fmla="*/ 4256 w 9018"/>
              <a:gd name="connsiteY2" fmla="*/ 1450479 h 1450479"/>
              <a:gd name="connsiteX0" fmla="*/ 502 w 502"/>
              <a:gd name="connsiteY0" fmla="*/ 0 h 9936"/>
              <a:gd name="connsiteX1" fmla="*/ 0 w 502"/>
              <a:gd name="connsiteY1" fmla="*/ 9936 h 9936"/>
              <a:gd name="connsiteX0" fmla="*/ 297027 w 297027"/>
              <a:gd name="connsiteY0" fmla="*/ 0 h 10000"/>
              <a:gd name="connsiteX1" fmla="*/ 287027 w 297027"/>
              <a:gd name="connsiteY1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273379 w 639402"/>
              <a:gd name="connsiteY0" fmla="*/ 0 h 10000"/>
              <a:gd name="connsiteX1" fmla="*/ 0 w 639402"/>
              <a:gd name="connsiteY1" fmla="*/ 2188 h 10000"/>
              <a:gd name="connsiteX2" fmla="*/ 634942 w 639402"/>
              <a:gd name="connsiteY2" fmla="*/ 3457 h 10000"/>
              <a:gd name="connsiteX3" fmla="*/ 263379 w 639402"/>
              <a:gd name="connsiteY3" fmla="*/ 10000 h 10000"/>
              <a:gd name="connsiteX0" fmla="*/ 273379 w 634953"/>
              <a:gd name="connsiteY0" fmla="*/ 0 h 10000"/>
              <a:gd name="connsiteX1" fmla="*/ 0 w 634953"/>
              <a:gd name="connsiteY1" fmla="*/ 2188 h 10000"/>
              <a:gd name="connsiteX2" fmla="*/ 634942 w 634953"/>
              <a:gd name="connsiteY2" fmla="*/ 3457 h 10000"/>
              <a:gd name="connsiteX3" fmla="*/ 17637 w 634953"/>
              <a:gd name="connsiteY3" fmla="*/ 5974 h 10000"/>
              <a:gd name="connsiteX4" fmla="*/ 263379 w 634953"/>
              <a:gd name="connsiteY4" fmla="*/ 10000 h 10000"/>
              <a:gd name="connsiteX0" fmla="*/ 273379 w 652579"/>
              <a:gd name="connsiteY0" fmla="*/ 0 h 10000"/>
              <a:gd name="connsiteX1" fmla="*/ 0 w 652579"/>
              <a:gd name="connsiteY1" fmla="*/ 2188 h 10000"/>
              <a:gd name="connsiteX2" fmla="*/ 634942 w 652579"/>
              <a:gd name="connsiteY2" fmla="*/ 3457 h 10000"/>
              <a:gd name="connsiteX3" fmla="*/ 17637 w 652579"/>
              <a:gd name="connsiteY3" fmla="*/ 5974 h 10000"/>
              <a:gd name="connsiteX4" fmla="*/ 652579 w 652579"/>
              <a:gd name="connsiteY4" fmla="*/ 8315 h 10000"/>
              <a:gd name="connsiteX5" fmla="*/ 263379 w 652579"/>
              <a:gd name="connsiteY5" fmla="*/ 10000 h 10000"/>
              <a:gd name="connsiteX0" fmla="*/ 299835 w 679035"/>
              <a:gd name="connsiteY0" fmla="*/ 0 h 10000"/>
              <a:gd name="connsiteX1" fmla="*/ 26456 w 679035"/>
              <a:gd name="connsiteY1" fmla="*/ 2188 h 10000"/>
              <a:gd name="connsiteX2" fmla="*/ 661398 w 679035"/>
              <a:gd name="connsiteY2" fmla="*/ 3457 h 10000"/>
              <a:gd name="connsiteX3" fmla="*/ 0 w 679035"/>
              <a:gd name="connsiteY3" fmla="*/ 7046 h 10000"/>
              <a:gd name="connsiteX4" fmla="*/ 679035 w 679035"/>
              <a:gd name="connsiteY4" fmla="*/ 8315 h 10000"/>
              <a:gd name="connsiteX5" fmla="*/ 289835 w 679035"/>
              <a:gd name="connsiteY5" fmla="*/ 10000 h 10000"/>
              <a:gd name="connsiteX0" fmla="*/ 299835 w 679035"/>
              <a:gd name="connsiteY0" fmla="*/ 0 h 10000"/>
              <a:gd name="connsiteX1" fmla="*/ 26456 w 679035"/>
              <a:gd name="connsiteY1" fmla="*/ 2188 h 10000"/>
              <a:gd name="connsiteX2" fmla="*/ 661398 w 679035"/>
              <a:gd name="connsiteY2" fmla="*/ 5580 h 10000"/>
              <a:gd name="connsiteX3" fmla="*/ 0 w 679035"/>
              <a:gd name="connsiteY3" fmla="*/ 7046 h 10000"/>
              <a:gd name="connsiteX4" fmla="*/ 679035 w 679035"/>
              <a:gd name="connsiteY4" fmla="*/ 8315 h 10000"/>
              <a:gd name="connsiteX5" fmla="*/ 289835 w 679035"/>
              <a:gd name="connsiteY5" fmla="*/ 10000 h 10000"/>
              <a:gd name="connsiteX0" fmla="*/ 299835 w 679035"/>
              <a:gd name="connsiteY0" fmla="*/ 0 h 10000"/>
              <a:gd name="connsiteX1" fmla="*/ 26456 w 679035"/>
              <a:gd name="connsiteY1" fmla="*/ 2188 h 10000"/>
              <a:gd name="connsiteX2" fmla="*/ 661398 w 679035"/>
              <a:gd name="connsiteY2" fmla="*/ 5580 h 10000"/>
              <a:gd name="connsiteX3" fmla="*/ 0 w 679035"/>
              <a:gd name="connsiteY3" fmla="*/ 7046 h 10000"/>
              <a:gd name="connsiteX4" fmla="*/ 679035 w 679035"/>
              <a:gd name="connsiteY4" fmla="*/ 8315 h 10000"/>
              <a:gd name="connsiteX5" fmla="*/ 289835 w 679035"/>
              <a:gd name="connsiteY5" fmla="*/ 10000 h 10000"/>
              <a:gd name="connsiteX0" fmla="*/ 299835 w 679035"/>
              <a:gd name="connsiteY0" fmla="*/ 0 h 10000"/>
              <a:gd name="connsiteX1" fmla="*/ 26456 w 679035"/>
              <a:gd name="connsiteY1" fmla="*/ 2188 h 10000"/>
              <a:gd name="connsiteX2" fmla="*/ 661398 w 679035"/>
              <a:gd name="connsiteY2" fmla="*/ 5580 h 10000"/>
              <a:gd name="connsiteX3" fmla="*/ 0 w 679035"/>
              <a:gd name="connsiteY3" fmla="*/ 7046 h 10000"/>
              <a:gd name="connsiteX4" fmla="*/ 679035 w 679035"/>
              <a:gd name="connsiteY4" fmla="*/ 8315 h 10000"/>
              <a:gd name="connsiteX5" fmla="*/ 289835 w 679035"/>
              <a:gd name="connsiteY5" fmla="*/ 10000 h 10000"/>
              <a:gd name="connsiteX0" fmla="*/ 299835 w 661398"/>
              <a:gd name="connsiteY0" fmla="*/ 0 h 10000"/>
              <a:gd name="connsiteX1" fmla="*/ 26456 w 661398"/>
              <a:gd name="connsiteY1" fmla="*/ 2188 h 10000"/>
              <a:gd name="connsiteX2" fmla="*/ 661398 w 661398"/>
              <a:gd name="connsiteY2" fmla="*/ 5580 h 10000"/>
              <a:gd name="connsiteX3" fmla="*/ 0 w 661398"/>
              <a:gd name="connsiteY3" fmla="*/ 7046 h 10000"/>
              <a:gd name="connsiteX4" fmla="*/ 652579 w 661398"/>
              <a:gd name="connsiteY4" fmla="*/ 8293 h 10000"/>
              <a:gd name="connsiteX5" fmla="*/ 289835 w 661398"/>
              <a:gd name="connsiteY5" fmla="*/ 10000 h 10000"/>
              <a:gd name="connsiteX0" fmla="*/ 361565 w 723128"/>
              <a:gd name="connsiteY0" fmla="*/ 0 h 10000"/>
              <a:gd name="connsiteX1" fmla="*/ 88186 w 723128"/>
              <a:gd name="connsiteY1" fmla="*/ 2188 h 10000"/>
              <a:gd name="connsiteX2" fmla="*/ 723128 w 723128"/>
              <a:gd name="connsiteY2" fmla="*/ 5580 h 10000"/>
              <a:gd name="connsiteX3" fmla="*/ 0 w 723128"/>
              <a:gd name="connsiteY3" fmla="*/ 7593 h 10000"/>
              <a:gd name="connsiteX4" fmla="*/ 714309 w 723128"/>
              <a:gd name="connsiteY4" fmla="*/ 8293 h 10000"/>
              <a:gd name="connsiteX5" fmla="*/ 351565 w 723128"/>
              <a:gd name="connsiteY5" fmla="*/ 10000 h 10000"/>
              <a:gd name="connsiteX0" fmla="*/ 361565 w 740765"/>
              <a:gd name="connsiteY0" fmla="*/ 0 h 10000"/>
              <a:gd name="connsiteX1" fmla="*/ 88186 w 740765"/>
              <a:gd name="connsiteY1" fmla="*/ 2188 h 10000"/>
              <a:gd name="connsiteX2" fmla="*/ 740765 w 740765"/>
              <a:gd name="connsiteY2" fmla="*/ 6565 h 10000"/>
              <a:gd name="connsiteX3" fmla="*/ 0 w 740765"/>
              <a:gd name="connsiteY3" fmla="*/ 7593 h 10000"/>
              <a:gd name="connsiteX4" fmla="*/ 714309 w 740765"/>
              <a:gd name="connsiteY4" fmla="*/ 8293 h 10000"/>
              <a:gd name="connsiteX5" fmla="*/ 351565 w 740765"/>
              <a:gd name="connsiteY5" fmla="*/ 10000 h 10000"/>
              <a:gd name="connsiteX0" fmla="*/ 467387 w 846587"/>
              <a:gd name="connsiteY0" fmla="*/ 0 h 10000"/>
              <a:gd name="connsiteX1" fmla="*/ 194008 w 846587"/>
              <a:gd name="connsiteY1" fmla="*/ 2188 h 10000"/>
              <a:gd name="connsiteX2" fmla="*/ 0 w 846587"/>
              <a:gd name="connsiteY2" fmla="*/ 5011 h 10000"/>
              <a:gd name="connsiteX3" fmla="*/ 846587 w 846587"/>
              <a:gd name="connsiteY3" fmla="*/ 6565 h 10000"/>
              <a:gd name="connsiteX4" fmla="*/ 105822 w 846587"/>
              <a:gd name="connsiteY4" fmla="*/ 7593 h 10000"/>
              <a:gd name="connsiteX5" fmla="*/ 820131 w 846587"/>
              <a:gd name="connsiteY5" fmla="*/ 8293 h 10000"/>
              <a:gd name="connsiteX6" fmla="*/ 457387 w 846587"/>
              <a:gd name="connsiteY6" fmla="*/ 10000 h 10000"/>
              <a:gd name="connsiteX0" fmla="*/ 361565 w 740765"/>
              <a:gd name="connsiteY0" fmla="*/ 0 h 10000"/>
              <a:gd name="connsiteX1" fmla="*/ 88186 w 740765"/>
              <a:gd name="connsiteY1" fmla="*/ 2188 h 10000"/>
              <a:gd name="connsiteX2" fmla="*/ 26457 w 740765"/>
              <a:gd name="connsiteY2" fmla="*/ 4989 h 10000"/>
              <a:gd name="connsiteX3" fmla="*/ 740765 w 740765"/>
              <a:gd name="connsiteY3" fmla="*/ 6565 h 10000"/>
              <a:gd name="connsiteX4" fmla="*/ 0 w 740765"/>
              <a:gd name="connsiteY4" fmla="*/ 7593 h 10000"/>
              <a:gd name="connsiteX5" fmla="*/ 714309 w 740765"/>
              <a:gd name="connsiteY5" fmla="*/ 8293 h 10000"/>
              <a:gd name="connsiteX6" fmla="*/ 351565 w 740765"/>
              <a:gd name="connsiteY6" fmla="*/ 10000 h 10000"/>
              <a:gd name="connsiteX0" fmla="*/ 361565 w 740765"/>
              <a:gd name="connsiteY0" fmla="*/ 0 h 10000"/>
              <a:gd name="connsiteX1" fmla="*/ 643759 w 740765"/>
              <a:gd name="connsiteY1" fmla="*/ 3304 h 10000"/>
              <a:gd name="connsiteX2" fmla="*/ 26457 w 740765"/>
              <a:gd name="connsiteY2" fmla="*/ 4989 h 10000"/>
              <a:gd name="connsiteX3" fmla="*/ 740765 w 740765"/>
              <a:gd name="connsiteY3" fmla="*/ 6565 h 10000"/>
              <a:gd name="connsiteX4" fmla="*/ 0 w 740765"/>
              <a:gd name="connsiteY4" fmla="*/ 7593 h 10000"/>
              <a:gd name="connsiteX5" fmla="*/ 714309 w 740765"/>
              <a:gd name="connsiteY5" fmla="*/ 8293 h 10000"/>
              <a:gd name="connsiteX6" fmla="*/ 351565 w 740765"/>
              <a:gd name="connsiteY6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06890 w 740765"/>
              <a:gd name="connsiteY1" fmla="*/ 380 h 10000"/>
              <a:gd name="connsiteX2" fmla="*/ 317472 w 740765"/>
              <a:gd name="connsiteY2" fmla="*/ 1663 h 10000"/>
              <a:gd name="connsiteX3" fmla="*/ 643759 w 740765"/>
              <a:gd name="connsiteY3" fmla="*/ 3304 h 10000"/>
              <a:gd name="connsiteX4" fmla="*/ 26457 w 740765"/>
              <a:gd name="connsiteY4" fmla="*/ 4989 h 10000"/>
              <a:gd name="connsiteX5" fmla="*/ 740765 w 740765"/>
              <a:gd name="connsiteY5" fmla="*/ 6565 h 10000"/>
              <a:gd name="connsiteX6" fmla="*/ 0 w 740765"/>
              <a:gd name="connsiteY6" fmla="*/ 7593 h 10000"/>
              <a:gd name="connsiteX7" fmla="*/ 714309 w 740765"/>
              <a:gd name="connsiteY7" fmla="*/ 8293 h 10000"/>
              <a:gd name="connsiteX8" fmla="*/ 351565 w 740765"/>
              <a:gd name="connsiteY8" fmla="*/ 10000 h 10000"/>
              <a:gd name="connsiteX0" fmla="*/ 3 w 2636769"/>
              <a:gd name="connsiteY0" fmla="*/ 0 h 10210"/>
              <a:gd name="connsiteX1" fmla="*/ 2202894 w 2636769"/>
              <a:gd name="connsiteY1" fmla="*/ 590 h 10210"/>
              <a:gd name="connsiteX2" fmla="*/ 2213476 w 2636769"/>
              <a:gd name="connsiteY2" fmla="*/ 1873 h 10210"/>
              <a:gd name="connsiteX3" fmla="*/ 2539763 w 2636769"/>
              <a:gd name="connsiteY3" fmla="*/ 3514 h 10210"/>
              <a:gd name="connsiteX4" fmla="*/ 1922461 w 2636769"/>
              <a:gd name="connsiteY4" fmla="*/ 5199 h 10210"/>
              <a:gd name="connsiteX5" fmla="*/ 2636769 w 2636769"/>
              <a:gd name="connsiteY5" fmla="*/ 6775 h 10210"/>
              <a:gd name="connsiteX6" fmla="*/ 1896004 w 2636769"/>
              <a:gd name="connsiteY6" fmla="*/ 7803 h 10210"/>
              <a:gd name="connsiteX7" fmla="*/ 2610313 w 2636769"/>
              <a:gd name="connsiteY7" fmla="*/ 8503 h 10210"/>
              <a:gd name="connsiteX8" fmla="*/ 2247569 w 2636769"/>
              <a:gd name="connsiteY8" fmla="*/ 10210 h 10210"/>
              <a:gd name="connsiteX0" fmla="*/ 3 w 2636769"/>
              <a:gd name="connsiteY0" fmla="*/ 0 h 10210"/>
              <a:gd name="connsiteX1" fmla="*/ 2245223 w 2636769"/>
              <a:gd name="connsiteY1" fmla="*/ 222 h 10210"/>
              <a:gd name="connsiteX2" fmla="*/ 2213476 w 2636769"/>
              <a:gd name="connsiteY2" fmla="*/ 1873 h 10210"/>
              <a:gd name="connsiteX3" fmla="*/ 2539763 w 2636769"/>
              <a:gd name="connsiteY3" fmla="*/ 3514 h 10210"/>
              <a:gd name="connsiteX4" fmla="*/ 1922461 w 2636769"/>
              <a:gd name="connsiteY4" fmla="*/ 5199 h 10210"/>
              <a:gd name="connsiteX5" fmla="*/ 2636769 w 2636769"/>
              <a:gd name="connsiteY5" fmla="*/ 6775 h 10210"/>
              <a:gd name="connsiteX6" fmla="*/ 1896004 w 2636769"/>
              <a:gd name="connsiteY6" fmla="*/ 7803 h 10210"/>
              <a:gd name="connsiteX7" fmla="*/ 2610313 w 2636769"/>
              <a:gd name="connsiteY7" fmla="*/ 8503 h 10210"/>
              <a:gd name="connsiteX8" fmla="*/ 2247569 w 2636769"/>
              <a:gd name="connsiteY8" fmla="*/ 10210 h 10210"/>
              <a:gd name="connsiteX0" fmla="*/ 3 w 2636769"/>
              <a:gd name="connsiteY0" fmla="*/ 0 h 10210"/>
              <a:gd name="connsiteX1" fmla="*/ 2245223 w 2636769"/>
              <a:gd name="connsiteY1" fmla="*/ 222 h 10210"/>
              <a:gd name="connsiteX2" fmla="*/ 2213476 w 2636769"/>
              <a:gd name="connsiteY2" fmla="*/ 1873 h 10210"/>
              <a:gd name="connsiteX3" fmla="*/ 2539763 w 2636769"/>
              <a:gd name="connsiteY3" fmla="*/ 3514 h 10210"/>
              <a:gd name="connsiteX4" fmla="*/ 1922461 w 2636769"/>
              <a:gd name="connsiteY4" fmla="*/ 5199 h 10210"/>
              <a:gd name="connsiteX5" fmla="*/ 2636769 w 2636769"/>
              <a:gd name="connsiteY5" fmla="*/ 6775 h 10210"/>
              <a:gd name="connsiteX6" fmla="*/ 1896004 w 2636769"/>
              <a:gd name="connsiteY6" fmla="*/ 7803 h 10210"/>
              <a:gd name="connsiteX7" fmla="*/ 2610313 w 2636769"/>
              <a:gd name="connsiteY7" fmla="*/ 8503 h 10210"/>
              <a:gd name="connsiteX8" fmla="*/ 2247569 w 2636769"/>
              <a:gd name="connsiteY8" fmla="*/ 10210 h 10210"/>
              <a:gd name="connsiteX0" fmla="*/ 3 w 2636769"/>
              <a:gd name="connsiteY0" fmla="*/ 0 h 10210"/>
              <a:gd name="connsiteX1" fmla="*/ 2245223 w 2636769"/>
              <a:gd name="connsiteY1" fmla="*/ 222 h 10210"/>
              <a:gd name="connsiteX2" fmla="*/ 2213476 w 2636769"/>
              <a:gd name="connsiteY2" fmla="*/ 1873 h 10210"/>
              <a:gd name="connsiteX3" fmla="*/ 2539763 w 2636769"/>
              <a:gd name="connsiteY3" fmla="*/ 3514 h 10210"/>
              <a:gd name="connsiteX4" fmla="*/ 1922461 w 2636769"/>
              <a:gd name="connsiteY4" fmla="*/ 5199 h 10210"/>
              <a:gd name="connsiteX5" fmla="*/ 2636769 w 2636769"/>
              <a:gd name="connsiteY5" fmla="*/ 6775 h 10210"/>
              <a:gd name="connsiteX6" fmla="*/ 1896004 w 2636769"/>
              <a:gd name="connsiteY6" fmla="*/ 7803 h 10210"/>
              <a:gd name="connsiteX7" fmla="*/ 2610313 w 2636769"/>
              <a:gd name="connsiteY7" fmla="*/ 8503 h 10210"/>
              <a:gd name="connsiteX8" fmla="*/ 2247569 w 2636769"/>
              <a:gd name="connsiteY8" fmla="*/ 10210 h 10210"/>
              <a:gd name="connsiteX0" fmla="*/ 4 w 2636770"/>
              <a:gd name="connsiteY0" fmla="*/ 0 h 10210"/>
              <a:gd name="connsiteX1" fmla="*/ 2245224 w 2636770"/>
              <a:gd name="connsiteY1" fmla="*/ 222 h 10210"/>
              <a:gd name="connsiteX2" fmla="*/ 2213477 w 2636770"/>
              <a:gd name="connsiteY2" fmla="*/ 1873 h 10210"/>
              <a:gd name="connsiteX3" fmla="*/ 2539764 w 2636770"/>
              <a:gd name="connsiteY3" fmla="*/ 3514 h 10210"/>
              <a:gd name="connsiteX4" fmla="*/ 1922462 w 2636770"/>
              <a:gd name="connsiteY4" fmla="*/ 5199 h 10210"/>
              <a:gd name="connsiteX5" fmla="*/ 2636770 w 2636770"/>
              <a:gd name="connsiteY5" fmla="*/ 6775 h 10210"/>
              <a:gd name="connsiteX6" fmla="*/ 1896005 w 2636770"/>
              <a:gd name="connsiteY6" fmla="*/ 7803 h 10210"/>
              <a:gd name="connsiteX7" fmla="*/ 2610314 w 2636770"/>
              <a:gd name="connsiteY7" fmla="*/ 8503 h 10210"/>
              <a:gd name="connsiteX8" fmla="*/ 2247570 w 2636770"/>
              <a:gd name="connsiteY8" fmla="*/ 10210 h 10210"/>
              <a:gd name="connsiteX0" fmla="*/ 14 w 1289295"/>
              <a:gd name="connsiteY0" fmla="*/ 0 h 10683"/>
              <a:gd name="connsiteX1" fmla="*/ 897749 w 1289295"/>
              <a:gd name="connsiteY1" fmla="*/ 695 h 10683"/>
              <a:gd name="connsiteX2" fmla="*/ 866002 w 1289295"/>
              <a:gd name="connsiteY2" fmla="*/ 2346 h 10683"/>
              <a:gd name="connsiteX3" fmla="*/ 1192289 w 1289295"/>
              <a:gd name="connsiteY3" fmla="*/ 3987 h 10683"/>
              <a:gd name="connsiteX4" fmla="*/ 574987 w 1289295"/>
              <a:gd name="connsiteY4" fmla="*/ 5672 h 10683"/>
              <a:gd name="connsiteX5" fmla="*/ 1289295 w 1289295"/>
              <a:gd name="connsiteY5" fmla="*/ 7248 h 10683"/>
              <a:gd name="connsiteX6" fmla="*/ 548530 w 1289295"/>
              <a:gd name="connsiteY6" fmla="*/ 8276 h 10683"/>
              <a:gd name="connsiteX7" fmla="*/ 1262839 w 1289295"/>
              <a:gd name="connsiteY7" fmla="*/ 8976 h 10683"/>
              <a:gd name="connsiteX8" fmla="*/ 900095 w 1289295"/>
              <a:gd name="connsiteY8" fmla="*/ 10683 h 10683"/>
              <a:gd name="connsiteX0" fmla="*/ 14 w 1289295"/>
              <a:gd name="connsiteY0" fmla="*/ 0 h 10683"/>
              <a:gd name="connsiteX1" fmla="*/ 897749 w 1289295"/>
              <a:gd name="connsiteY1" fmla="*/ 783 h 10683"/>
              <a:gd name="connsiteX2" fmla="*/ 866002 w 1289295"/>
              <a:gd name="connsiteY2" fmla="*/ 2346 h 10683"/>
              <a:gd name="connsiteX3" fmla="*/ 1192289 w 1289295"/>
              <a:gd name="connsiteY3" fmla="*/ 3987 h 10683"/>
              <a:gd name="connsiteX4" fmla="*/ 574987 w 1289295"/>
              <a:gd name="connsiteY4" fmla="*/ 5672 h 10683"/>
              <a:gd name="connsiteX5" fmla="*/ 1289295 w 1289295"/>
              <a:gd name="connsiteY5" fmla="*/ 7248 h 10683"/>
              <a:gd name="connsiteX6" fmla="*/ 548530 w 1289295"/>
              <a:gd name="connsiteY6" fmla="*/ 8276 h 10683"/>
              <a:gd name="connsiteX7" fmla="*/ 1262839 w 1289295"/>
              <a:gd name="connsiteY7" fmla="*/ 8976 h 10683"/>
              <a:gd name="connsiteX8" fmla="*/ 900095 w 1289295"/>
              <a:gd name="connsiteY8" fmla="*/ 10683 h 10683"/>
              <a:gd name="connsiteX0" fmla="*/ 14 w 1289295"/>
              <a:gd name="connsiteY0" fmla="*/ 0 h 10683"/>
              <a:gd name="connsiteX1" fmla="*/ 897749 w 1289295"/>
              <a:gd name="connsiteY1" fmla="*/ 745 h 10683"/>
              <a:gd name="connsiteX2" fmla="*/ 866002 w 1289295"/>
              <a:gd name="connsiteY2" fmla="*/ 2346 h 10683"/>
              <a:gd name="connsiteX3" fmla="*/ 1192289 w 1289295"/>
              <a:gd name="connsiteY3" fmla="*/ 3987 h 10683"/>
              <a:gd name="connsiteX4" fmla="*/ 574987 w 1289295"/>
              <a:gd name="connsiteY4" fmla="*/ 5672 h 10683"/>
              <a:gd name="connsiteX5" fmla="*/ 1289295 w 1289295"/>
              <a:gd name="connsiteY5" fmla="*/ 7248 h 10683"/>
              <a:gd name="connsiteX6" fmla="*/ 548530 w 1289295"/>
              <a:gd name="connsiteY6" fmla="*/ 8276 h 10683"/>
              <a:gd name="connsiteX7" fmla="*/ 1262839 w 1289295"/>
              <a:gd name="connsiteY7" fmla="*/ 8976 h 10683"/>
              <a:gd name="connsiteX8" fmla="*/ 900095 w 1289295"/>
              <a:gd name="connsiteY8" fmla="*/ 10683 h 10683"/>
              <a:gd name="connsiteX0" fmla="*/ 14 w 1289295"/>
              <a:gd name="connsiteY0" fmla="*/ 0 h 10683"/>
              <a:gd name="connsiteX1" fmla="*/ 897749 w 1289295"/>
              <a:gd name="connsiteY1" fmla="*/ 745 h 10683"/>
              <a:gd name="connsiteX2" fmla="*/ 866002 w 1289295"/>
              <a:gd name="connsiteY2" fmla="*/ 2346 h 10683"/>
              <a:gd name="connsiteX3" fmla="*/ 1192289 w 1289295"/>
              <a:gd name="connsiteY3" fmla="*/ 3987 h 10683"/>
              <a:gd name="connsiteX4" fmla="*/ 574987 w 1289295"/>
              <a:gd name="connsiteY4" fmla="*/ 5672 h 10683"/>
              <a:gd name="connsiteX5" fmla="*/ 1289295 w 1289295"/>
              <a:gd name="connsiteY5" fmla="*/ 7248 h 10683"/>
              <a:gd name="connsiteX6" fmla="*/ 548530 w 1289295"/>
              <a:gd name="connsiteY6" fmla="*/ 8276 h 10683"/>
              <a:gd name="connsiteX7" fmla="*/ 1262839 w 1289295"/>
              <a:gd name="connsiteY7" fmla="*/ 8976 h 10683"/>
              <a:gd name="connsiteX8" fmla="*/ 900095 w 1289295"/>
              <a:gd name="connsiteY8" fmla="*/ 10683 h 10683"/>
              <a:gd name="connsiteX0" fmla="*/ 0 w 1289281"/>
              <a:gd name="connsiteY0" fmla="*/ 0 h 10683"/>
              <a:gd name="connsiteX1" fmla="*/ 171081 w 1289281"/>
              <a:gd name="connsiteY1" fmla="*/ 1519 h 10683"/>
              <a:gd name="connsiteX2" fmla="*/ 897735 w 1289281"/>
              <a:gd name="connsiteY2" fmla="*/ 745 h 10683"/>
              <a:gd name="connsiteX3" fmla="*/ 865988 w 1289281"/>
              <a:gd name="connsiteY3" fmla="*/ 2346 h 10683"/>
              <a:gd name="connsiteX4" fmla="*/ 1192275 w 1289281"/>
              <a:gd name="connsiteY4" fmla="*/ 3987 h 10683"/>
              <a:gd name="connsiteX5" fmla="*/ 574973 w 1289281"/>
              <a:gd name="connsiteY5" fmla="*/ 5672 h 10683"/>
              <a:gd name="connsiteX6" fmla="*/ 1289281 w 1289281"/>
              <a:gd name="connsiteY6" fmla="*/ 7248 h 10683"/>
              <a:gd name="connsiteX7" fmla="*/ 548516 w 1289281"/>
              <a:gd name="connsiteY7" fmla="*/ 8276 h 10683"/>
              <a:gd name="connsiteX8" fmla="*/ 1262825 w 1289281"/>
              <a:gd name="connsiteY8" fmla="*/ 8976 h 10683"/>
              <a:gd name="connsiteX9" fmla="*/ 900081 w 1289281"/>
              <a:gd name="connsiteY9" fmla="*/ 10683 h 10683"/>
              <a:gd name="connsiteX0" fmla="*/ 112385 w 1161800"/>
              <a:gd name="connsiteY0" fmla="*/ 9881 h 9938"/>
              <a:gd name="connsiteX1" fmla="*/ 43600 w 1161800"/>
              <a:gd name="connsiteY1" fmla="*/ 774 h 9938"/>
              <a:gd name="connsiteX2" fmla="*/ 770254 w 1161800"/>
              <a:gd name="connsiteY2" fmla="*/ 0 h 9938"/>
              <a:gd name="connsiteX3" fmla="*/ 738507 w 1161800"/>
              <a:gd name="connsiteY3" fmla="*/ 1601 h 9938"/>
              <a:gd name="connsiteX4" fmla="*/ 1064794 w 1161800"/>
              <a:gd name="connsiteY4" fmla="*/ 3242 h 9938"/>
              <a:gd name="connsiteX5" fmla="*/ 447492 w 1161800"/>
              <a:gd name="connsiteY5" fmla="*/ 4927 h 9938"/>
              <a:gd name="connsiteX6" fmla="*/ 1161800 w 1161800"/>
              <a:gd name="connsiteY6" fmla="*/ 6503 h 9938"/>
              <a:gd name="connsiteX7" fmla="*/ 421035 w 1161800"/>
              <a:gd name="connsiteY7" fmla="*/ 7531 h 9938"/>
              <a:gd name="connsiteX8" fmla="*/ 1135344 w 1161800"/>
              <a:gd name="connsiteY8" fmla="*/ 8231 h 9938"/>
              <a:gd name="connsiteX9" fmla="*/ 772600 w 1161800"/>
              <a:gd name="connsiteY9" fmla="*/ 9938 h 9938"/>
              <a:gd name="connsiteX0" fmla="*/ 8487 w 17520"/>
              <a:gd name="connsiteY0" fmla="*/ 9943 h 10000"/>
              <a:gd name="connsiteX1" fmla="*/ 1 w 17520"/>
              <a:gd name="connsiteY1" fmla="*/ 8001 h 10000"/>
              <a:gd name="connsiteX2" fmla="*/ 7895 w 17520"/>
              <a:gd name="connsiteY2" fmla="*/ 779 h 10000"/>
              <a:gd name="connsiteX3" fmla="*/ 14150 w 17520"/>
              <a:gd name="connsiteY3" fmla="*/ 0 h 10000"/>
              <a:gd name="connsiteX4" fmla="*/ 13877 w 17520"/>
              <a:gd name="connsiteY4" fmla="*/ 1611 h 10000"/>
              <a:gd name="connsiteX5" fmla="*/ 16685 w 17520"/>
              <a:gd name="connsiteY5" fmla="*/ 3262 h 10000"/>
              <a:gd name="connsiteX6" fmla="*/ 11372 w 17520"/>
              <a:gd name="connsiteY6" fmla="*/ 4958 h 10000"/>
              <a:gd name="connsiteX7" fmla="*/ 17520 w 17520"/>
              <a:gd name="connsiteY7" fmla="*/ 6544 h 10000"/>
              <a:gd name="connsiteX8" fmla="*/ 11144 w 17520"/>
              <a:gd name="connsiteY8" fmla="*/ 7578 h 10000"/>
              <a:gd name="connsiteX9" fmla="*/ 17292 w 17520"/>
              <a:gd name="connsiteY9" fmla="*/ 8282 h 10000"/>
              <a:gd name="connsiteX10" fmla="*/ 14170 w 17520"/>
              <a:gd name="connsiteY10" fmla="*/ 10000 h 10000"/>
              <a:gd name="connsiteX0" fmla="*/ 8487 w 17520"/>
              <a:gd name="connsiteY0" fmla="*/ 9943 h 10000"/>
              <a:gd name="connsiteX1" fmla="*/ 1 w 17520"/>
              <a:gd name="connsiteY1" fmla="*/ 8001 h 10000"/>
              <a:gd name="connsiteX2" fmla="*/ 7895 w 17520"/>
              <a:gd name="connsiteY2" fmla="*/ 779 h 10000"/>
              <a:gd name="connsiteX3" fmla="*/ 14150 w 17520"/>
              <a:gd name="connsiteY3" fmla="*/ 0 h 10000"/>
              <a:gd name="connsiteX4" fmla="*/ 13877 w 17520"/>
              <a:gd name="connsiteY4" fmla="*/ 1611 h 10000"/>
              <a:gd name="connsiteX5" fmla="*/ 16685 w 17520"/>
              <a:gd name="connsiteY5" fmla="*/ 3262 h 10000"/>
              <a:gd name="connsiteX6" fmla="*/ 11372 w 17520"/>
              <a:gd name="connsiteY6" fmla="*/ 4958 h 10000"/>
              <a:gd name="connsiteX7" fmla="*/ 17520 w 17520"/>
              <a:gd name="connsiteY7" fmla="*/ 6544 h 10000"/>
              <a:gd name="connsiteX8" fmla="*/ 11144 w 17520"/>
              <a:gd name="connsiteY8" fmla="*/ 7578 h 10000"/>
              <a:gd name="connsiteX9" fmla="*/ 17292 w 17520"/>
              <a:gd name="connsiteY9" fmla="*/ 8282 h 10000"/>
              <a:gd name="connsiteX10" fmla="*/ 14170 w 17520"/>
              <a:gd name="connsiteY10" fmla="*/ 10000 h 10000"/>
              <a:gd name="connsiteX11" fmla="*/ 8487 w 17520"/>
              <a:gd name="connsiteY11" fmla="*/ 9943 h 10000"/>
              <a:gd name="connsiteX0" fmla="*/ 8487 w 17520"/>
              <a:gd name="connsiteY0" fmla="*/ 9996 h 10000"/>
              <a:gd name="connsiteX1" fmla="*/ 1 w 17520"/>
              <a:gd name="connsiteY1" fmla="*/ 8001 h 10000"/>
              <a:gd name="connsiteX2" fmla="*/ 7895 w 17520"/>
              <a:gd name="connsiteY2" fmla="*/ 779 h 10000"/>
              <a:gd name="connsiteX3" fmla="*/ 14150 w 17520"/>
              <a:gd name="connsiteY3" fmla="*/ 0 h 10000"/>
              <a:gd name="connsiteX4" fmla="*/ 13877 w 17520"/>
              <a:gd name="connsiteY4" fmla="*/ 1611 h 10000"/>
              <a:gd name="connsiteX5" fmla="*/ 16685 w 17520"/>
              <a:gd name="connsiteY5" fmla="*/ 3262 h 10000"/>
              <a:gd name="connsiteX6" fmla="*/ 11372 w 17520"/>
              <a:gd name="connsiteY6" fmla="*/ 4958 h 10000"/>
              <a:gd name="connsiteX7" fmla="*/ 17520 w 17520"/>
              <a:gd name="connsiteY7" fmla="*/ 6544 h 10000"/>
              <a:gd name="connsiteX8" fmla="*/ 11144 w 17520"/>
              <a:gd name="connsiteY8" fmla="*/ 7578 h 10000"/>
              <a:gd name="connsiteX9" fmla="*/ 17292 w 17520"/>
              <a:gd name="connsiteY9" fmla="*/ 8282 h 10000"/>
              <a:gd name="connsiteX10" fmla="*/ 14170 w 17520"/>
              <a:gd name="connsiteY10" fmla="*/ 10000 h 10000"/>
              <a:gd name="connsiteX11" fmla="*/ 8487 w 17520"/>
              <a:gd name="connsiteY11" fmla="*/ 9996 h 10000"/>
              <a:gd name="connsiteX0" fmla="*/ 2718 w 17520"/>
              <a:gd name="connsiteY0" fmla="*/ 9996 h 10000"/>
              <a:gd name="connsiteX1" fmla="*/ 1 w 17520"/>
              <a:gd name="connsiteY1" fmla="*/ 8001 h 10000"/>
              <a:gd name="connsiteX2" fmla="*/ 7895 w 17520"/>
              <a:gd name="connsiteY2" fmla="*/ 779 h 10000"/>
              <a:gd name="connsiteX3" fmla="*/ 14150 w 17520"/>
              <a:gd name="connsiteY3" fmla="*/ 0 h 10000"/>
              <a:gd name="connsiteX4" fmla="*/ 13877 w 17520"/>
              <a:gd name="connsiteY4" fmla="*/ 1611 h 10000"/>
              <a:gd name="connsiteX5" fmla="*/ 16685 w 17520"/>
              <a:gd name="connsiteY5" fmla="*/ 3262 h 10000"/>
              <a:gd name="connsiteX6" fmla="*/ 11372 w 17520"/>
              <a:gd name="connsiteY6" fmla="*/ 4958 h 10000"/>
              <a:gd name="connsiteX7" fmla="*/ 17520 w 17520"/>
              <a:gd name="connsiteY7" fmla="*/ 6544 h 10000"/>
              <a:gd name="connsiteX8" fmla="*/ 11144 w 17520"/>
              <a:gd name="connsiteY8" fmla="*/ 7578 h 10000"/>
              <a:gd name="connsiteX9" fmla="*/ 17292 w 17520"/>
              <a:gd name="connsiteY9" fmla="*/ 8282 h 10000"/>
              <a:gd name="connsiteX10" fmla="*/ 14170 w 17520"/>
              <a:gd name="connsiteY10" fmla="*/ 10000 h 10000"/>
              <a:gd name="connsiteX11" fmla="*/ 2718 w 17520"/>
              <a:gd name="connsiteY11" fmla="*/ 9996 h 10000"/>
              <a:gd name="connsiteX0" fmla="*/ 5166 w 19968"/>
              <a:gd name="connsiteY0" fmla="*/ 9996 h 10000"/>
              <a:gd name="connsiteX1" fmla="*/ 2449 w 19968"/>
              <a:gd name="connsiteY1" fmla="*/ 8001 h 10000"/>
              <a:gd name="connsiteX2" fmla="*/ 202 w 19968"/>
              <a:gd name="connsiteY2" fmla="*/ 4302 h 10000"/>
              <a:gd name="connsiteX3" fmla="*/ 16598 w 19968"/>
              <a:gd name="connsiteY3" fmla="*/ 0 h 10000"/>
              <a:gd name="connsiteX4" fmla="*/ 16325 w 19968"/>
              <a:gd name="connsiteY4" fmla="*/ 1611 h 10000"/>
              <a:gd name="connsiteX5" fmla="*/ 19133 w 19968"/>
              <a:gd name="connsiteY5" fmla="*/ 3262 h 10000"/>
              <a:gd name="connsiteX6" fmla="*/ 13820 w 19968"/>
              <a:gd name="connsiteY6" fmla="*/ 4958 h 10000"/>
              <a:gd name="connsiteX7" fmla="*/ 19968 w 19968"/>
              <a:gd name="connsiteY7" fmla="*/ 6544 h 10000"/>
              <a:gd name="connsiteX8" fmla="*/ 13592 w 19968"/>
              <a:gd name="connsiteY8" fmla="*/ 7578 h 10000"/>
              <a:gd name="connsiteX9" fmla="*/ 19740 w 19968"/>
              <a:gd name="connsiteY9" fmla="*/ 8282 h 10000"/>
              <a:gd name="connsiteX10" fmla="*/ 16618 w 19968"/>
              <a:gd name="connsiteY10" fmla="*/ 10000 h 10000"/>
              <a:gd name="connsiteX11" fmla="*/ 5166 w 19968"/>
              <a:gd name="connsiteY11" fmla="*/ 9996 h 10000"/>
              <a:gd name="connsiteX0" fmla="*/ 5918 w 20720"/>
              <a:gd name="connsiteY0" fmla="*/ 9996 h 10000"/>
              <a:gd name="connsiteX1" fmla="*/ 43 w 20720"/>
              <a:gd name="connsiteY1" fmla="*/ 8001 h 10000"/>
              <a:gd name="connsiteX2" fmla="*/ 954 w 20720"/>
              <a:gd name="connsiteY2" fmla="*/ 4302 h 10000"/>
              <a:gd name="connsiteX3" fmla="*/ 17350 w 20720"/>
              <a:gd name="connsiteY3" fmla="*/ 0 h 10000"/>
              <a:gd name="connsiteX4" fmla="*/ 17077 w 20720"/>
              <a:gd name="connsiteY4" fmla="*/ 1611 h 10000"/>
              <a:gd name="connsiteX5" fmla="*/ 19885 w 20720"/>
              <a:gd name="connsiteY5" fmla="*/ 3262 h 10000"/>
              <a:gd name="connsiteX6" fmla="*/ 14572 w 20720"/>
              <a:gd name="connsiteY6" fmla="*/ 4958 h 10000"/>
              <a:gd name="connsiteX7" fmla="*/ 20720 w 20720"/>
              <a:gd name="connsiteY7" fmla="*/ 6544 h 10000"/>
              <a:gd name="connsiteX8" fmla="*/ 14344 w 20720"/>
              <a:gd name="connsiteY8" fmla="*/ 7578 h 10000"/>
              <a:gd name="connsiteX9" fmla="*/ 20492 w 20720"/>
              <a:gd name="connsiteY9" fmla="*/ 8282 h 10000"/>
              <a:gd name="connsiteX10" fmla="*/ 17370 w 20720"/>
              <a:gd name="connsiteY10" fmla="*/ 10000 h 10000"/>
              <a:gd name="connsiteX11" fmla="*/ 5918 w 20720"/>
              <a:gd name="connsiteY11" fmla="*/ 9996 h 10000"/>
              <a:gd name="connsiteX0" fmla="*/ 5882 w 20684"/>
              <a:gd name="connsiteY0" fmla="*/ 9996 h 10000"/>
              <a:gd name="connsiteX1" fmla="*/ 7 w 20684"/>
              <a:gd name="connsiteY1" fmla="*/ 8001 h 10000"/>
              <a:gd name="connsiteX2" fmla="*/ 2011 w 20684"/>
              <a:gd name="connsiteY2" fmla="*/ 4971 h 10000"/>
              <a:gd name="connsiteX3" fmla="*/ 17314 w 20684"/>
              <a:gd name="connsiteY3" fmla="*/ 0 h 10000"/>
              <a:gd name="connsiteX4" fmla="*/ 17041 w 20684"/>
              <a:gd name="connsiteY4" fmla="*/ 1611 h 10000"/>
              <a:gd name="connsiteX5" fmla="*/ 19849 w 20684"/>
              <a:gd name="connsiteY5" fmla="*/ 3262 h 10000"/>
              <a:gd name="connsiteX6" fmla="*/ 14536 w 20684"/>
              <a:gd name="connsiteY6" fmla="*/ 4958 h 10000"/>
              <a:gd name="connsiteX7" fmla="*/ 20684 w 20684"/>
              <a:gd name="connsiteY7" fmla="*/ 6544 h 10000"/>
              <a:gd name="connsiteX8" fmla="*/ 14308 w 20684"/>
              <a:gd name="connsiteY8" fmla="*/ 7578 h 10000"/>
              <a:gd name="connsiteX9" fmla="*/ 20456 w 20684"/>
              <a:gd name="connsiteY9" fmla="*/ 8282 h 10000"/>
              <a:gd name="connsiteX10" fmla="*/ 17334 w 20684"/>
              <a:gd name="connsiteY10" fmla="*/ 10000 h 10000"/>
              <a:gd name="connsiteX11" fmla="*/ 5882 w 20684"/>
              <a:gd name="connsiteY11" fmla="*/ 99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84" h="10000">
                <a:moveTo>
                  <a:pt x="5882" y="9996"/>
                </a:moveTo>
                <a:cubicBezTo>
                  <a:pt x="5804" y="9458"/>
                  <a:pt x="106" y="9528"/>
                  <a:pt x="7" y="8001"/>
                </a:cubicBezTo>
                <a:cubicBezTo>
                  <a:pt x="-92" y="6474"/>
                  <a:pt x="989" y="6090"/>
                  <a:pt x="2011" y="4971"/>
                </a:cubicBezTo>
                <a:lnTo>
                  <a:pt x="17314" y="0"/>
                </a:lnTo>
                <a:cubicBezTo>
                  <a:pt x="17068" y="684"/>
                  <a:pt x="17082" y="978"/>
                  <a:pt x="17041" y="1611"/>
                </a:cubicBezTo>
                <a:lnTo>
                  <a:pt x="19849" y="3262"/>
                </a:lnTo>
                <a:lnTo>
                  <a:pt x="14536" y="4958"/>
                </a:lnTo>
                <a:lnTo>
                  <a:pt x="20684" y="6544"/>
                </a:lnTo>
                <a:lnTo>
                  <a:pt x="14308" y="7578"/>
                </a:lnTo>
                <a:lnTo>
                  <a:pt x="20456" y="8282"/>
                </a:lnTo>
                <a:lnTo>
                  <a:pt x="17334" y="10000"/>
                </a:lnTo>
                <a:lnTo>
                  <a:pt x="5882" y="9996"/>
                </a:lnTo>
                <a:close/>
              </a:path>
            </a:pathLst>
          </a:custGeom>
          <a:solidFill>
            <a:srgbClr val="00CC66"/>
          </a:solidFill>
          <a:ln>
            <a:solidFill>
              <a:srgbClr val="15FF8A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 34"/>
          <p:cNvSpPr/>
          <p:nvPr/>
        </p:nvSpPr>
        <p:spPr>
          <a:xfrm>
            <a:off x="10892923" y="1916469"/>
            <a:ext cx="365299" cy="565029"/>
          </a:xfrm>
          <a:custGeom>
            <a:avLst/>
            <a:gdLst>
              <a:gd name="connsiteX0" fmla="*/ 0 w 83838"/>
              <a:gd name="connsiteY0" fmla="*/ 0 h 1409700"/>
              <a:gd name="connsiteX1" fmla="*/ 28575 w 83838"/>
              <a:gd name="connsiteY1" fmla="*/ 114300 h 1409700"/>
              <a:gd name="connsiteX2" fmla="*/ 47625 w 83838"/>
              <a:gd name="connsiteY2" fmla="*/ 304800 h 1409700"/>
              <a:gd name="connsiteX3" fmla="*/ 66675 w 83838"/>
              <a:gd name="connsiteY3" fmla="*/ 409575 h 1409700"/>
              <a:gd name="connsiteX4" fmla="*/ 76200 w 83838"/>
              <a:gd name="connsiteY4" fmla="*/ 1409700 h 1409700"/>
              <a:gd name="connsiteX0" fmla="*/ 0 w 83838"/>
              <a:gd name="connsiteY0" fmla="*/ 0 h 1409700"/>
              <a:gd name="connsiteX1" fmla="*/ 28575 w 83838"/>
              <a:gd name="connsiteY1" fmla="*/ 114300 h 1409700"/>
              <a:gd name="connsiteX2" fmla="*/ 66675 w 83838"/>
              <a:gd name="connsiteY2" fmla="*/ 409575 h 1409700"/>
              <a:gd name="connsiteX3" fmla="*/ 76200 w 83838"/>
              <a:gd name="connsiteY3" fmla="*/ 1409700 h 1409700"/>
              <a:gd name="connsiteX0" fmla="*/ 0 w 76200"/>
              <a:gd name="connsiteY0" fmla="*/ 17523 h 1427223"/>
              <a:gd name="connsiteX1" fmla="*/ 28575 w 76200"/>
              <a:gd name="connsiteY1" fmla="*/ 131823 h 1427223"/>
              <a:gd name="connsiteX2" fmla="*/ 76200 w 76200"/>
              <a:gd name="connsiteY2" fmla="*/ 1427223 h 1427223"/>
              <a:gd name="connsiteX0" fmla="*/ 0 w 29481"/>
              <a:gd name="connsiteY0" fmla="*/ 18382 h 1440697"/>
              <a:gd name="connsiteX1" fmla="*/ 28575 w 29481"/>
              <a:gd name="connsiteY1" fmla="*/ 132682 h 1440697"/>
              <a:gd name="connsiteX2" fmla="*/ 27893 w 29481"/>
              <a:gd name="connsiteY2" fmla="*/ 1440697 h 1440697"/>
              <a:gd name="connsiteX0" fmla="*/ 4708 w 9018"/>
              <a:gd name="connsiteY0" fmla="*/ 9242 h 1450479"/>
              <a:gd name="connsiteX1" fmla="*/ 4938 w 9018"/>
              <a:gd name="connsiteY1" fmla="*/ 142464 h 1450479"/>
              <a:gd name="connsiteX2" fmla="*/ 4256 w 9018"/>
              <a:gd name="connsiteY2" fmla="*/ 1450479 h 1450479"/>
              <a:gd name="connsiteX0" fmla="*/ 502 w 502"/>
              <a:gd name="connsiteY0" fmla="*/ 0 h 9936"/>
              <a:gd name="connsiteX1" fmla="*/ 0 w 502"/>
              <a:gd name="connsiteY1" fmla="*/ 9936 h 9936"/>
              <a:gd name="connsiteX0" fmla="*/ 297027 w 297027"/>
              <a:gd name="connsiteY0" fmla="*/ 0 h 10000"/>
              <a:gd name="connsiteX1" fmla="*/ 287027 w 297027"/>
              <a:gd name="connsiteY1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273379 w 639402"/>
              <a:gd name="connsiteY0" fmla="*/ 0 h 10000"/>
              <a:gd name="connsiteX1" fmla="*/ 0 w 639402"/>
              <a:gd name="connsiteY1" fmla="*/ 2188 h 10000"/>
              <a:gd name="connsiteX2" fmla="*/ 634942 w 639402"/>
              <a:gd name="connsiteY2" fmla="*/ 3457 h 10000"/>
              <a:gd name="connsiteX3" fmla="*/ 263379 w 639402"/>
              <a:gd name="connsiteY3" fmla="*/ 10000 h 10000"/>
              <a:gd name="connsiteX0" fmla="*/ 273379 w 634953"/>
              <a:gd name="connsiteY0" fmla="*/ 0 h 10000"/>
              <a:gd name="connsiteX1" fmla="*/ 0 w 634953"/>
              <a:gd name="connsiteY1" fmla="*/ 2188 h 10000"/>
              <a:gd name="connsiteX2" fmla="*/ 634942 w 634953"/>
              <a:gd name="connsiteY2" fmla="*/ 3457 h 10000"/>
              <a:gd name="connsiteX3" fmla="*/ 17637 w 634953"/>
              <a:gd name="connsiteY3" fmla="*/ 5974 h 10000"/>
              <a:gd name="connsiteX4" fmla="*/ 263379 w 634953"/>
              <a:gd name="connsiteY4" fmla="*/ 10000 h 10000"/>
              <a:gd name="connsiteX0" fmla="*/ 273379 w 652579"/>
              <a:gd name="connsiteY0" fmla="*/ 0 h 10000"/>
              <a:gd name="connsiteX1" fmla="*/ 0 w 652579"/>
              <a:gd name="connsiteY1" fmla="*/ 2188 h 10000"/>
              <a:gd name="connsiteX2" fmla="*/ 634942 w 652579"/>
              <a:gd name="connsiteY2" fmla="*/ 3457 h 10000"/>
              <a:gd name="connsiteX3" fmla="*/ 17637 w 652579"/>
              <a:gd name="connsiteY3" fmla="*/ 5974 h 10000"/>
              <a:gd name="connsiteX4" fmla="*/ 652579 w 652579"/>
              <a:gd name="connsiteY4" fmla="*/ 8315 h 10000"/>
              <a:gd name="connsiteX5" fmla="*/ 263379 w 652579"/>
              <a:gd name="connsiteY5" fmla="*/ 10000 h 10000"/>
              <a:gd name="connsiteX0" fmla="*/ 299835 w 679035"/>
              <a:gd name="connsiteY0" fmla="*/ 0 h 10000"/>
              <a:gd name="connsiteX1" fmla="*/ 26456 w 679035"/>
              <a:gd name="connsiteY1" fmla="*/ 2188 h 10000"/>
              <a:gd name="connsiteX2" fmla="*/ 661398 w 679035"/>
              <a:gd name="connsiteY2" fmla="*/ 3457 h 10000"/>
              <a:gd name="connsiteX3" fmla="*/ 0 w 679035"/>
              <a:gd name="connsiteY3" fmla="*/ 7046 h 10000"/>
              <a:gd name="connsiteX4" fmla="*/ 679035 w 679035"/>
              <a:gd name="connsiteY4" fmla="*/ 8315 h 10000"/>
              <a:gd name="connsiteX5" fmla="*/ 289835 w 679035"/>
              <a:gd name="connsiteY5" fmla="*/ 10000 h 10000"/>
              <a:gd name="connsiteX0" fmla="*/ 299835 w 679035"/>
              <a:gd name="connsiteY0" fmla="*/ 0 h 10000"/>
              <a:gd name="connsiteX1" fmla="*/ 26456 w 679035"/>
              <a:gd name="connsiteY1" fmla="*/ 2188 h 10000"/>
              <a:gd name="connsiteX2" fmla="*/ 661398 w 679035"/>
              <a:gd name="connsiteY2" fmla="*/ 5580 h 10000"/>
              <a:gd name="connsiteX3" fmla="*/ 0 w 679035"/>
              <a:gd name="connsiteY3" fmla="*/ 7046 h 10000"/>
              <a:gd name="connsiteX4" fmla="*/ 679035 w 679035"/>
              <a:gd name="connsiteY4" fmla="*/ 8315 h 10000"/>
              <a:gd name="connsiteX5" fmla="*/ 289835 w 679035"/>
              <a:gd name="connsiteY5" fmla="*/ 10000 h 10000"/>
              <a:gd name="connsiteX0" fmla="*/ 299835 w 679035"/>
              <a:gd name="connsiteY0" fmla="*/ 0 h 10000"/>
              <a:gd name="connsiteX1" fmla="*/ 26456 w 679035"/>
              <a:gd name="connsiteY1" fmla="*/ 2188 h 10000"/>
              <a:gd name="connsiteX2" fmla="*/ 661398 w 679035"/>
              <a:gd name="connsiteY2" fmla="*/ 5580 h 10000"/>
              <a:gd name="connsiteX3" fmla="*/ 0 w 679035"/>
              <a:gd name="connsiteY3" fmla="*/ 7046 h 10000"/>
              <a:gd name="connsiteX4" fmla="*/ 679035 w 679035"/>
              <a:gd name="connsiteY4" fmla="*/ 8315 h 10000"/>
              <a:gd name="connsiteX5" fmla="*/ 289835 w 679035"/>
              <a:gd name="connsiteY5" fmla="*/ 10000 h 10000"/>
              <a:gd name="connsiteX0" fmla="*/ 299835 w 679035"/>
              <a:gd name="connsiteY0" fmla="*/ 0 h 10000"/>
              <a:gd name="connsiteX1" fmla="*/ 26456 w 679035"/>
              <a:gd name="connsiteY1" fmla="*/ 2188 h 10000"/>
              <a:gd name="connsiteX2" fmla="*/ 661398 w 679035"/>
              <a:gd name="connsiteY2" fmla="*/ 5580 h 10000"/>
              <a:gd name="connsiteX3" fmla="*/ 0 w 679035"/>
              <a:gd name="connsiteY3" fmla="*/ 7046 h 10000"/>
              <a:gd name="connsiteX4" fmla="*/ 679035 w 679035"/>
              <a:gd name="connsiteY4" fmla="*/ 8315 h 10000"/>
              <a:gd name="connsiteX5" fmla="*/ 289835 w 679035"/>
              <a:gd name="connsiteY5" fmla="*/ 10000 h 10000"/>
              <a:gd name="connsiteX0" fmla="*/ 299835 w 661398"/>
              <a:gd name="connsiteY0" fmla="*/ 0 h 10000"/>
              <a:gd name="connsiteX1" fmla="*/ 26456 w 661398"/>
              <a:gd name="connsiteY1" fmla="*/ 2188 h 10000"/>
              <a:gd name="connsiteX2" fmla="*/ 661398 w 661398"/>
              <a:gd name="connsiteY2" fmla="*/ 5580 h 10000"/>
              <a:gd name="connsiteX3" fmla="*/ 0 w 661398"/>
              <a:gd name="connsiteY3" fmla="*/ 7046 h 10000"/>
              <a:gd name="connsiteX4" fmla="*/ 652579 w 661398"/>
              <a:gd name="connsiteY4" fmla="*/ 8293 h 10000"/>
              <a:gd name="connsiteX5" fmla="*/ 289835 w 661398"/>
              <a:gd name="connsiteY5" fmla="*/ 10000 h 10000"/>
              <a:gd name="connsiteX0" fmla="*/ 361565 w 723128"/>
              <a:gd name="connsiteY0" fmla="*/ 0 h 10000"/>
              <a:gd name="connsiteX1" fmla="*/ 88186 w 723128"/>
              <a:gd name="connsiteY1" fmla="*/ 2188 h 10000"/>
              <a:gd name="connsiteX2" fmla="*/ 723128 w 723128"/>
              <a:gd name="connsiteY2" fmla="*/ 5580 h 10000"/>
              <a:gd name="connsiteX3" fmla="*/ 0 w 723128"/>
              <a:gd name="connsiteY3" fmla="*/ 7593 h 10000"/>
              <a:gd name="connsiteX4" fmla="*/ 714309 w 723128"/>
              <a:gd name="connsiteY4" fmla="*/ 8293 h 10000"/>
              <a:gd name="connsiteX5" fmla="*/ 351565 w 723128"/>
              <a:gd name="connsiteY5" fmla="*/ 10000 h 10000"/>
              <a:gd name="connsiteX0" fmla="*/ 361565 w 740765"/>
              <a:gd name="connsiteY0" fmla="*/ 0 h 10000"/>
              <a:gd name="connsiteX1" fmla="*/ 88186 w 740765"/>
              <a:gd name="connsiteY1" fmla="*/ 2188 h 10000"/>
              <a:gd name="connsiteX2" fmla="*/ 740765 w 740765"/>
              <a:gd name="connsiteY2" fmla="*/ 6565 h 10000"/>
              <a:gd name="connsiteX3" fmla="*/ 0 w 740765"/>
              <a:gd name="connsiteY3" fmla="*/ 7593 h 10000"/>
              <a:gd name="connsiteX4" fmla="*/ 714309 w 740765"/>
              <a:gd name="connsiteY4" fmla="*/ 8293 h 10000"/>
              <a:gd name="connsiteX5" fmla="*/ 351565 w 740765"/>
              <a:gd name="connsiteY5" fmla="*/ 10000 h 10000"/>
              <a:gd name="connsiteX0" fmla="*/ 467387 w 846587"/>
              <a:gd name="connsiteY0" fmla="*/ 0 h 10000"/>
              <a:gd name="connsiteX1" fmla="*/ 194008 w 846587"/>
              <a:gd name="connsiteY1" fmla="*/ 2188 h 10000"/>
              <a:gd name="connsiteX2" fmla="*/ 0 w 846587"/>
              <a:gd name="connsiteY2" fmla="*/ 5011 h 10000"/>
              <a:gd name="connsiteX3" fmla="*/ 846587 w 846587"/>
              <a:gd name="connsiteY3" fmla="*/ 6565 h 10000"/>
              <a:gd name="connsiteX4" fmla="*/ 105822 w 846587"/>
              <a:gd name="connsiteY4" fmla="*/ 7593 h 10000"/>
              <a:gd name="connsiteX5" fmla="*/ 820131 w 846587"/>
              <a:gd name="connsiteY5" fmla="*/ 8293 h 10000"/>
              <a:gd name="connsiteX6" fmla="*/ 457387 w 846587"/>
              <a:gd name="connsiteY6" fmla="*/ 10000 h 10000"/>
              <a:gd name="connsiteX0" fmla="*/ 361565 w 740765"/>
              <a:gd name="connsiteY0" fmla="*/ 0 h 10000"/>
              <a:gd name="connsiteX1" fmla="*/ 88186 w 740765"/>
              <a:gd name="connsiteY1" fmla="*/ 2188 h 10000"/>
              <a:gd name="connsiteX2" fmla="*/ 26457 w 740765"/>
              <a:gd name="connsiteY2" fmla="*/ 4989 h 10000"/>
              <a:gd name="connsiteX3" fmla="*/ 740765 w 740765"/>
              <a:gd name="connsiteY3" fmla="*/ 6565 h 10000"/>
              <a:gd name="connsiteX4" fmla="*/ 0 w 740765"/>
              <a:gd name="connsiteY4" fmla="*/ 7593 h 10000"/>
              <a:gd name="connsiteX5" fmla="*/ 714309 w 740765"/>
              <a:gd name="connsiteY5" fmla="*/ 8293 h 10000"/>
              <a:gd name="connsiteX6" fmla="*/ 351565 w 740765"/>
              <a:gd name="connsiteY6" fmla="*/ 10000 h 10000"/>
              <a:gd name="connsiteX0" fmla="*/ 361565 w 740765"/>
              <a:gd name="connsiteY0" fmla="*/ 0 h 10000"/>
              <a:gd name="connsiteX1" fmla="*/ 643759 w 740765"/>
              <a:gd name="connsiteY1" fmla="*/ 3304 h 10000"/>
              <a:gd name="connsiteX2" fmla="*/ 26457 w 740765"/>
              <a:gd name="connsiteY2" fmla="*/ 4989 h 10000"/>
              <a:gd name="connsiteX3" fmla="*/ 740765 w 740765"/>
              <a:gd name="connsiteY3" fmla="*/ 6565 h 10000"/>
              <a:gd name="connsiteX4" fmla="*/ 0 w 740765"/>
              <a:gd name="connsiteY4" fmla="*/ 7593 h 10000"/>
              <a:gd name="connsiteX5" fmla="*/ 714309 w 740765"/>
              <a:gd name="connsiteY5" fmla="*/ 8293 h 10000"/>
              <a:gd name="connsiteX6" fmla="*/ 351565 w 740765"/>
              <a:gd name="connsiteY6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06890 w 740765"/>
              <a:gd name="connsiteY1" fmla="*/ 380 h 10000"/>
              <a:gd name="connsiteX2" fmla="*/ 317472 w 740765"/>
              <a:gd name="connsiteY2" fmla="*/ 1663 h 10000"/>
              <a:gd name="connsiteX3" fmla="*/ 643759 w 740765"/>
              <a:gd name="connsiteY3" fmla="*/ 3304 h 10000"/>
              <a:gd name="connsiteX4" fmla="*/ 26457 w 740765"/>
              <a:gd name="connsiteY4" fmla="*/ 4989 h 10000"/>
              <a:gd name="connsiteX5" fmla="*/ 740765 w 740765"/>
              <a:gd name="connsiteY5" fmla="*/ 6565 h 10000"/>
              <a:gd name="connsiteX6" fmla="*/ 0 w 740765"/>
              <a:gd name="connsiteY6" fmla="*/ 7593 h 10000"/>
              <a:gd name="connsiteX7" fmla="*/ 714309 w 740765"/>
              <a:gd name="connsiteY7" fmla="*/ 8293 h 10000"/>
              <a:gd name="connsiteX8" fmla="*/ 351565 w 740765"/>
              <a:gd name="connsiteY8" fmla="*/ 10000 h 10000"/>
              <a:gd name="connsiteX0" fmla="*/ 3 w 2636769"/>
              <a:gd name="connsiteY0" fmla="*/ 0 h 10210"/>
              <a:gd name="connsiteX1" fmla="*/ 2202894 w 2636769"/>
              <a:gd name="connsiteY1" fmla="*/ 590 h 10210"/>
              <a:gd name="connsiteX2" fmla="*/ 2213476 w 2636769"/>
              <a:gd name="connsiteY2" fmla="*/ 1873 h 10210"/>
              <a:gd name="connsiteX3" fmla="*/ 2539763 w 2636769"/>
              <a:gd name="connsiteY3" fmla="*/ 3514 h 10210"/>
              <a:gd name="connsiteX4" fmla="*/ 1922461 w 2636769"/>
              <a:gd name="connsiteY4" fmla="*/ 5199 h 10210"/>
              <a:gd name="connsiteX5" fmla="*/ 2636769 w 2636769"/>
              <a:gd name="connsiteY5" fmla="*/ 6775 h 10210"/>
              <a:gd name="connsiteX6" fmla="*/ 1896004 w 2636769"/>
              <a:gd name="connsiteY6" fmla="*/ 7803 h 10210"/>
              <a:gd name="connsiteX7" fmla="*/ 2610313 w 2636769"/>
              <a:gd name="connsiteY7" fmla="*/ 8503 h 10210"/>
              <a:gd name="connsiteX8" fmla="*/ 2247569 w 2636769"/>
              <a:gd name="connsiteY8" fmla="*/ 10210 h 10210"/>
              <a:gd name="connsiteX0" fmla="*/ 3 w 2636769"/>
              <a:gd name="connsiteY0" fmla="*/ 0 h 10210"/>
              <a:gd name="connsiteX1" fmla="*/ 2245223 w 2636769"/>
              <a:gd name="connsiteY1" fmla="*/ 222 h 10210"/>
              <a:gd name="connsiteX2" fmla="*/ 2213476 w 2636769"/>
              <a:gd name="connsiteY2" fmla="*/ 1873 h 10210"/>
              <a:gd name="connsiteX3" fmla="*/ 2539763 w 2636769"/>
              <a:gd name="connsiteY3" fmla="*/ 3514 h 10210"/>
              <a:gd name="connsiteX4" fmla="*/ 1922461 w 2636769"/>
              <a:gd name="connsiteY4" fmla="*/ 5199 h 10210"/>
              <a:gd name="connsiteX5" fmla="*/ 2636769 w 2636769"/>
              <a:gd name="connsiteY5" fmla="*/ 6775 h 10210"/>
              <a:gd name="connsiteX6" fmla="*/ 1896004 w 2636769"/>
              <a:gd name="connsiteY6" fmla="*/ 7803 h 10210"/>
              <a:gd name="connsiteX7" fmla="*/ 2610313 w 2636769"/>
              <a:gd name="connsiteY7" fmla="*/ 8503 h 10210"/>
              <a:gd name="connsiteX8" fmla="*/ 2247569 w 2636769"/>
              <a:gd name="connsiteY8" fmla="*/ 10210 h 10210"/>
              <a:gd name="connsiteX0" fmla="*/ 3 w 2636769"/>
              <a:gd name="connsiteY0" fmla="*/ 0 h 10210"/>
              <a:gd name="connsiteX1" fmla="*/ 2245223 w 2636769"/>
              <a:gd name="connsiteY1" fmla="*/ 222 h 10210"/>
              <a:gd name="connsiteX2" fmla="*/ 2213476 w 2636769"/>
              <a:gd name="connsiteY2" fmla="*/ 1873 h 10210"/>
              <a:gd name="connsiteX3" fmla="*/ 2539763 w 2636769"/>
              <a:gd name="connsiteY3" fmla="*/ 3514 h 10210"/>
              <a:gd name="connsiteX4" fmla="*/ 1922461 w 2636769"/>
              <a:gd name="connsiteY4" fmla="*/ 5199 h 10210"/>
              <a:gd name="connsiteX5" fmla="*/ 2636769 w 2636769"/>
              <a:gd name="connsiteY5" fmla="*/ 6775 h 10210"/>
              <a:gd name="connsiteX6" fmla="*/ 1896004 w 2636769"/>
              <a:gd name="connsiteY6" fmla="*/ 7803 h 10210"/>
              <a:gd name="connsiteX7" fmla="*/ 2610313 w 2636769"/>
              <a:gd name="connsiteY7" fmla="*/ 8503 h 10210"/>
              <a:gd name="connsiteX8" fmla="*/ 2247569 w 2636769"/>
              <a:gd name="connsiteY8" fmla="*/ 10210 h 10210"/>
              <a:gd name="connsiteX0" fmla="*/ 3 w 2636769"/>
              <a:gd name="connsiteY0" fmla="*/ 0 h 10210"/>
              <a:gd name="connsiteX1" fmla="*/ 2245223 w 2636769"/>
              <a:gd name="connsiteY1" fmla="*/ 222 h 10210"/>
              <a:gd name="connsiteX2" fmla="*/ 2213476 w 2636769"/>
              <a:gd name="connsiteY2" fmla="*/ 1873 h 10210"/>
              <a:gd name="connsiteX3" fmla="*/ 2539763 w 2636769"/>
              <a:gd name="connsiteY3" fmla="*/ 3514 h 10210"/>
              <a:gd name="connsiteX4" fmla="*/ 1922461 w 2636769"/>
              <a:gd name="connsiteY4" fmla="*/ 5199 h 10210"/>
              <a:gd name="connsiteX5" fmla="*/ 2636769 w 2636769"/>
              <a:gd name="connsiteY5" fmla="*/ 6775 h 10210"/>
              <a:gd name="connsiteX6" fmla="*/ 1896004 w 2636769"/>
              <a:gd name="connsiteY6" fmla="*/ 7803 h 10210"/>
              <a:gd name="connsiteX7" fmla="*/ 2610313 w 2636769"/>
              <a:gd name="connsiteY7" fmla="*/ 8503 h 10210"/>
              <a:gd name="connsiteX8" fmla="*/ 2247569 w 2636769"/>
              <a:gd name="connsiteY8" fmla="*/ 10210 h 10210"/>
              <a:gd name="connsiteX0" fmla="*/ 4 w 2636770"/>
              <a:gd name="connsiteY0" fmla="*/ 0 h 10210"/>
              <a:gd name="connsiteX1" fmla="*/ 2245224 w 2636770"/>
              <a:gd name="connsiteY1" fmla="*/ 222 h 10210"/>
              <a:gd name="connsiteX2" fmla="*/ 2213477 w 2636770"/>
              <a:gd name="connsiteY2" fmla="*/ 1873 h 10210"/>
              <a:gd name="connsiteX3" fmla="*/ 2539764 w 2636770"/>
              <a:gd name="connsiteY3" fmla="*/ 3514 h 10210"/>
              <a:gd name="connsiteX4" fmla="*/ 1922462 w 2636770"/>
              <a:gd name="connsiteY4" fmla="*/ 5199 h 10210"/>
              <a:gd name="connsiteX5" fmla="*/ 2636770 w 2636770"/>
              <a:gd name="connsiteY5" fmla="*/ 6775 h 10210"/>
              <a:gd name="connsiteX6" fmla="*/ 1896005 w 2636770"/>
              <a:gd name="connsiteY6" fmla="*/ 7803 h 10210"/>
              <a:gd name="connsiteX7" fmla="*/ 2610314 w 2636770"/>
              <a:gd name="connsiteY7" fmla="*/ 8503 h 10210"/>
              <a:gd name="connsiteX8" fmla="*/ 2247570 w 2636770"/>
              <a:gd name="connsiteY8" fmla="*/ 10210 h 10210"/>
              <a:gd name="connsiteX0" fmla="*/ 14 w 1289295"/>
              <a:gd name="connsiteY0" fmla="*/ 0 h 10683"/>
              <a:gd name="connsiteX1" fmla="*/ 897749 w 1289295"/>
              <a:gd name="connsiteY1" fmla="*/ 695 h 10683"/>
              <a:gd name="connsiteX2" fmla="*/ 866002 w 1289295"/>
              <a:gd name="connsiteY2" fmla="*/ 2346 h 10683"/>
              <a:gd name="connsiteX3" fmla="*/ 1192289 w 1289295"/>
              <a:gd name="connsiteY3" fmla="*/ 3987 h 10683"/>
              <a:gd name="connsiteX4" fmla="*/ 574987 w 1289295"/>
              <a:gd name="connsiteY4" fmla="*/ 5672 h 10683"/>
              <a:gd name="connsiteX5" fmla="*/ 1289295 w 1289295"/>
              <a:gd name="connsiteY5" fmla="*/ 7248 h 10683"/>
              <a:gd name="connsiteX6" fmla="*/ 548530 w 1289295"/>
              <a:gd name="connsiteY6" fmla="*/ 8276 h 10683"/>
              <a:gd name="connsiteX7" fmla="*/ 1262839 w 1289295"/>
              <a:gd name="connsiteY7" fmla="*/ 8976 h 10683"/>
              <a:gd name="connsiteX8" fmla="*/ 900095 w 1289295"/>
              <a:gd name="connsiteY8" fmla="*/ 10683 h 10683"/>
              <a:gd name="connsiteX0" fmla="*/ 14 w 1289295"/>
              <a:gd name="connsiteY0" fmla="*/ 0 h 10683"/>
              <a:gd name="connsiteX1" fmla="*/ 897749 w 1289295"/>
              <a:gd name="connsiteY1" fmla="*/ 783 h 10683"/>
              <a:gd name="connsiteX2" fmla="*/ 866002 w 1289295"/>
              <a:gd name="connsiteY2" fmla="*/ 2346 h 10683"/>
              <a:gd name="connsiteX3" fmla="*/ 1192289 w 1289295"/>
              <a:gd name="connsiteY3" fmla="*/ 3987 h 10683"/>
              <a:gd name="connsiteX4" fmla="*/ 574987 w 1289295"/>
              <a:gd name="connsiteY4" fmla="*/ 5672 h 10683"/>
              <a:gd name="connsiteX5" fmla="*/ 1289295 w 1289295"/>
              <a:gd name="connsiteY5" fmla="*/ 7248 h 10683"/>
              <a:gd name="connsiteX6" fmla="*/ 548530 w 1289295"/>
              <a:gd name="connsiteY6" fmla="*/ 8276 h 10683"/>
              <a:gd name="connsiteX7" fmla="*/ 1262839 w 1289295"/>
              <a:gd name="connsiteY7" fmla="*/ 8976 h 10683"/>
              <a:gd name="connsiteX8" fmla="*/ 900095 w 1289295"/>
              <a:gd name="connsiteY8" fmla="*/ 10683 h 10683"/>
              <a:gd name="connsiteX0" fmla="*/ 14 w 1289295"/>
              <a:gd name="connsiteY0" fmla="*/ 0 h 10683"/>
              <a:gd name="connsiteX1" fmla="*/ 897749 w 1289295"/>
              <a:gd name="connsiteY1" fmla="*/ 745 h 10683"/>
              <a:gd name="connsiteX2" fmla="*/ 866002 w 1289295"/>
              <a:gd name="connsiteY2" fmla="*/ 2346 h 10683"/>
              <a:gd name="connsiteX3" fmla="*/ 1192289 w 1289295"/>
              <a:gd name="connsiteY3" fmla="*/ 3987 h 10683"/>
              <a:gd name="connsiteX4" fmla="*/ 574987 w 1289295"/>
              <a:gd name="connsiteY4" fmla="*/ 5672 h 10683"/>
              <a:gd name="connsiteX5" fmla="*/ 1289295 w 1289295"/>
              <a:gd name="connsiteY5" fmla="*/ 7248 h 10683"/>
              <a:gd name="connsiteX6" fmla="*/ 548530 w 1289295"/>
              <a:gd name="connsiteY6" fmla="*/ 8276 h 10683"/>
              <a:gd name="connsiteX7" fmla="*/ 1262839 w 1289295"/>
              <a:gd name="connsiteY7" fmla="*/ 8976 h 10683"/>
              <a:gd name="connsiteX8" fmla="*/ 900095 w 1289295"/>
              <a:gd name="connsiteY8" fmla="*/ 10683 h 10683"/>
              <a:gd name="connsiteX0" fmla="*/ 14 w 1289295"/>
              <a:gd name="connsiteY0" fmla="*/ 0 h 10683"/>
              <a:gd name="connsiteX1" fmla="*/ 897749 w 1289295"/>
              <a:gd name="connsiteY1" fmla="*/ 745 h 10683"/>
              <a:gd name="connsiteX2" fmla="*/ 866002 w 1289295"/>
              <a:gd name="connsiteY2" fmla="*/ 2346 h 10683"/>
              <a:gd name="connsiteX3" fmla="*/ 1192289 w 1289295"/>
              <a:gd name="connsiteY3" fmla="*/ 3987 h 10683"/>
              <a:gd name="connsiteX4" fmla="*/ 574987 w 1289295"/>
              <a:gd name="connsiteY4" fmla="*/ 5672 h 10683"/>
              <a:gd name="connsiteX5" fmla="*/ 1289295 w 1289295"/>
              <a:gd name="connsiteY5" fmla="*/ 7248 h 10683"/>
              <a:gd name="connsiteX6" fmla="*/ 548530 w 1289295"/>
              <a:gd name="connsiteY6" fmla="*/ 8276 h 10683"/>
              <a:gd name="connsiteX7" fmla="*/ 1262839 w 1289295"/>
              <a:gd name="connsiteY7" fmla="*/ 8976 h 10683"/>
              <a:gd name="connsiteX8" fmla="*/ 900095 w 1289295"/>
              <a:gd name="connsiteY8" fmla="*/ 10683 h 10683"/>
              <a:gd name="connsiteX0" fmla="*/ 1546788 w 1546788"/>
              <a:gd name="connsiteY0" fmla="*/ 0 h 10508"/>
              <a:gd name="connsiteX1" fmla="*/ 349219 w 1546788"/>
              <a:gd name="connsiteY1" fmla="*/ 570 h 10508"/>
              <a:gd name="connsiteX2" fmla="*/ 317472 w 1546788"/>
              <a:gd name="connsiteY2" fmla="*/ 2171 h 10508"/>
              <a:gd name="connsiteX3" fmla="*/ 643759 w 1546788"/>
              <a:gd name="connsiteY3" fmla="*/ 3812 h 10508"/>
              <a:gd name="connsiteX4" fmla="*/ 26457 w 1546788"/>
              <a:gd name="connsiteY4" fmla="*/ 5497 h 10508"/>
              <a:gd name="connsiteX5" fmla="*/ 740765 w 1546788"/>
              <a:gd name="connsiteY5" fmla="*/ 7073 h 10508"/>
              <a:gd name="connsiteX6" fmla="*/ 0 w 1546788"/>
              <a:gd name="connsiteY6" fmla="*/ 8101 h 10508"/>
              <a:gd name="connsiteX7" fmla="*/ 714309 w 1546788"/>
              <a:gd name="connsiteY7" fmla="*/ 8801 h 10508"/>
              <a:gd name="connsiteX8" fmla="*/ 351565 w 1546788"/>
              <a:gd name="connsiteY8" fmla="*/ 10508 h 10508"/>
              <a:gd name="connsiteX0" fmla="*/ 1546788 w 1546788"/>
              <a:gd name="connsiteY0" fmla="*/ 0 h 10508"/>
              <a:gd name="connsiteX1" fmla="*/ 349219 w 1546788"/>
              <a:gd name="connsiteY1" fmla="*/ 570 h 10508"/>
              <a:gd name="connsiteX2" fmla="*/ 317472 w 1546788"/>
              <a:gd name="connsiteY2" fmla="*/ 2171 h 10508"/>
              <a:gd name="connsiteX3" fmla="*/ 643759 w 1546788"/>
              <a:gd name="connsiteY3" fmla="*/ 3812 h 10508"/>
              <a:gd name="connsiteX4" fmla="*/ 26457 w 1546788"/>
              <a:gd name="connsiteY4" fmla="*/ 5497 h 10508"/>
              <a:gd name="connsiteX5" fmla="*/ 740765 w 1546788"/>
              <a:gd name="connsiteY5" fmla="*/ 7073 h 10508"/>
              <a:gd name="connsiteX6" fmla="*/ 0 w 1546788"/>
              <a:gd name="connsiteY6" fmla="*/ 8101 h 10508"/>
              <a:gd name="connsiteX7" fmla="*/ 714309 w 1546788"/>
              <a:gd name="connsiteY7" fmla="*/ 8801 h 10508"/>
              <a:gd name="connsiteX8" fmla="*/ 351565 w 1546788"/>
              <a:gd name="connsiteY8" fmla="*/ 10508 h 10508"/>
              <a:gd name="connsiteX0" fmla="*/ 1546788 w 1546788"/>
              <a:gd name="connsiteY0" fmla="*/ 0 h 10508"/>
              <a:gd name="connsiteX1" fmla="*/ 962995 w 1546788"/>
              <a:gd name="connsiteY1" fmla="*/ 608 h 10508"/>
              <a:gd name="connsiteX2" fmla="*/ 349219 w 1546788"/>
              <a:gd name="connsiteY2" fmla="*/ 570 h 10508"/>
              <a:gd name="connsiteX3" fmla="*/ 317472 w 1546788"/>
              <a:gd name="connsiteY3" fmla="*/ 2171 h 10508"/>
              <a:gd name="connsiteX4" fmla="*/ 643759 w 1546788"/>
              <a:gd name="connsiteY4" fmla="*/ 3812 h 10508"/>
              <a:gd name="connsiteX5" fmla="*/ 26457 w 1546788"/>
              <a:gd name="connsiteY5" fmla="*/ 5497 h 10508"/>
              <a:gd name="connsiteX6" fmla="*/ 740765 w 1546788"/>
              <a:gd name="connsiteY6" fmla="*/ 7073 h 10508"/>
              <a:gd name="connsiteX7" fmla="*/ 0 w 1546788"/>
              <a:gd name="connsiteY7" fmla="*/ 8101 h 10508"/>
              <a:gd name="connsiteX8" fmla="*/ 714309 w 1546788"/>
              <a:gd name="connsiteY8" fmla="*/ 8801 h 10508"/>
              <a:gd name="connsiteX9" fmla="*/ 351565 w 1546788"/>
              <a:gd name="connsiteY9" fmla="*/ 10508 h 10508"/>
              <a:gd name="connsiteX0" fmla="*/ 1462129 w 1462129"/>
              <a:gd name="connsiteY0" fmla="*/ 9986 h 9986"/>
              <a:gd name="connsiteX1" fmla="*/ 962995 w 1462129"/>
              <a:gd name="connsiteY1" fmla="*/ 38 h 9986"/>
              <a:gd name="connsiteX2" fmla="*/ 349219 w 1462129"/>
              <a:gd name="connsiteY2" fmla="*/ 0 h 9986"/>
              <a:gd name="connsiteX3" fmla="*/ 317472 w 1462129"/>
              <a:gd name="connsiteY3" fmla="*/ 1601 h 9986"/>
              <a:gd name="connsiteX4" fmla="*/ 643759 w 1462129"/>
              <a:gd name="connsiteY4" fmla="*/ 3242 h 9986"/>
              <a:gd name="connsiteX5" fmla="*/ 26457 w 1462129"/>
              <a:gd name="connsiteY5" fmla="*/ 4927 h 9986"/>
              <a:gd name="connsiteX6" fmla="*/ 740765 w 1462129"/>
              <a:gd name="connsiteY6" fmla="*/ 6503 h 9986"/>
              <a:gd name="connsiteX7" fmla="*/ 0 w 1462129"/>
              <a:gd name="connsiteY7" fmla="*/ 7531 h 9986"/>
              <a:gd name="connsiteX8" fmla="*/ 714309 w 1462129"/>
              <a:gd name="connsiteY8" fmla="*/ 8231 h 9986"/>
              <a:gd name="connsiteX9" fmla="*/ 351565 w 1462129"/>
              <a:gd name="connsiteY9" fmla="*/ 9938 h 9986"/>
              <a:gd name="connsiteX0" fmla="*/ 10000 w 16723"/>
              <a:gd name="connsiteY0" fmla="*/ 10000 h 10000"/>
              <a:gd name="connsiteX1" fmla="*/ 16671 w 16723"/>
              <a:gd name="connsiteY1" fmla="*/ 8926 h 10000"/>
              <a:gd name="connsiteX2" fmla="*/ 6586 w 16723"/>
              <a:gd name="connsiteY2" fmla="*/ 38 h 10000"/>
              <a:gd name="connsiteX3" fmla="*/ 2388 w 16723"/>
              <a:gd name="connsiteY3" fmla="*/ 0 h 10000"/>
              <a:gd name="connsiteX4" fmla="*/ 2171 w 16723"/>
              <a:gd name="connsiteY4" fmla="*/ 1603 h 10000"/>
              <a:gd name="connsiteX5" fmla="*/ 4403 w 16723"/>
              <a:gd name="connsiteY5" fmla="*/ 3247 h 10000"/>
              <a:gd name="connsiteX6" fmla="*/ 181 w 16723"/>
              <a:gd name="connsiteY6" fmla="*/ 4934 h 10000"/>
              <a:gd name="connsiteX7" fmla="*/ 5066 w 16723"/>
              <a:gd name="connsiteY7" fmla="*/ 6512 h 10000"/>
              <a:gd name="connsiteX8" fmla="*/ 0 w 16723"/>
              <a:gd name="connsiteY8" fmla="*/ 7542 h 10000"/>
              <a:gd name="connsiteX9" fmla="*/ 4885 w 16723"/>
              <a:gd name="connsiteY9" fmla="*/ 8243 h 10000"/>
              <a:gd name="connsiteX10" fmla="*/ 2404 w 16723"/>
              <a:gd name="connsiteY10" fmla="*/ 9952 h 10000"/>
              <a:gd name="connsiteX0" fmla="*/ 10000 w 16723"/>
              <a:gd name="connsiteY0" fmla="*/ 10000 h 10000"/>
              <a:gd name="connsiteX1" fmla="*/ 16671 w 16723"/>
              <a:gd name="connsiteY1" fmla="*/ 8926 h 10000"/>
              <a:gd name="connsiteX2" fmla="*/ 6586 w 16723"/>
              <a:gd name="connsiteY2" fmla="*/ 38 h 10000"/>
              <a:gd name="connsiteX3" fmla="*/ 2388 w 16723"/>
              <a:gd name="connsiteY3" fmla="*/ 0 h 10000"/>
              <a:gd name="connsiteX4" fmla="*/ 2171 w 16723"/>
              <a:gd name="connsiteY4" fmla="*/ 1603 h 10000"/>
              <a:gd name="connsiteX5" fmla="*/ 4403 w 16723"/>
              <a:gd name="connsiteY5" fmla="*/ 3247 h 10000"/>
              <a:gd name="connsiteX6" fmla="*/ 181 w 16723"/>
              <a:gd name="connsiteY6" fmla="*/ 4934 h 10000"/>
              <a:gd name="connsiteX7" fmla="*/ 5066 w 16723"/>
              <a:gd name="connsiteY7" fmla="*/ 6512 h 10000"/>
              <a:gd name="connsiteX8" fmla="*/ 0 w 16723"/>
              <a:gd name="connsiteY8" fmla="*/ 7542 h 10000"/>
              <a:gd name="connsiteX9" fmla="*/ 4885 w 16723"/>
              <a:gd name="connsiteY9" fmla="*/ 8243 h 10000"/>
              <a:gd name="connsiteX10" fmla="*/ 2404 w 16723"/>
              <a:gd name="connsiteY10" fmla="*/ 9952 h 10000"/>
              <a:gd name="connsiteX11" fmla="*/ 10000 w 16723"/>
              <a:gd name="connsiteY11" fmla="*/ 10000 h 10000"/>
              <a:gd name="connsiteX0" fmla="*/ 10000 w 16723"/>
              <a:gd name="connsiteY0" fmla="*/ 10000 h 10000"/>
              <a:gd name="connsiteX1" fmla="*/ 16671 w 16723"/>
              <a:gd name="connsiteY1" fmla="*/ 8926 h 10000"/>
              <a:gd name="connsiteX2" fmla="*/ 8371 w 16723"/>
              <a:gd name="connsiteY2" fmla="*/ 827 h 10000"/>
              <a:gd name="connsiteX3" fmla="*/ 2388 w 16723"/>
              <a:gd name="connsiteY3" fmla="*/ 0 h 10000"/>
              <a:gd name="connsiteX4" fmla="*/ 2171 w 16723"/>
              <a:gd name="connsiteY4" fmla="*/ 1603 h 10000"/>
              <a:gd name="connsiteX5" fmla="*/ 4403 w 16723"/>
              <a:gd name="connsiteY5" fmla="*/ 3247 h 10000"/>
              <a:gd name="connsiteX6" fmla="*/ 181 w 16723"/>
              <a:gd name="connsiteY6" fmla="*/ 4934 h 10000"/>
              <a:gd name="connsiteX7" fmla="*/ 5066 w 16723"/>
              <a:gd name="connsiteY7" fmla="*/ 6512 h 10000"/>
              <a:gd name="connsiteX8" fmla="*/ 0 w 16723"/>
              <a:gd name="connsiteY8" fmla="*/ 7542 h 10000"/>
              <a:gd name="connsiteX9" fmla="*/ 4885 w 16723"/>
              <a:gd name="connsiteY9" fmla="*/ 8243 h 10000"/>
              <a:gd name="connsiteX10" fmla="*/ 2404 w 16723"/>
              <a:gd name="connsiteY10" fmla="*/ 9952 h 10000"/>
              <a:gd name="connsiteX11" fmla="*/ 10000 w 16723"/>
              <a:gd name="connsiteY11" fmla="*/ 10000 h 10000"/>
              <a:gd name="connsiteX0" fmla="*/ 10000 w 16723"/>
              <a:gd name="connsiteY0" fmla="*/ 10000 h 10000"/>
              <a:gd name="connsiteX1" fmla="*/ 16671 w 16723"/>
              <a:gd name="connsiteY1" fmla="*/ 8926 h 10000"/>
              <a:gd name="connsiteX2" fmla="*/ 8371 w 16723"/>
              <a:gd name="connsiteY2" fmla="*/ 827 h 10000"/>
              <a:gd name="connsiteX3" fmla="*/ 2388 w 16723"/>
              <a:gd name="connsiteY3" fmla="*/ 0 h 10000"/>
              <a:gd name="connsiteX4" fmla="*/ 2171 w 16723"/>
              <a:gd name="connsiteY4" fmla="*/ 1603 h 10000"/>
              <a:gd name="connsiteX5" fmla="*/ 4403 w 16723"/>
              <a:gd name="connsiteY5" fmla="*/ 3247 h 10000"/>
              <a:gd name="connsiteX6" fmla="*/ 181 w 16723"/>
              <a:gd name="connsiteY6" fmla="*/ 4934 h 10000"/>
              <a:gd name="connsiteX7" fmla="*/ 5066 w 16723"/>
              <a:gd name="connsiteY7" fmla="*/ 6512 h 10000"/>
              <a:gd name="connsiteX8" fmla="*/ 0 w 16723"/>
              <a:gd name="connsiteY8" fmla="*/ 7542 h 10000"/>
              <a:gd name="connsiteX9" fmla="*/ 4885 w 16723"/>
              <a:gd name="connsiteY9" fmla="*/ 8243 h 10000"/>
              <a:gd name="connsiteX10" fmla="*/ 2404 w 16723"/>
              <a:gd name="connsiteY10" fmla="*/ 9952 h 10000"/>
              <a:gd name="connsiteX11" fmla="*/ 10000 w 16723"/>
              <a:gd name="connsiteY11" fmla="*/ 10000 h 10000"/>
              <a:gd name="connsiteX0" fmla="*/ 10000 w 16723"/>
              <a:gd name="connsiteY0" fmla="*/ 10000 h 10000"/>
              <a:gd name="connsiteX1" fmla="*/ 16671 w 16723"/>
              <a:gd name="connsiteY1" fmla="*/ 8926 h 10000"/>
              <a:gd name="connsiteX2" fmla="*/ 7551 w 16723"/>
              <a:gd name="connsiteY2" fmla="*/ 1300 h 10000"/>
              <a:gd name="connsiteX3" fmla="*/ 2388 w 16723"/>
              <a:gd name="connsiteY3" fmla="*/ 0 h 10000"/>
              <a:gd name="connsiteX4" fmla="*/ 2171 w 16723"/>
              <a:gd name="connsiteY4" fmla="*/ 1603 h 10000"/>
              <a:gd name="connsiteX5" fmla="*/ 4403 w 16723"/>
              <a:gd name="connsiteY5" fmla="*/ 3247 h 10000"/>
              <a:gd name="connsiteX6" fmla="*/ 181 w 16723"/>
              <a:gd name="connsiteY6" fmla="*/ 4934 h 10000"/>
              <a:gd name="connsiteX7" fmla="*/ 5066 w 16723"/>
              <a:gd name="connsiteY7" fmla="*/ 6512 h 10000"/>
              <a:gd name="connsiteX8" fmla="*/ 0 w 16723"/>
              <a:gd name="connsiteY8" fmla="*/ 7542 h 10000"/>
              <a:gd name="connsiteX9" fmla="*/ 4885 w 16723"/>
              <a:gd name="connsiteY9" fmla="*/ 8243 h 10000"/>
              <a:gd name="connsiteX10" fmla="*/ 2404 w 16723"/>
              <a:gd name="connsiteY10" fmla="*/ 9952 h 10000"/>
              <a:gd name="connsiteX11" fmla="*/ 10000 w 16723"/>
              <a:gd name="connsiteY11" fmla="*/ 10000 h 10000"/>
              <a:gd name="connsiteX0" fmla="*/ 10000 w 16723"/>
              <a:gd name="connsiteY0" fmla="*/ 10000 h 10000"/>
              <a:gd name="connsiteX1" fmla="*/ 16671 w 16723"/>
              <a:gd name="connsiteY1" fmla="*/ 8926 h 10000"/>
              <a:gd name="connsiteX2" fmla="*/ 8758 w 16723"/>
              <a:gd name="connsiteY2" fmla="*/ 2352 h 10000"/>
              <a:gd name="connsiteX3" fmla="*/ 7551 w 16723"/>
              <a:gd name="connsiteY3" fmla="*/ 1300 h 10000"/>
              <a:gd name="connsiteX4" fmla="*/ 2388 w 16723"/>
              <a:gd name="connsiteY4" fmla="*/ 0 h 10000"/>
              <a:gd name="connsiteX5" fmla="*/ 2171 w 16723"/>
              <a:gd name="connsiteY5" fmla="*/ 1603 h 10000"/>
              <a:gd name="connsiteX6" fmla="*/ 4403 w 16723"/>
              <a:gd name="connsiteY6" fmla="*/ 3247 h 10000"/>
              <a:gd name="connsiteX7" fmla="*/ 181 w 16723"/>
              <a:gd name="connsiteY7" fmla="*/ 4934 h 10000"/>
              <a:gd name="connsiteX8" fmla="*/ 5066 w 16723"/>
              <a:gd name="connsiteY8" fmla="*/ 6512 h 10000"/>
              <a:gd name="connsiteX9" fmla="*/ 0 w 16723"/>
              <a:gd name="connsiteY9" fmla="*/ 7542 h 10000"/>
              <a:gd name="connsiteX10" fmla="*/ 4885 w 16723"/>
              <a:gd name="connsiteY10" fmla="*/ 8243 h 10000"/>
              <a:gd name="connsiteX11" fmla="*/ 2404 w 16723"/>
              <a:gd name="connsiteY11" fmla="*/ 9952 h 10000"/>
              <a:gd name="connsiteX12" fmla="*/ 10000 w 16723"/>
              <a:gd name="connsiteY12" fmla="*/ 10000 h 10000"/>
              <a:gd name="connsiteX0" fmla="*/ 10000 w 16723"/>
              <a:gd name="connsiteY0" fmla="*/ 10000 h 10000"/>
              <a:gd name="connsiteX1" fmla="*/ 16671 w 16723"/>
              <a:gd name="connsiteY1" fmla="*/ 8926 h 10000"/>
              <a:gd name="connsiteX2" fmla="*/ 8082 w 16723"/>
              <a:gd name="connsiteY2" fmla="*/ 2405 h 10000"/>
              <a:gd name="connsiteX3" fmla="*/ 7551 w 16723"/>
              <a:gd name="connsiteY3" fmla="*/ 1300 h 10000"/>
              <a:gd name="connsiteX4" fmla="*/ 2388 w 16723"/>
              <a:gd name="connsiteY4" fmla="*/ 0 h 10000"/>
              <a:gd name="connsiteX5" fmla="*/ 2171 w 16723"/>
              <a:gd name="connsiteY5" fmla="*/ 1603 h 10000"/>
              <a:gd name="connsiteX6" fmla="*/ 4403 w 16723"/>
              <a:gd name="connsiteY6" fmla="*/ 3247 h 10000"/>
              <a:gd name="connsiteX7" fmla="*/ 181 w 16723"/>
              <a:gd name="connsiteY7" fmla="*/ 4934 h 10000"/>
              <a:gd name="connsiteX8" fmla="*/ 5066 w 16723"/>
              <a:gd name="connsiteY8" fmla="*/ 6512 h 10000"/>
              <a:gd name="connsiteX9" fmla="*/ 0 w 16723"/>
              <a:gd name="connsiteY9" fmla="*/ 7542 h 10000"/>
              <a:gd name="connsiteX10" fmla="*/ 4885 w 16723"/>
              <a:gd name="connsiteY10" fmla="*/ 8243 h 10000"/>
              <a:gd name="connsiteX11" fmla="*/ 2404 w 16723"/>
              <a:gd name="connsiteY11" fmla="*/ 9952 h 10000"/>
              <a:gd name="connsiteX12" fmla="*/ 10000 w 16723"/>
              <a:gd name="connsiteY12" fmla="*/ 10000 h 10000"/>
              <a:gd name="connsiteX0" fmla="*/ 10000 w 16723"/>
              <a:gd name="connsiteY0" fmla="*/ 10000 h 10000"/>
              <a:gd name="connsiteX1" fmla="*/ 16671 w 16723"/>
              <a:gd name="connsiteY1" fmla="*/ 8926 h 10000"/>
              <a:gd name="connsiteX2" fmla="*/ 8082 w 16723"/>
              <a:gd name="connsiteY2" fmla="*/ 2405 h 10000"/>
              <a:gd name="connsiteX3" fmla="*/ 7551 w 16723"/>
              <a:gd name="connsiteY3" fmla="*/ 1300 h 10000"/>
              <a:gd name="connsiteX4" fmla="*/ 2388 w 16723"/>
              <a:gd name="connsiteY4" fmla="*/ 0 h 10000"/>
              <a:gd name="connsiteX5" fmla="*/ 2171 w 16723"/>
              <a:gd name="connsiteY5" fmla="*/ 1603 h 10000"/>
              <a:gd name="connsiteX6" fmla="*/ 4403 w 16723"/>
              <a:gd name="connsiteY6" fmla="*/ 3247 h 10000"/>
              <a:gd name="connsiteX7" fmla="*/ 181 w 16723"/>
              <a:gd name="connsiteY7" fmla="*/ 4934 h 10000"/>
              <a:gd name="connsiteX8" fmla="*/ 5066 w 16723"/>
              <a:gd name="connsiteY8" fmla="*/ 6512 h 10000"/>
              <a:gd name="connsiteX9" fmla="*/ 0 w 16723"/>
              <a:gd name="connsiteY9" fmla="*/ 7542 h 10000"/>
              <a:gd name="connsiteX10" fmla="*/ 4885 w 16723"/>
              <a:gd name="connsiteY10" fmla="*/ 8243 h 10000"/>
              <a:gd name="connsiteX11" fmla="*/ 2404 w 16723"/>
              <a:gd name="connsiteY11" fmla="*/ 9952 h 10000"/>
              <a:gd name="connsiteX12" fmla="*/ 10000 w 16723"/>
              <a:gd name="connsiteY12" fmla="*/ 10000 h 10000"/>
              <a:gd name="connsiteX0" fmla="*/ 10048 w 16723"/>
              <a:gd name="connsiteY0" fmla="*/ 9965 h 9965"/>
              <a:gd name="connsiteX1" fmla="*/ 16671 w 16723"/>
              <a:gd name="connsiteY1" fmla="*/ 8926 h 9965"/>
              <a:gd name="connsiteX2" fmla="*/ 8082 w 16723"/>
              <a:gd name="connsiteY2" fmla="*/ 2405 h 9965"/>
              <a:gd name="connsiteX3" fmla="*/ 7551 w 16723"/>
              <a:gd name="connsiteY3" fmla="*/ 1300 h 9965"/>
              <a:gd name="connsiteX4" fmla="*/ 2388 w 16723"/>
              <a:gd name="connsiteY4" fmla="*/ 0 h 9965"/>
              <a:gd name="connsiteX5" fmla="*/ 2171 w 16723"/>
              <a:gd name="connsiteY5" fmla="*/ 1603 h 9965"/>
              <a:gd name="connsiteX6" fmla="*/ 4403 w 16723"/>
              <a:gd name="connsiteY6" fmla="*/ 3247 h 9965"/>
              <a:gd name="connsiteX7" fmla="*/ 181 w 16723"/>
              <a:gd name="connsiteY7" fmla="*/ 4934 h 9965"/>
              <a:gd name="connsiteX8" fmla="*/ 5066 w 16723"/>
              <a:gd name="connsiteY8" fmla="*/ 6512 h 9965"/>
              <a:gd name="connsiteX9" fmla="*/ 0 w 16723"/>
              <a:gd name="connsiteY9" fmla="*/ 7542 h 9965"/>
              <a:gd name="connsiteX10" fmla="*/ 4885 w 16723"/>
              <a:gd name="connsiteY10" fmla="*/ 8243 h 9965"/>
              <a:gd name="connsiteX11" fmla="*/ 2404 w 16723"/>
              <a:gd name="connsiteY11" fmla="*/ 9952 h 9965"/>
              <a:gd name="connsiteX12" fmla="*/ 10048 w 16723"/>
              <a:gd name="connsiteY12" fmla="*/ 9965 h 9965"/>
              <a:gd name="connsiteX0" fmla="*/ 6008 w 10026"/>
              <a:gd name="connsiteY0" fmla="*/ 10000 h 10274"/>
              <a:gd name="connsiteX1" fmla="*/ 9969 w 10026"/>
              <a:gd name="connsiteY1" fmla="*/ 8957 h 10274"/>
              <a:gd name="connsiteX2" fmla="*/ 4833 w 10026"/>
              <a:gd name="connsiteY2" fmla="*/ 2413 h 10274"/>
              <a:gd name="connsiteX3" fmla="*/ 4515 w 10026"/>
              <a:gd name="connsiteY3" fmla="*/ 1305 h 10274"/>
              <a:gd name="connsiteX4" fmla="*/ 1428 w 10026"/>
              <a:gd name="connsiteY4" fmla="*/ 0 h 10274"/>
              <a:gd name="connsiteX5" fmla="*/ 1298 w 10026"/>
              <a:gd name="connsiteY5" fmla="*/ 1609 h 10274"/>
              <a:gd name="connsiteX6" fmla="*/ 2633 w 10026"/>
              <a:gd name="connsiteY6" fmla="*/ 3258 h 10274"/>
              <a:gd name="connsiteX7" fmla="*/ 108 w 10026"/>
              <a:gd name="connsiteY7" fmla="*/ 4951 h 10274"/>
              <a:gd name="connsiteX8" fmla="*/ 3029 w 10026"/>
              <a:gd name="connsiteY8" fmla="*/ 6535 h 10274"/>
              <a:gd name="connsiteX9" fmla="*/ 0 w 10026"/>
              <a:gd name="connsiteY9" fmla="*/ 7568 h 10274"/>
              <a:gd name="connsiteX10" fmla="*/ 2921 w 10026"/>
              <a:gd name="connsiteY10" fmla="*/ 8272 h 10274"/>
              <a:gd name="connsiteX11" fmla="*/ 1438 w 10026"/>
              <a:gd name="connsiteY11" fmla="*/ 9987 h 10274"/>
              <a:gd name="connsiteX12" fmla="*/ 6008 w 10026"/>
              <a:gd name="connsiteY12" fmla="*/ 10000 h 10274"/>
              <a:gd name="connsiteX0" fmla="*/ 6008 w 9974"/>
              <a:gd name="connsiteY0" fmla="*/ 10000 h 10000"/>
              <a:gd name="connsiteX1" fmla="*/ 9969 w 9974"/>
              <a:gd name="connsiteY1" fmla="*/ 8957 h 10000"/>
              <a:gd name="connsiteX2" fmla="*/ 4833 w 9974"/>
              <a:gd name="connsiteY2" fmla="*/ 2413 h 10000"/>
              <a:gd name="connsiteX3" fmla="*/ 4515 w 9974"/>
              <a:gd name="connsiteY3" fmla="*/ 1305 h 10000"/>
              <a:gd name="connsiteX4" fmla="*/ 1428 w 9974"/>
              <a:gd name="connsiteY4" fmla="*/ 0 h 10000"/>
              <a:gd name="connsiteX5" fmla="*/ 1298 w 9974"/>
              <a:gd name="connsiteY5" fmla="*/ 1609 h 10000"/>
              <a:gd name="connsiteX6" fmla="*/ 2633 w 9974"/>
              <a:gd name="connsiteY6" fmla="*/ 3258 h 10000"/>
              <a:gd name="connsiteX7" fmla="*/ 108 w 9974"/>
              <a:gd name="connsiteY7" fmla="*/ 4951 h 10000"/>
              <a:gd name="connsiteX8" fmla="*/ 3029 w 9974"/>
              <a:gd name="connsiteY8" fmla="*/ 6535 h 10000"/>
              <a:gd name="connsiteX9" fmla="*/ 0 w 9974"/>
              <a:gd name="connsiteY9" fmla="*/ 7568 h 10000"/>
              <a:gd name="connsiteX10" fmla="*/ 2921 w 9974"/>
              <a:gd name="connsiteY10" fmla="*/ 8272 h 10000"/>
              <a:gd name="connsiteX11" fmla="*/ 1438 w 9974"/>
              <a:gd name="connsiteY11" fmla="*/ 9987 h 10000"/>
              <a:gd name="connsiteX12" fmla="*/ 6008 w 9974"/>
              <a:gd name="connsiteY12" fmla="*/ 10000 h 10000"/>
              <a:gd name="connsiteX0" fmla="*/ 6024 w 10025"/>
              <a:gd name="connsiteY0" fmla="*/ 10000 h 10000"/>
              <a:gd name="connsiteX1" fmla="*/ 9995 w 10025"/>
              <a:gd name="connsiteY1" fmla="*/ 8957 h 10000"/>
              <a:gd name="connsiteX2" fmla="*/ 4846 w 10025"/>
              <a:gd name="connsiteY2" fmla="*/ 2413 h 10000"/>
              <a:gd name="connsiteX3" fmla="*/ 4527 w 10025"/>
              <a:gd name="connsiteY3" fmla="*/ 1305 h 10000"/>
              <a:gd name="connsiteX4" fmla="*/ 1432 w 10025"/>
              <a:gd name="connsiteY4" fmla="*/ 0 h 10000"/>
              <a:gd name="connsiteX5" fmla="*/ 1301 w 10025"/>
              <a:gd name="connsiteY5" fmla="*/ 1609 h 10000"/>
              <a:gd name="connsiteX6" fmla="*/ 2640 w 10025"/>
              <a:gd name="connsiteY6" fmla="*/ 3258 h 10000"/>
              <a:gd name="connsiteX7" fmla="*/ 108 w 10025"/>
              <a:gd name="connsiteY7" fmla="*/ 4951 h 10000"/>
              <a:gd name="connsiteX8" fmla="*/ 3037 w 10025"/>
              <a:gd name="connsiteY8" fmla="*/ 6535 h 10000"/>
              <a:gd name="connsiteX9" fmla="*/ 0 w 10025"/>
              <a:gd name="connsiteY9" fmla="*/ 7568 h 10000"/>
              <a:gd name="connsiteX10" fmla="*/ 2929 w 10025"/>
              <a:gd name="connsiteY10" fmla="*/ 8272 h 10000"/>
              <a:gd name="connsiteX11" fmla="*/ 1442 w 10025"/>
              <a:gd name="connsiteY11" fmla="*/ 9987 h 10000"/>
              <a:gd name="connsiteX12" fmla="*/ 6024 w 10025"/>
              <a:gd name="connsiteY12" fmla="*/ 10000 h 10000"/>
              <a:gd name="connsiteX0" fmla="*/ 6024 w 10368"/>
              <a:gd name="connsiteY0" fmla="*/ 10000 h 10000"/>
              <a:gd name="connsiteX1" fmla="*/ 9995 w 10368"/>
              <a:gd name="connsiteY1" fmla="*/ 8957 h 10000"/>
              <a:gd name="connsiteX2" fmla="*/ 9937 w 10368"/>
              <a:gd name="connsiteY2" fmla="*/ 4384 h 10000"/>
              <a:gd name="connsiteX3" fmla="*/ 4846 w 10368"/>
              <a:gd name="connsiteY3" fmla="*/ 2413 h 10000"/>
              <a:gd name="connsiteX4" fmla="*/ 4527 w 10368"/>
              <a:gd name="connsiteY4" fmla="*/ 1305 h 10000"/>
              <a:gd name="connsiteX5" fmla="*/ 1432 w 10368"/>
              <a:gd name="connsiteY5" fmla="*/ 0 h 10000"/>
              <a:gd name="connsiteX6" fmla="*/ 1301 w 10368"/>
              <a:gd name="connsiteY6" fmla="*/ 1609 h 10000"/>
              <a:gd name="connsiteX7" fmla="*/ 2640 w 10368"/>
              <a:gd name="connsiteY7" fmla="*/ 3258 h 10000"/>
              <a:gd name="connsiteX8" fmla="*/ 108 w 10368"/>
              <a:gd name="connsiteY8" fmla="*/ 4951 h 10000"/>
              <a:gd name="connsiteX9" fmla="*/ 3037 w 10368"/>
              <a:gd name="connsiteY9" fmla="*/ 6535 h 10000"/>
              <a:gd name="connsiteX10" fmla="*/ 0 w 10368"/>
              <a:gd name="connsiteY10" fmla="*/ 7568 h 10000"/>
              <a:gd name="connsiteX11" fmla="*/ 2929 w 10368"/>
              <a:gd name="connsiteY11" fmla="*/ 8272 h 10000"/>
              <a:gd name="connsiteX12" fmla="*/ 1442 w 10368"/>
              <a:gd name="connsiteY12" fmla="*/ 9987 h 10000"/>
              <a:gd name="connsiteX13" fmla="*/ 6024 w 10368"/>
              <a:gd name="connsiteY13" fmla="*/ 10000 h 10000"/>
              <a:gd name="connsiteX0" fmla="*/ 6024 w 10368"/>
              <a:gd name="connsiteY0" fmla="*/ 10000 h 10000"/>
              <a:gd name="connsiteX1" fmla="*/ 9995 w 10368"/>
              <a:gd name="connsiteY1" fmla="*/ 8957 h 10000"/>
              <a:gd name="connsiteX2" fmla="*/ 9937 w 10368"/>
              <a:gd name="connsiteY2" fmla="*/ 4384 h 10000"/>
              <a:gd name="connsiteX3" fmla="*/ 7016 w 10368"/>
              <a:gd name="connsiteY3" fmla="*/ 3222 h 10000"/>
              <a:gd name="connsiteX4" fmla="*/ 4527 w 10368"/>
              <a:gd name="connsiteY4" fmla="*/ 1305 h 10000"/>
              <a:gd name="connsiteX5" fmla="*/ 1432 w 10368"/>
              <a:gd name="connsiteY5" fmla="*/ 0 h 10000"/>
              <a:gd name="connsiteX6" fmla="*/ 1301 w 10368"/>
              <a:gd name="connsiteY6" fmla="*/ 1609 h 10000"/>
              <a:gd name="connsiteX7" fmla="*/ 2640 w 10368"/>
              <a:gd name="connsiteY7" fmla="*/ 3258 h 10000"/>
              <a:gd name="connsiteX8" fmla="*/ 108 w 10368"/>
              <a:gd name="connsiteY8" fmla="*/ 4951 h 10000"/>
              <a:gd name="connsiteX9" fmla="*/ 3037 w 10368"/>
              <a:gd name="connsiteY9" fmla="*/ 6535 h 10000"/>
              <a:gd name="connsiteX10" fmla="*/ 0 w 10368"/>
              <a:gd name="connsiteY10" fmla="*/ 7568 h 10000"/>
              <a:gd name="connsiteX11" fmla="*/ 2929 w 10368"/>
              <a:gd name="connsiteY11" fmla="*/ 8272 h 10000"/>
              <a:gd name="connsiteX12" fmla="*/ 1442 w 10368"/>
              <a:gd name="connsiteY12" fmla="*/ 9987 h 10000"/>
              <a:gd name="connsiteX13" fmla="*/ 6024 w 10368"/>
              <a:gd name="connsiteY13" fmla="*/ 10000 h 10000"/>
              <a:gd name="connsiteX0" fmla="*/ 6024 w 10580"/>
              <a:gd name="connsiteY0" fmla="*/ 10000 h 10000"/>
              <a:gd name="connsiteX1" fmla="*/ 9995 w 10580"/>
              <a:gd name="connsiteY1" fmla="*/ 8957 h 10000"/>
              <a:gd name="connsiteX2" fmla="*/ 10226 w 10580"/>
              <a:gd name="connsiteY2" fmla="*/ 6724 h 10000"/>
              <a:gd name="connsiteX3" fmla="*/ 7016 w 10580"/>
              <a:gd name="connsiteY3" fmla="*/ 3222 h 10000"/>
              <a:gd name="connsiteX4" fmla="*/ 4527 w 10580"/>
              <a:gd name="connsiteY4" fmla="*/ 1305 h 10000"/>
              <a:gd name="connsiteX5" fmla="*/ 1432 w 10580"/>
              <a:gd name="connsiteY5" fmla="*/ 0 h 10000"/>
              <a:gd name="connsiteX6" fmla="*/ 1301 w 10580"/>
              <a:gd name="connsiteY6" fmla="*/ 1609 h 10000"/>
              <a:gd name="connsiteX7" fmla="*/ 2640 w 10580"/>
              <a:gd name="connsiteY7" fmla="*/ 3258 h 10000"/>
              <a:gd name="connsiteX8" fmla="*/ 108 w 10580"/>
              <a:gd name="connsiteY8" fmla="*/ 4951 h 10000"/>
              <a:gd name="connsiteX9" fmla="*/ 3037 w 10580"/>
              <a:gd name="connsiteY9" fmla="*/ 6535 h 10000"/>
              <a:gd name="connsiteX10" fmla="*/ 0 w 10580"/>
              <a:gd name="connsiteY10" fmla="*/ 7568 h 10000"/>
              <a:gd name="connsiteX11" fmla="*/ 2929 w 10580"/>
              <a:gd name="connsiteY11" fmla="*/ 8272 h 10000"/>
              <a:gd name="connsiteX12" fmla="*/ 1442 w 10580"/>
              <a:gd name="connsiteY12" fmla="*/ 9987 h 10000"/>
              <a:gd name="connsiteX13" fmla="*/ 6024 w 10580"/>
              <a:gd name="connsiteY13" fmla="*/ 10000 h 10000"/>
              <a:gd name="connsiteX0" fmla="*/ 6024 w 10580"/>
              <a:gd name="connsiteY0" fmla="*/ 10000 h 10000"/>
              <a:gd name="connsiteX1" fmla="*/ 9995 w 10580"/>
              <a:gd name="connsiteY1" fmla="*/ 8957 h 10000"/>
              <a:gd name="connsiteX2" fmla="*/ 10226 w 10580"/>
              <a:gd name="connsiteY2" fmla="*/ 6724 h 10000"/>
              <a:gd name="connsiteX3" fmla="*/ 7016 w 10580"/>
              <a:gd name="connsiteY3" fmla="*/ 3222 h 10000"/>
              <a:gd name="connsiteX4" fmla="*/ 1432 w 10580"/>
              <a:gd name="connsiteY4" fmla="*/ 0 h 10000"/>
              <a:gd name="connsiteX5" fmla="*/ 1301 w 10580"/>
              <a:gd name="connsiteY5" fmla="*/ 1609 h 10000"/>
              <a:gd name="connsiteX6" fmla="*/ 2640 w 10580"/>
              <a:gd name="connsiteY6" fmla="*/ 3258 h 10000"/>
              <a:gd name="connsiteX7" fmla="*/ 108 w 10580"/>
              <a:gd name="connsiteY7" fmla="*/ 4951 h 10000"/>
              <a:gd name="connsiteX8" fmla="*/ 3037 w 10580"/>
              <a:gd name="connsiteY8" fmla="*/ 6535 h 10000"/>
              <a:gd name="connsiteX9" fmla="*/ 0 w 10580"/>
              <a:gd name="connsiteY9" fmla="*/ 7568 h 10000"/>
              <a:gd name="connsiteX10" fmla="*/ 2929 w 10580"/>
              <a:gd name="connsiteY10" fmla="*/ 8272 h 10000"/>
              <a:gd name="connsiteX11" fmla="*/ 1442 w 10580"/>
              <a:gd name="connsiteY11" fmla="*/ 9987 h 10000"/>
              <a:gd name="connsiteX12" fmla="*/ 6024 w 10580"/>
              <a:gd name="connsiteY12" fmla="*/ 10000 h 10000"/>
              <a:gd name="connsiteX0" fmla="*/ 6024 w 10580"/>
              <a:gd name="connsiteY0" fmla="*/ 10000 h 10000"/>
              <a:gd name="connsiteX1" fmla="*/ 9995 w 10580"/>
              <a:gd name="connsiteY1" fmla="*/ 8957 h 10000"/>
              <a:gd name="connsiteX2" fmla="*/ 10226 w 10580"/>
              <a:gd name="connsiteY2" fmla="*/ 6724 h 10000"/>
              <a:gd name="connsiteX3" fmla="*/ 7016 w 10580"/>
              <a:gd name="connsiteY3" fmla="*/ 3222 h 10000"/>
              <a:gd name="connsiteX4" fmla="*/ 1432 w 10580"/>
              <a:gd name="connsiteY4" fmla="*/ 0 h 10000"/>
              <a:gd name="connsiteX5" fmla="*/ 1301 w 10580"/>
              <a:gd name="connsiteY5" fmla="*/ 1609 h 10000"/>
              <a:gd name="connsiteX6" fmla="*/ 2640 w 10580"/>
              <a:gd name="connsiteY6" fmla="*/ 3258 h 10000"/>
              <a:gd name="connsiteX7" fmla="*/ 108 w 10580"/>
              <a:gd name="connsiteY7" fmla="*/ 4951 h 10000"/>
              <a:gd name="connsiteX8" fmla="*/ 3037 w 10580"/>
              <a:gd name="connsiteY8" fmla="*/ 6535 h 10000"/>
              <a:gd name="connsiteX9" fmla="*/ 0 w 10580"/>
              <a:gd name="connsiteY9" fmla="*/ 7568 h 10000"/>
              <a:gd name="connsiteX10" fmla="*/ 2929 w 10580"/>
              <a:gd name="connsiteY10" fmla="*/ 8272 h 10000"/>
              <a:gd name="connsiteX11" fmla="*/ 1442 w 10580"/>
              <a:gd name="connsiteY11" fmla="*/ 9987 h 10000"/>
              <a:gd name="connsiteX12" fmla="*/ 6024 w 10580"/>
              <a:gd name="connsiteY12" fmla="*/ 10000 h 10000"/>
              <a:gd name="connsiteX0" fmla="*/ 6024 w 10580"/>
              <a:gd name="connsiteY0" fmla="*/ 10000 h 10000"/>
              <a:gd name="connsiteX1" fmla="*/ 9995 w 10580"/>
              <a:gd name="connsiteY1" fmla="*/ 8957 h 10000"/>
              <a:gd name="connsiteX2" fmla="*/ 10226 w 10580"/>
              <a:gd name="connsiteY2" fmla="*/ 6724 h 10000"/>
              <a:gd name="connsiteX3" fmla="*/ 7016 w 10580"/>
              <a:gd name="connsiteY3" fmla="*/ 3222 h 10000"/>
              <a:gd name="connsiteX4" fmla="*/ 1432 w 10580"/>
              <a:gd name="connsiteY4" fmla="*/ 0 h 10000"/>
              <a:gd name="connsiteX5" fmla="*/ 1301 w 10580"/>
              <a:gd name="connsiteY5" fmla="*/ 1609 h 10000"/>
              <a:gd name="connsiteX6" fmla="*/ 2640 w 10580"/>
              <a:gd name="connsiteY6" fmla="*/ 3258 h 10000"/>
              <a:gd name="connsiteX7" fmla="*/ 108 w 10580"/>
              <a:gd name="connsiteY7" fmla="*/ 4951 h 10000"/>
              <a:gd name="connsiteX8" fmla="*/ 3037 w 10580"/>
              <a:gd name="connsiteY8" fmla="*/ 6535 h 10000"/>
              <a:gd name="connsiteX9" fmla="*/ 0 w 10580"/>
              <a:gd name="connsiteY9" fmla="*/ 7568 h 10000"/>
              <a:gd name="connsiteX10" fmla="*/ 2929 w 10580"/>
              <a:gd name="connsiteY10" fmla="*/ 8272 h 10000"/>
              <a:gd name="connsiteX11" fmla="*/ 1442 w 10580"/>
              <a:gd name="connsiteY11" fmla="*/ 9987 h 10000"/>
              <a:gd name="connsiteX12" fmla="*/ 6024 w 10580"/>
              <a:gd name="connsiteY1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580" h="10000">
                <a:moveTo>
                  <a:pt x="6024" y="10000"/>
                </a:moveTo>
                <a:cubicBezTo>
                  <a:pt x="7985" y="9846"/>
                  <a:pt x="10320" y="10413"/>
                  <a:pt x="9995" y="8957"/>
                </a:cubicBezTo>
                <a:cubicBezTo>
                  <a:pt x="10131" y="8009"/>
                  <a:pt x="11084" y="7815"/>
                  <a:pt x="10226" y="6724"/>
                </a:cubicBezTo>
                <a:cubicBezTo>
                  <a:pt x="9368" y="5633"/>
                  <a:pt x="8270" y="4427"/>
                  <a:pt x="7016" y="3222"/>
                </a:cubicBezTo>
                <a:cubicBezTo>
                  <a:pt x="5444" y="1884"/>
                  <a:pt x="3293" y="1074"/>
                  <a:pt x="1432" y="0"/>
                </a:cubicBezTo>
                <a:cubicBezTo>
                  <a:pt x="1314" y="683"/>
                  <a:pt x="1321" y="976"/>
                  <a:pt x="1301" y="1609"/>
                </a:cubicBezTo>
                <a:lnTo>
                  <a:pt x="2640" y="3258"/>
                </a:lnTo>
                <a:lnTo>
                  <a:pt x="108" y="4951"/>
                </a:lnTo>
                <a:lnTo>
                  <a:pt x="3037" y="6535"/>
                </a:lnTo>
                <a:lnTo>
                  <a:pt x="0" y="7568"/>
                </a:lnTo>
                <a:lnTo>
                  <a:pt x="2929" y="8272"/>
                </a:lnTo>
                <a:lnTo>
                  <a:pt x="1442" y="9987"/>
                </a:lnTo>
                <a:lnTo>
                  <a:pt x="6024" y="10000"/>
                </a:lnTo>
                <a:close/>
              </a:path>
            </a:pathLst>
          </a:custGeom>
          <a:solidFill>
            <a:srgbClr val="00CC66"/>
          </a:solidFill>
          <a:ln>
            <a:solidFill>
              <a:srgbClr val="15FF8A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 36"/>
          <p:cNvSpPr/>
          <p:nvPr/>
        </p:nvSpPr>
        <p:spPr>
          <a:xfrm>
            <a:off x="2916478" y="3242963"/>
            <a:ext cx="340220" cy="564289"/>
          </a:xfrm>
          <a:custGeom>
            <a:avLst/>
            <a:gdLst>
              <a:gd name="connsiteX0" fmla="*/ 0 w 83838"/>
              <a:gd name="connsiteY0" fmla="*/ 0 h 1409700"/>
              <a:gd name="connsiteX1" fmla="*/ 28575 w 83838"/>
              <a:gd name="connsiteY1" fmla="*/ 114300 h 1409700"/>
              <a:gd name="connsiteX2" fmla="*/ 47625 w 83838"/>
              <a:gd name="connsiteY2" fmla="*/ 304800 h 1409700"/>
              <a:gd name="connsiteX3" fmla="*/ 66675 w 83838"/>
              <a:gd name="connsiteY3" fmla="*/ 409575 h 1409700"/>
              <a:gd name="connsiteX4" fmla="*/ 76200 w 83838"/>
              <a:gd name="connsiteY4" fmla="*/ 1409700 h 1409700"/>
              <a:gd name="connsiteX0" fmla="*/ 0 w 83838"/>
              <a:gd name="connsiteY0" fmla="*/ 0 h 1409700"/>
              <a:gd name="connsiteX1" fmla="*/ 28575 w 83838"/>
              <a:gd name="connsiteY1" fmla="*/ 114300 h 1409700"/>
              <a:gd name="connsiteX2" fmla="*/ 66675 w 83838"/>
              <a:gd name="connsiteY2" fmla="*/ 409575 h 1409700"/>
              <a:gd name="connsiteX3" fmla="*/ 76200 w 83838"/>
              <a:gd name="connsiteY3" fmla="*/ 1409700 h 1409700"/>
              <a:gd name="connsiteX0" fmla="*/ 0 w 76200"/>
              <a:gd name="connsiteY0" fmla="*/ 17523 h 1427223"/>
              <a:gd name="connsiteX1" fmla="*/ 28575 w 76200"/>
              <a:gd name="connsiteY1" fmla="*/ 131823 h 1427223"/>
              <a:gd name="connsiteX2" fmla="*/ 76200 w 76200"/>
              <a:gd name="connsiteY2" fmla="*/ 1427223 h 1427223"/>
              <a:gd name="connsiteX0" fmla="*/ 0 w 29481"/>
              <a:gd name="connsiteY0" fmla="*/ 18382 h 1440697"/>
              <a:gd name="connsiteX1" fmla="*/ 28575 w 29481"/>
              <a:gd name="connsiteY1" fmla="*/ 132682 h 1440697"/>
              <a:gd name="connsiteX2" fmla="*/ 27893 w 29481"/>
              <a:gd name="connsiteY2" fmla="*/ 1440697 h 1440697"/>
              <a:gd name="connsiteX0" fmla="*/ 4708 w 9018"/>
              <a:gd name="connsiteY0" fmla="*/ 9242 h 1450479"/>
              <a:gd name="connsiteX1" fmla="*/ 4938 w 9018"/>
              <a:gd name="connsiteY1" fmla="*/ 142464 h 1450479"/>
              <a:gd name="connsiteX2" fmla="*/ 4256 w 9018"/>
              <a:gd name="connsiteY2" fmla="*/ 1450479 h 1450479"/>
              <a:gd name="connsiteX0" fmla="*/ 502 w 502"/>
              <a:gd name="connsiteY0" fmla="*/ 0 h 9936"/>
              <a:gd name="connsiteX1" fmla="*/ 0 w 502"/>
              <a:gd name="connsiteY1" fmla="*/ 9936 h 9936"/>
              <a:gd name="connsiteX0" fmla="*/ 297027 w 297027"/>
              <a:gd name="connsiteY0" fmla="*/ 0 h 10000"/>
              <a:gd name="connsiteX1" fmla="*/ 287027 w 297027"/>
              <a:gd name="connsiteY1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273379 w 639402"/>
              <a:gd name="connsiteY0" fmla="*/ 0 h 10000"/>
              <a:gd name="connsiteX1" fmla="*/ 0 w 639402"/>
              <a:gd name="connsiteY1" fmla="*/ 2188 h 10000"/>
              <a:gd name="connsiteX2" fmla="*/ 634942 w 639402"/>
              <a:gd name="connsiteY2" fmla="*/ 3457 h 10000"/>
              <a:gd name="connsiteX3" fmla="*/ 263379 w 639402"/>
              <a:gd name="connsiteY3" fmla="*/ 10000 h 10000"/>
              <a:gd name="connsiteX0" fmla="*/ 273379 w 634953"/>
              <a:gd name="connsiteY0" fmla="*/ 0 h 10000"/>
              <a:gd name="connsiteX1" fmla="*/ 0 w 634953"/>
              <a:gd name="connsiteY1" fmla="*/ 2188 h 10000"/>
              <a:gd name="connsiteX2" fmla="*/ 634942 w 634953"/>
              <a:gd name="connsiteY2" fmla="*/ 3457 h 10000"/>
              <a:gd name="connsiteX3" fmla="*/ 17637 w 634953"/>
              <a:gd name="connsiteY3" fmla="*/ 5974 h 10000"/>
              <a:gd name="connsiteX4" fmla="*/ 263379 w 634953"/>
              <a:gd name="connsiteY4" fmla="*/ 10000 h 10000"/>
              <a:gd name="connsiteX0" fmla="*/ 273379 w 652579"/>
              <a:gd name="connsiteY0" fmla="*/ 0 h 10000"/>
              <a:gd name="connsiteX1" fmla="*/ 0 w 652579"/>
              <a:gd name="connsiteY1" fmla="*/ 2188 h 10000"/>
              <a:gd name="connsiteX2" fmla="*/ 634942 w 652579"/>
              <a:gd name="connsiteY2" fmla="*/ 3457 h 10000"/>
              <a:gd name="connsiteX3" fmla="*/ 17637 w 652579"/>
              <a:gd name="connsiteY3" fmla="*/ 5974 h 10000"/>
              <a:gd name="connsiteX4" fmla="*/ 652579 w 652579"/>
              <a:gd name="connsiteY4" fmla="*/ 8315 h 10000"/>
              <a:gd name="connsiteX5" fmla="*/ 263379 w 652579"/>
              <a:gd name="connsiteY5" fmla="*/ 10000 h 10000"/>
              <a:gd name="connsiteX0" fmla="*/ 299835 w 679035"/>
              <a:gd name="connsiteY0" fmla="*/ 0 h 10000"/>
              <a:gd name="connsiteX1" fmla="*/ 26456 w 679035"/>
              <a:gd name="connsiteY1" fmla="*/ 2188 h 10000"/>
              <a:gd name="connsiteX2" fmla="*/ 661398 w 679035"/>
              <a:gd name="connsiteY2" fmla="*/ 3457 h 10000"/>
              <a:gd name="connsiteX3" fmla="*/ 0 w 679035"/>
              <a:gd name="connsiteY3" fmla="*/ 7046 h 10000"/>
              <a:gd name="connsiteX4" fmla="*/ 679035 w 679035"/>
              <a:gd name="connsiteY4" fmla="*/ 8315 h 10000"/>
              <a:gd name="connsiteX5" fmla="*/ 289835 w 679035"/>
              <a:gd name="connsiteY5" fmla="*/ 10000 h 10000"/>
              <a:gd name="connsiteX0" fmla="*/ 299835 w 679035"/>
              <a:gd name="connsiteY0" fmla="*/ 0 h 10000"/>
              <a:gd name="connsiteX1" fmla="*/ 26456 w 679035"/>
              <a:gd name="connsiteY1" fmla="*/ 2188 h 10000"/>
              <a:gd name="connsiteX2" fmla="*/ 661398 w 679035"/>
              <a:gd name="connsiteY2" fmla="*/ 5580 h 10000"/>
              <a:gd name="connsiteX3" fmla="*/ 0 w 679035"/>
              <a:gd name="connsiteY3" fmla="*/ 7046 h 10000"/>
              <a:gd name="connsiteX4" fmla="*/ 679035 w 679035"/>
              <a:gd name="connsiteY4" fmla="*/ 8315 h 10000"/>
              <a:gd name="connsiteX5" fmla="*/ 289835 w 679035"/>
              <a:gd name="connsiteY5" fmla="*/ 10000 h 10000"/>
              <a:gd name="connsiteX0" fmla="*/ 299835 w 679035"/>
              <a:gd name="connsiteY0" fmla="*/ 0 h 10000"/>
              <a:gd name="connsiteX1" fmla="*/ 26456 w 679035"/>
              <a:gd name="connsiteY1" fmla="*/ 2188 h 10000"/>
              <a:gd name="connsiteX2" fmla="*/ 661398 w 679035"/>
              <a:gd name="connsiteY2" fmla="*/ 5580 h 10000"/>
              <a:gd name="connsiteX3" fmla="*/ 0 w 679035"/>
              <a:gd name="connsiteY3" fmla="*/ 7046 h 10000"/>
              <a:gd name="connsiteX4" fmla="*/ 679035 w 679035"/>
              <a:gd name="connsiteY4" fmla="*/ 8315 h 10000"/>
              <a:gd name="connsiteX5" fmla="*/ 289835 w 679035"/>
              <a:gd name="connsiteY5" fmla="*/ 10000 h 10000"/>
              <a:gd name="connsiteX0" fmla="*/ 299835 w 679035"/>
              <a:gd name="connsiteY0" fmla="*/ 0 h 10000"/>
              <a:gd name="connsiteX1" fmla="*/ 26456 w 679035"/>
              <a:gd name="connsiteY1" fmla="*/ 2188 h 10000"/>
              <a:gd name="connsiteX2" fmla="*/ 661398 w 679035"/>
              <a:gd name="connsiteY2" fmla="*/ 5580 h 10000"/>
              <a:gd name="connsiteX3" fmla="*/ 0 w 679035"/>
              <a:gd name="connsiteY3" fmla="*/ 7046 h 10000"/>
              <a:gd name="connsiteX4" fmla="*/ 679035 w 679035"/>
              <a:gd name="connsiteY4" fmla="*/ 8315 h 10000"/>
              <a:gd name="connsiteX5" fmla="*/ 289835 w 679035"/>
              <a:gd name="connsiteY5" fmla="*/ 10000 h 10000"/>
              <a:gd name="connsiteX0" fmla="*/ 299835 w 661398"/>
              <a:gd name="connsiteY0" fmla="*/ 0 h 10000"/>
              <a:gd name="connsiteX1" fmla="*/ 26456 w 661398"/>
              <a:gd name="connsiteY1" fmla="*/ 2188 h 10000"/>
              <a:gd name="connsiteX2" fmla="*/ 661398 w 661398"/>
              <a:gd name="connsiteY2" fmla="*/ 5580 h 10000"/>
              <a:gd name="connsiteX3" fmla="*/ 0 w 661398"/>
              <a:gd name="connsiteY3" fmla="*/ 7046 h 10000"/>
              <a:gd name="connsiteX4" fmla="*/ 652579 w 661398"/>
              <a:gd name="connsiteY4" fmla="*/ 8293 h 10000"/>
              <a:gd name="connsiteX5" fmla="*/ 289835 w 661398"/>
              <a:gd name="connsiteY5" fmla="*/ 10000 h 10000"/>
              <a:gd name="connsiteX0" fmla="*/ 361565 w 723128"/>
              <a:gd name="connsiteY0" fmla="*/ 0 h 10000"/>
              <a:gd name="connsiteX1" fmla="*/ 88186 w 723128"/>
              <a:gd name="connsiteY1" fmla="*/ 2188 h 10000"/>
              <a:gd name="connsiteX2" fmla="*/ 723128 w 723128"/>
              <a:gd name="connsiteY2" fmla="*/ 5580 h 10000"/>
              <a:gd name="connsiteX3" fmla="*/ 0 w 723128"/>
              <a:gd name="connsiteY3" fmla="*/ 7593 h 10000"/>
              <a:gd name="connsiteX4" fmla="*/ 714309 w 723128"/>
              <a:gd name="connsiteY4" fmla="*/ 8293 h 10000"/>
              <a:gd name="connsiteX5" fmla="*/ 351565 w 723128"/>
              <a:gd name="connsiteY5" fmla="*/ 10000 h 10000"/>
              <a:gd name="connsiteX0" fmla="*/ 361565 w 740765"/>
              <a:gd name="connsiteY0" fmla="*/ 0 h 10000"/>
              <a:gd name="connsiteX1" fmla="*/ 88186 w 740765"/>
              <a:gd name="connsiteY1" fmla="*/ 2188 h 10000"/>
              <a:gd name="connsiteX2" fmla="*/ 740765 w 740765"/>
              <a:gd name="connsiteY2" fmla="*/ 6565 h 10000"/>
              <a:gd name="connsiteX3" fmla="*/ 0 w 740765"/>
              <a:gd name="connsiteY3" fmla="*/ 7593 h 10000"/>
              <a:gd name="connsiteX4" fmla="*/ 714309 w 740765"/>
              <a:gd name="connsiteY4" fmla="*/ 8293 h 10000"/>
              <a:gd name="connsiteX5" fmla="*/ 351565 w 740765"/>
              <a:gd name="connsiteY5" fmla="*/ 10000 h 10000"/>
              <a:gd name="connsiteX0" fmla="*/ 467387 w 846587"/>
              <a:gd name="connsiteY0" fmla="*/ 0 h 10000"/>
              <a:gd name="connsiteX1" fmla="*/ 194008 w 846587"/>
              <a:gd name="connsiteY1" fmla="*/ 2188 h 10000"/>
              <a:gd name="connsiteX2" fmla="*/ 0 w 846587"/>
              <a:gd name="connsiteY2" fmla="*/ 5011 h 10000"/>
              <a:gd name="connsiteX3" fmla="*/ 846587 w 846587"/>
              <a:gd name="connsiteY3" fmla="*/ 6565 h 10000"/>
              <a:gd name="connsiteX4" fmla="*/ 105822 w 846587"/>
              <a:gd name="connsiteY4" fmla="*/ 7593 h 10000"/>
              <a:gd name="connsiteX5" fmla="*/ 820131 w 846587"/>
              <a:gd name="connsiteY5" fmla="*/ 8293 h 10000"/>
              <a:gd name="connsiteX6" fmla="*/ 457387 w 846587"/>
              <a:gd name="connsiteY6" fmla="*/ 10000 h 10000"/>
              <a:gd name="connsiteX0" fmla="*/ 361565 w 740765"/>
              <a:gd name="connsiteY0" fmla="*/ 0 h 10000"/>
              <a:gd name="connsiteX1" fmla="*/ 88186 w 740765"/>
              <a:gd name="connsiteY1" fmla="*/ 2188 h 10000"/>
              <a:gd name="connsiteX2" fmla="*/ 26457 w 740765"/>
              <a:gd name="connsiteY2" fmla="*/ 4989 h 10000"/>
              <a:gd name="connsiteX3" fmla="*/ 740765 w 740765"/>
              <a:gd name="connsiteY3" fmla="*/ 6565 h 10000"/>
              <a:gd name="connsiteX4" fmla="*/ 0 w 740765"/>
              <a:gd name="connsiteY4" fmla="*/ 7593 h 10000"/>
              <a:gd name="connsiteX5" fmla="*/ 714309 w 740765"/>
              <a:gd name="connsiteY5" fmla="*/ 8293 h 10000"/>
              <a:gd name="connsiteX6" fmla="*/ 351565 w 740765"/>
              <a:gd name="connsiteY6" fmla="*/ 10000 h 10000"/>
              <a:gd name="connsiteX0" fmla="*/ 361565 w 740765"/>
              <a:gd name="connsiteY0" fmla="*/ 0 h 10000"/>
              <a:gd name="connsiteX1" fmla="*/ 643759 w 740765"/>
              <a:gd name="connsiteY1" fmla="*/ 3304 h 10000"/>
              <a:gd name="connsiteX2" fmla="*/ 26457 w 740765"/>
              <a:gd name="connsiteY2" fmla="*/ 4989 h 10000"/>
              <a:gd name="connsiteX3" fmla="*/ 740765 w 740765"/>
              <a:gd name="connsiteY3" fmla="*/ 6565 h 10000"/>
              <a:gd name="connsiteX4" fmla="*/ 0 w 740765"/>
              <a:gd name="connsiteY4" fmla="*/ 7593 h 10000"/>
              <a:gd name="connsiteX5" fmla="*/ 714309 w 740765"/>
              <a:gd name="connsiteY5" fmla="*/ 8293 h 10000"/>
              <a:gd name="connsiteX6" fmla="*/ 351565 w 740765"/>
              <a:gd name="connsiteY6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06890 w 740765"/>
              <a:gd name="connsiteY1" fmla="*/ 380 h 10000"/>
              <a:gd name="connsiteX2" fmla="*/ 317472 w 740765"/>
              <a:gd name="connsiteY2" fmla="*/ 1663 h 10000"/>
              <a:gd name="connsiteX3" fmla="*/ 643759 w 740765"/>
              <a:gd name="connsiteY3" fmla="*/ 3304 h 10000"/>
              <a:gd name="connsiteX4" fmla="*/ 26457 w 740765"/>
              <a:gd name="connsiteY4" fmla="*/ 4989 h 10000"/>
              <a:gd name="connsiteX5" fmla="*/ 740765 w 740765"/>
              <a:gd name="connsiteY5" fmla="*/ 6565 h 10000"/>
              <a:gd name="connsiteX6" fmla="*/ 0 w 740765"/>
              <a:gd name="connsiteY6" fmla="*/ 7593 h 10000"/>
              <a:gd name="connsiteX7" fmla="*/ 714309 w 740765"/>
              <a:gd name="connsiteY7" fmla="*/ 8293 h 10000"/>
              <a:gd name="connsiteX8" fmla="*/ 351565 w 740765"/>
              <a:gd name="connsiteY8" fmla="*/ 10000 h 10000"/>
              <a:gd name="connsiteX0" fmla="*/ 3 w 2636769"/>
              <a:gd name="connsiteY0" fmla="*/ 0 h 10210"/>
              <a:gd name="connsiteX1" fmla="*/ 2202894 w 2636769"/>
              <a:gd name="connsiteY1" fmla="*/ 590 h 10210"/>
              <a:gd name="connsiteX2" fmla="*/ 2213476 w 2636769"/>
              <a:gd name="connsiteY2" fmla="*/ 1873 h 10210"/>
              <a:gd name="connsiteX3" fmla="*/ 2539763 w 2636769"/>
              <a:gd name="connsiteY3" fmla="*/ 3514 h 10210"/>
              <a:gd name="connsiteX4" fmla="*/ 1922461 w 2636769"/>
              <a:gd name="connsiteY4" fmla="*/ 5199 h 10210"/>
              <a:gd name="connsiteX5" fmla="*/ 2636769 w 2636769"/>
              <a:gd name="connsiteY5" fmla="*/ 6775 h 10210"/>
              <a:gd name="connsiteX6" fmla="*/ 1896004 w 2636769"/>
              <a:gd name="connsiteY6" fmla="*/ 7803 h 10210"/>
              <a:gd name="connsiteX7" fmla="*/ 2610313 w 2636769"/>
              <a:gd name="connsiteY7" fmla="*/ 8503 h 10210"/>
              <a:gd name="connsiteX8" fmla="*/ 2247569 w 2636769"/>
              <a:gd name="connsiteY8" fmla="*/ 10210 h 10210"/>
              <a:gd name="connsiteX0" fmla="*/ 3 w 2636769"/>
              <a:gd name="connsiteY0" fmla="*/ 0 h 10210"/>
              <a:gd name="connsiteX1" fmla="*/ 2245223 w 2636769"/>
              <a:gd name="connsiteY1" fmla="*/ 222 h 10210"/>
              <a:gd name="connsiteX2" fmla="*/ 2213476 w 2636769"/>
              <a:gd name="connsiteY2" fmla="*/ 1873 h 10210"/>
              <a:gd name="connsiteX3" fmla="*/ 2539763 w 2636769"/>
              <a:gd name="connsiteY3" fmla="*/ 3514 h 10210"/>
              <a:gd name="connsiteX4" fmla="*/ 1922461 w 2636769"/>
              <a:gd name="connsiteY4" fmla="*/ 5199 h 10210"/>
              <a:gd name="connsiteX5" fmla="*/ 2636769 w 2636769"/>
              <a:gd name="connsiteY5" fmla="*/ 6775 h 10210"/>
              <a:gd name="connsiteX6" fmla="*/ 1896004 w 2636769"/>
              <a:gd name="connsiteY6" fmla="*/ 7803 h 10210"/>
              <a:gd name="connsiteX7" fmla="*/ 2610313 w 2636769"/>
              <a:gd name="connsiteY7" fmla="*/ 8503 h 10210"/>
              <a:gd name="connsiteX8" fmla="*/ 2247569 w 2636769"/>
              <a:gd name="connsiteY8" fmla="*/ 10210 h 10210"/>
              <a:gd name="connsiteX0" fmla="*/ 3 w 2636769"/>
              <a:gd name="connsiteY0" fmla="*/ 0 h 10210"/>
              <a:gd name="connsiteX1" fmla="*/ 2245223 w 2636769"/>
              <a:gd name="connsiteY1" fmla="*/ 222 h 10210"/>
              <a:gd name="connsiteX2" fmla="*/ 2213476 w 2636769"/>
              <a:gd name="connsiteY2" fmla="*/ 1873 h 10210"/>
              <a:gd name="connsiteX3" fmla="*/ 2539763 w 2636769"/>
              <a:gd name="connsiteY3" fmla="*/ 3514 h 10210"/>
              <a:gd name="connsiteX4" fmla="*/ 1922461 w 2636769"/>
              <a:gd name="connsiteY4" fmla="*/ 5199 h 10210"/>
              <a:gd name="connsiteX5" fmla="*/ 2636769 w 2636769"/>
              <a:gd name="connsiteY5" fmla="*/ 6775 h 10210"/>
              <a:gd name="connsiteX6" fmla="*/ 1896004 w 2636769"/>
              <a:gd name="connsiteY6" fmla="*/ 7803 h 10210"/>
              <a:gd name="connsiteX7" fmla="*/ 2610313 w 2636769"/>
              <a:gd name="connsiteY7" fmla="*/ 8503 h 10210"/>
              <a:gd name="connsiteX8" fmla="*/ 2247569 w 2636769"/>
              <a:gd name="connsiteY8" fmla="*/ 10210 h 10210"/>
              <a:gd name="connsiteX0" fmla="*/ 3 w 2636769"/>
              <a:gd name="connsiteY0" fmla="*/ 0 h 10210"/>
              <a:gd name="connsiteX1" fmla="*/ 2245223 w 2636769"/>
              <a:gd name="connsiteY1" fmla="*/ 222 h 10210"/>
              <a:gd name="connsiteX2" fmla="*/ 2213476 w 2636769"/>
              <a:gd name="connsiteY2" fmla="*/ 1873 h 10210"/>
              <a:gd name="connsiteX3" fmla="*/ 2539763 w 2636769"/>
              <a:gd name="connsiteY3" fmla="*/ 3514 h 10210"/>
              <a:gd name="connsiteX4" fmla="*/ 1922461 w 2636769"/>
              <a:gd name="connsiteY4" fmla="*/ 5199 h 10210"/>
              <a:gd name="connsiteX5" fmla="*/ 2636769 w 2636769"/>
              <a:gd name="connsiteY5" fmla="*/ 6775 h 10210"/>
              <a:gd name="connsiteX6" fmla="*/ 1896004 w 2636769"/>
              <a:gd name="connsiteY6" fmla="*/ 7803 h 10210"/>
              <a:gd name="connsiteX7" fmla="*/ 2610313 w 2636769"/>
              <a:gd name="connsiteY7" fmla="*/ 8503 h 10210"/>
              <a:gd name="connsiteX8" fmla="*/ 2247569 w 2636769"/>
              <a:gd name="connsiteY8" fmla="*/ 10210 h 10210"/>
              <a:gd name="connsiteX0" fmla="*/ 4 w 2636770"/>
              <a:gd name="connsiteY0" fmla="*/ 0 h 10210"/>
              <a:gd name="connsiteX1" fmla="*/ 2245224 w 2636770"/>
              <a:gd name="connsiteY1" fmla="*/ 222 h 10210"/>
              <a:gd name="connsiteX2" fmla="*/ 2213477 w 2636770"/>
              <a:gd name="connsiteY2" fmla="*/ 1873 h 10210"/>
              <a:gd name="connsiteX3" fmla="*/ 2539764 w 2636770"/>
              <a:gd name="connsiteY3" fmla="*/ 3514 h 10210"/>
              <a:gd name="connsiteX4" fmla="*/ 1922462 w 2636770"/>
              <a:gd name="connsiteY4" fmla="*/ 5199 h 10210"/>
              <a:gd name="connsiteX5" fmla="*/ 2636770 w 2636770"/>
              <a:gd name="connsiteY5" fmla="*/ 6775 h 10210"/>
              <a:gd name="connsiteX6" fmla="*/ 1896005 w 2636770"/>
              <a:gd name="connsiteY6" fmla="*/ 7803 h 10210"/>
              <a:gd name="connsiteX7" fmla="*/ 2610314 w 2636770"/>
              <a:gd name="connsiteY7" fmla="*/ 8503 h 10210"/>
              <a:gd name="connsiteX8" fmla="*/ 2247570 w 2636770"/>
              <a:gd name="connsiteY8" fmla="*/ 10210 h 10210"/>
              <a:gd name="connsiteX0" fmla="*/ 14 w 1289295"/>
              <a:gd name="connsiteY0" fmla="*/ 0 h 10683"/>
              <a:gd name="connsiteX1" fmla="*/ 897749 w 1289295"/>
              <a:gd name="connsiteY1" fmla="*/ 695 h 10683"/>
              <a:gd name="connsiteX2" fmla="*/ 866002 w 1289295"/>
              <a:gd name="connsiteY2" fmla="*/ 2346 h 10683"/>
              <a:gd name="connsiteX3" fmla="*/ 1192289 w 1289295"/>
              <a:gd name="connsiteY3" fmla="*/ 3987 h 10683"/>
              <a:gd name="connsiteX4" fmla="*/ 574987 w 1289295"/>
              <a:gd name="connsiteY4" fmla="*/ 5672 h 10683"/>
              <a:gd name="connsiteX5" fmla="*/ 1289295 w 1289295"/>
              <a:gd name="connsiteY5" fmla="*/ 7248 h 10683"/>
              <a:gd name="connsiteX6" fmla="*/ 548530 w 1289295"/>
              <a:gd name="connsiteY6" fmla="*/ 8276 h 10683"/>
              <a:gd name="connsiteX7" fmla="*/ 1262839 w 1289295"/>
              <a:gd name="connsiteY7" fmla="*/ 8976 h 10683"/>
              <a:gd name="connsiteX8" fmla="*/ 900095 w 1289295"/>
              <a:gd name="connsiteY8" fmla="*/ 10683 h 10683"/>
              <a:gd name="connsiteX0" fmla="*/ 14 w 1289295"/>
              <a:gd name="connsiteY0" fmla="*/ 0 h 10683"/>
              <a:gd name="connsiteX1" fmla="*/ 897749 w 1289295"/>
              <a:gd name="connsiteY1" fmla="*/ 783 h 10683"/>
              <a:gd name="connsiteX2" fmla="*/ 866002 w 1289295"/>
              <a:gd name="connsiteY2" fmla="*/ 2346 h 10683"/>
              <a:gd name="connsiteX3" fmla="*/ 1192289 w 1289295"/>
              <a:gd name="connsiteY3" fmla="*/ 3987 h 10683"/>
              <a:gd name="connsiteX4" fmla="*/ 574987 w 1289295"/>
              <a:gd name="connsiteY4" fmla="*/ 5672 h 10683"/>
              <a:gd name="connsiteX5" fmla="*/ 1289295 w 1289295"/>
              <a:gd name="connsiteY5" fmla="*/ 7248 h 10683"/>
              <a:gd name="connsiteX6" fmla="*/ 548530 w 1289295"/>
              <a:gd name="connsiteY6" fmla="*/ 8276 h 10683"/>
              <a:gd name="connsiteX7" fmla="*/ 1262839 w 1289295"/>
              <a:gd name="connsiteY7" fmla="*/ 8976 h 10683"/>
              <a:gd name="connsiteX8" fmla="*/ 900095 w 1289295"/>
              <a:gd name="connsiteY8" fmla="*/ 10683 h 10683"/>
              <a:gd name="connsiteX0" fmla="*/ 14 w 1289295"/>
              <a:gd name="connsiteY0" fmla="*/ 0 h 10683"/>
              <a:gd name="connsiteX1" fmla="*/ 897749 w 1289295"/>
              <a:gd name="connsiteY1" fmla="*/ 745 h 10683"/>
              <a:gd name="connsiteX2" fmla="*/ 866002 w 1289295"/>
              <a:gd name="connsiteY2" fmla="*/ 2346 h 10683"/>
              <a:gd name="connsiteX3" fmla="*/ 1192289 w 1289295"/>
              <a:gd name="connsiteY3" fmla="*/ 3987 h 10683"/>
              <a:gd name="connsiteX4" fmla="*/ 574987 w 1289295"/>
              <a:gd name="connsiteY4" fmla="*/ 5672 h 10683"/>
              <a:gd name="connsiteX5" fmla="*/ 1289295 w 1289295"/>
              <a:gd name="connsiteY5" fmla="*/ 7248 h 10683"/>
              <a:gd name="connsiteX6" fmla="*/ 548530 w 1289295"/>
              <a:gd name="connsiteY6" fmla="*/ 8276 h 10683"/>
              <a:gd name="connsiteX7" fmla="*/ 1262839 w 1289295"/>
              <a:gd name="connsiteY7" fmla="*/ 8976 h 10683"/>
              <a:gd name="connsiteX8" fmla="*/ 900095 w 1289295"/>
              <a:gd name="connsiteY8" fmla="*/ 10683 h 10683"/>
              <a:gd name="connsiteX0" fmla="*/ 14 w 1289295"/>
              <a:gd name="connsiteY0" fmla="*/ 0 h 10683"/>
              <a:gd name="connsiteX1" fmla="*/ 897749 w 1289295"/>
              <a:gd name="connsiteY1" fmla="*/ 745 h 10683"/>
              <a:gd name="connsiteX2" fmla="*/ 866002 w 1289295"/>
              <a:gd name="connsiteY2" fmla="*/ 2346 h 10683"/>
              <a:gd name="connsiteX3" fmla="*/ 1192289 w 1289295"/>
              <a:gd name="connsiteY3" fmla="*/ 3987 h 10683"/>
              <a:gd name="connsiteX4" fmla="*/ 574987 w 1289295"/>
              <a:gd name="connsiteY4" fmla="*/ 5672 h 10683"/>
              <a:gd name="connsiteX5" fmla="*/ 1289295 w 1289295"/>
              <a:gd name="connsiteY5" fmla="*/ 7248 h 10683"/>
              <a:gd name="connsiteX6" fmla="*/ 548530 w 1289295"/>
              <a:gd name="connsiteY6" fmla="*/ 8276 h 10683"/>
              <a:gd name="connsiteX7" fmla="*/ 1262839 w 1289295"/>
              <a:gd name="connsiteY7" fmla="*/ 8976 h 10683"/>
              <a:gd name="connsiteX8" fmla="*/ 900095 w 1289295"/>
              <a:gd name="connsiteY8" fmla="*/ 10683 h 10683"/>
              <a:gd name="connsiteX0" fmla="*/ 0 w 1289281"/>
              <a:gd name="connsiteY0" fmla="*/ 0 h 10683"/>
              <a:gd name="connsiteX1" fmla="*/ 171081 w 1289281"/>
              <a:gd name="connsiteY1" fmla="*/ 1519 h 10683"/>
              <a:gd name="connsiteX2" fmla="*/ 897735 w 1289281"/>
              <a:gd name="connsiteY2" fmla="*/ 745 h 10683"/>
              <a:gd name="connsiteX3" fmla="*/ 865988 w 1289281"/>
              <a:gd name="connsiteY3" fmla="*/ 2346 h 10683"/>
              <a:gd name="connsiteX4" fmla="*/ 1192275 w 1289281"/>
              <a:gd name="connsiteY4" fmla="*/ 3987 h 10683"/>
              <a:gd name="connsiteX5" fmla="*/ 574973 w 1289281"/>
              <a:gd name="connsiteY5" fmla="*/ 5672 h 10683"/>
              <a:gd name="connsiteX6" fmla="*/ 1289281 w 1289281"/>
              <a:gd name="connsiteY6" fmla="*/ 7248 h 10683"/>
              <a:gd name="connsiteX7" fmla="*/ 548516 w 1289281"/>
              <a:gd name="connsiteY7" fmla="*/ 8276 h 10683"/>
              <a:gd name="connsiteX8" fmla="*/ 1262825 w 1289281"/>
              <a:gd name="connsiteY8" fmla="*/ 8976 h 10683"/>
              <a:gd name="connsiteX9" fmla="*/ 900081 w 1289281"/>
              <a:gd name="connsiteY9" fmla="*/ 10683 h 10683"/>
              <a:gd name="connsiteX0" fmla="*/ 112385 w 1161800"/>
              <a:gd name="connsiteY0" fmla="*/ 9881 h 9938"/>
              <a:gd name="connsiteX1" fmla="*/ 43600 w 1161800"/>
              <a:gd name="connsiteY1" fmla="*/ 774 h 9938"/>
              <a:gd name="connsiteX2" fmla="*/ 770254 w 1161800"/>
              <a:gd name="connsiteY2" fmla="*/ 0 h 9938"/>
              <a:gd name="connsiteX3" fmla="*/ 738507 w 1161800"/>
              <a:gd name="connsiteY3" fmla="*/ 1601 h 9938"/>
              <a:gd name="connsiteX4" fmla="*/ 1064794 w 1161800"/>
              <a:gd name="connsiteY4" fmla="*/ 3242 h 9938"/>
              <a:gd name="connsiteX5" fmla="*/ 447492 w 1161800"/>
              <a:gd name="connsiteY5" fmla="*/ 4927 h 9938"/>
              <a:gd name="connsiteX6" fmla="*/ 1161800 w 1161800"/>
              <a:gd name="connsiteY6" fmla="*/ 6503 h 9938"/>
              <a:gd name="connsiteX7" fmla="*/ 421035 w 1161800"/>
              <a:gd name="connsiteY7" fmla="*/ 7531 h 9938"/>
              <a:gd name="connsiteX8" fmla="*/ 1135344 w 1161800"/>
              <a:gd name="connsiteY8" fmla="*/ 8231 h 9938"/>
              <a:gd name="connsiteX9" fmla="*/ 772600 w 1161800"/>
              <a:gd name="connsiteY9" fmla="*/ 9938 h 9938"/>
              <a:gd name="connsiteX0" fmla="*/ 8487 w 17520"/>
              <a:gd name="connsiteY0" fmla="*/ 9943 h 10000"/>
              <a:gd name="connsiteX1" fmla="*/ 1 w 17520"/>
              <a:gd name="connsiteY1" fmla="*/ 8001 h 10000"/>
              <a:gd name="connsiteX2" fmla="*/ 7895 w 17520"/>
              <a:gd name="connsiteY2" fmla="*/ 779 h 10000"/>
              <a:gd name="connsiteX3" fmla="*/ 14150 w 17520"/>
              <a:gd name="connsiteY3" fmla="*/ 0 h 10000"/>
              <a:gd name="connsiteX4" fmla="*/ 13877 w 17520"/>
              <a:gd name="connsiteY4" fmla="*/ 1611 h 10000"/>
              <a:gd name="connsiteX5" fmla="*/ 16685 w 17520"/>
              <a:gd name="connsiteY5" fmla="*/ 3262 h 10000"/>
              <a:gd name="connsiteX6" fmla="*/ 11372 w 17520"/>
              <a:gd name="connsiteY6" fmla="*/ 4958 h 10000"/>
              <a:gd name="connsiteX7" fmla="*/ 17520 w 17520"/>
              <a:gd name="connsiteY7" fmla="*/ 6544 h 10000"/>
              <a:gd name="connsiteX8" fmla="*/ 11144 w 17520"/>
              <a:gd name="connsiteY8" fmla="*/ 7578 h 10000"/>
              <a:gd name="connsiteX9" fmla="*/ 17292 w 17520"/>
              <a:gd name="connsiteY9" fmla="*/ 8282 h 10000"/>
              <a:gd name="connsiteX10" fmla="*/ 14170 w 17520"/>
              <a:gd name="connsiteY10" fmla="*/ 10000 h 10000"/>
              <a:gd name="connsiteX0" fmla="*/ 8487 w 17520"/>
              <a:gd name="connsiteY0" fmla="*/ 9943 h 10000"/>
              <a:gd name="connsiteX1" fmla="*/ 1 w 17520"/>
              <a:gd name="connsiteY1" fmla="*/ 8001 h 10000"/>
              <a:gd name="connsiteX2" fmla="*/ 7895 w 17520"/>
              <a:gd name="connsiteY2" fmla="*/ 779 h 10000"/>
              <a:gd name="connsiteX3" fmla="*/ 14150 w 17520"/>
              <a:gd name="connsiteY3" fmla="*/ 0 h 10000"/>
              <a:gd name="connsiteX4" fmla="*/ 13877 w 17520"/>
              <a:gd name="connsiteY4" fmla="*/ 1611 h 10000"/>
              <a:gd name="connsiteX5" fmla="*/ 16685 w 17520"/>
              <a:gd name="connsiteY5" fmla="*/ 3262 h 10000"/>
              <a:gd name="connsiteX6" fmla="*/ 11372 w 17520"/>
              <a:gd name="connsiteY6" fmla="*/ 4958 h 10000"/>
              <a:gd name="connsiteX7" fmla="*/ 17520 w 17520"/>
              <a:gd name="connsiteY7" fmla="*/ 6544 h 10000"/>
              <a:gd name="connsiteX8" fmla="*/ 11144 w 17520"/>
              <a:gd name="connsiteY8" fmla="*/ 7578 h 10000"/>
              <a:gd name="connsiteX9" fmla="*/ 17292 w 17520"/>
              <a:gd name="connsiteY9" fmla="*/ 8282 h 10000"/>
              <a:gd name="connsiteX10" fmla="*/ 14170 w 17520"/>
              <a:gd name="connsiteY10" fmla="*/ 10000 h 10000"/>
              <a:gd name="connsiteX11" fmla="*/ 8487 w 17520"/>
              <a:gd name="connsiteY11" fmla="*/ 9943 h 10000"/>
              <a:gd name="connsiteX0" fmla="*/ 8487 w 17520"/>
              <a:gd name="connsiteY0" fmla="*/ 9996 h 10000"/>
              <a:gd name="connsiteX1" fmla="*/ 1 w 17520"/>
              <a:gd name="connsiteY1" fmla="*/ 8001 h 10000"/>
              <a:gd name="connsiteX2" fmla="*/ 7895 w 17520"/>
              <a:gd name="connsiteY2" fmla="*/ 779 h 10000"/>
              <a:gd name="connsiteX3" fmla="*/ 14150 w 17520"/>
              <a:gd name="connsiteY3" fmla="*/ 0 h 10000"/>
              <a:gd name="connsiteX4" fmla="*/ 13877 w 17520"/>
              <a:gd name="connsiteY4" fmla="*/ 1611 h 10000"/>
              <a:gd name="connsiteX5" fmla="*/ 16685 w 17520"/>
              <a:gd name="connsiteY5" fmla="*/ 3262 h 10000"/>
              <a:gd name="connsiteX6" fmla="*/ 11372 w 17520"/>
              <a:gd name="connsiteY6" fmla="*/ 4958 h 10000"/>
              <a:gd name="connsiteX7" fmla="*/ 17520 w 17520"/>
              <a:gd name="connsiteY7" fmla="*/ 6544 h 10000"/>
              <a:gd name="connsiteX8" fmla="*/ 11144 w 17520"/>
              <a:gd name="connsiteY8" fmla="*/ 7578 h 10000"/>
              <a:gd name="connsiteX9" fmla="*/ 17292 w 17520"/>
              <a:gd name="connsiteY9" fmla="*/ 8282 h 10000"/>
              <a:gd name="connsiteX10" fmla="*/ 14170 w 17520"/>
              <a:gd name="connsiteY10" fmla="*/ 10000 h 10000"/>
              <a:gd name="connsiteX11" fmla="*/ 8487 w 17520"/>
              <a:gd name="connsiteY11" fmla="*/ 9996 h 10000"/>
              <a:gd name="connsiteX0" fmla="*/ 2718 w 17520"/>
              <a:gd name="connsiteY0" fmla="*/ 9996 h 10000"/>
              <a:gd name="connsiteX1" fmla="*/ 1 w 17520"/>
              <a:gd name="connsiteY1" fmla="*/ 8001 h 10000"/>
              <a:gd name="connsiteX2" fmla="*/ 7895 w 17520"/>
              <a:gd name="connsiteY2" fmla="*/ 779 h 10000"/>
              <a:gd name="connsiteX3" fmla="*/ 14150 w 17520"/>
              <a:gd name="connsiteY3" fmla="*/ 0 h 10000"/>
              <a:gd name="connsiteX4" fmla="*/ 13877 w 17520"/>
              <a:gd name="connsiteY4" fmla="*/ 1611 h 10000"/>
              <a:gd name="connsiteX5" fmla="*/ 16685 w 17520"/>
              <a:gd name="connsiteY5" fmla="*/ 3262 h 10000"/>
              <a:gd name="connsiteX6" fmla="*/ 11372 w 17520"/>
              <a:gd name="connsiteY6" fmla="*/ 4958 h 10000"/>
              <a:gd name="connsiteX7" fmla="*/ 17520 w 17520"/>
              <a:gd name="connsiteY7" fmla="*/ 6544 h 10000"/>
              <a:gd name="connsiteX8" fmla="*/ 11144 w 17520"/>
              <a:gd name="connsiteY8" fmla="*/ 7578 h 10000"/>
              <a:gd name="connsiteX9" fmla="*/ 17292 w 17520"/>
              <a:gd name="connsiteY9" fmla="*/ 8282 h 10000"/>
              <a:gd name="connsiteX10" fmla="*/ 14170 w 17520"/>
              <a:gd name="connsiteY10" fmla="*/ 10000 h 10000"/>
              <a:gd name="connsiteX11" fmla="*/ 2718 w 17520"/>
              <a:gd name="connsiteY11" fmla="*/ 9996 h 10000"/>
              <a:gd name="connsiteX0" fmla="*/ 5166 w 19968"/>
              <a:gd name="connsiteY0" fmla="*/ 9996 h 10000"/>
              <a:gd name="connsiteX1" fmla="*/ 2449 w 19968"/>
              <a:gd name="connsiteY1" fmla="*/ 8001 h 10000"/>
              <a:gd name="connsiteX2" fmla="*/ 202 w 19968"/>
              <a:gd name="connsiteY2" fmla="*/ 4302 h 10000"/>
              <a:gd name="connsiteX3" fmla="*/ 16598 w 19968"/>
              <a:gd name="connsiteY3" fmla="*/ 0 h 10000"/>
              <a:gd name="connsiteX4" fmla="*/ 16325 w 19968"/>
              <a:gd name="connsiteY4" fmla="*/ 1611 h 10000"/>
              <a:gd name="connsiteX5" fmla="*/ 19133 w 19968"/>
              <a:gd name="connsiteY5" fmla="*/ 3262 h 10000"/>
              <a:gd name="connsiteX6" fmla="*/ 13820 w 19968"/>
              <a:gd name="connsiteY6" fmla="*/ 4958 h 10000"/>
              <a:gd name="connsiteX7" fmla="*/ 19968 w 19968"/>
              <a:gd name="connsiteY7" fmla="*/ 6544 h 10000"/>
              <a:gd name="connsiteX8" fmla="*/ 13592 w 19968"/>
              <a:gd name="connsiteY8" fmla="*/ 7578 h 10000"/>
              <a:gd name="connsiteX9" fmla="*/ 19740 w 19968"/>
              <a:gd name="connsiteY9" fmla="*/ 8282 h 10000"/>
              <a:gd name="connsiteX10" fmla="*/ 16618 w 19968"/>
              <a:gd name="connsiteY10" fmla="*/ 10000 h 10000"/>
              <a:gd name="connsiteX11" fmla="*/ 5166 w 19968"/>
              <a:gd name="connsiteY11" fmla="*/ 9996 h 10000"/>
              <a:gd name="connsiteX0" fmla="*/ 5918 w 20720"/>
              <a:gd name="connsiteY0" fmla="*/ 9996 h 10000"/>
              <a:gd name="connsiteX1" fmla="*/ 43 w 20720"/>
              <a:gd name="connsiteY1" fmla="*/ 8001 h 10000"/>
              <a:gd name="connsiteX2" fmla="*/ 954 w 20720"/>
              <a:gd name="connsiteY2" fmla="*/ 4302 h 10000"/>
              <a:gd name="connsiteX3" fmla="*/ 17350 w 20720"/>
              <a:gd name="connsiteY3" fmla="*/ 0 h 10000"/>
              <a:gd name="connsiteX4" fmla="*/ 17077 w 20720"/>
              <a:gd name="connsiteY4" fmla="*/ 1611 h 10000"/>
              <a:gd name="connsiteX5" fmla="*/ 19885 w 20720"/>
              <a:gd name="connsiteY5" fmla="*/ 3262 h 10000"/>
              <a:gd name="connsiteX6" fmla="*/ 14572 w 20720"/>
              <a:gd name="connsiteY6" fmla="*/ 4958 h 10000"/>
              <a:gd name="connsiteX7" fmla="*/ 20720 w 20720"/>
              <a:gd name="connsiteY7" fmla="*/ 6544 h 10000"/>
              <a:gd name="connsiteX8" fmla="*/ 14344 w 20720"/>
              <a:gd name="connsiteY8" fmla="*/ 7578 h 10000"/>
              <a:gd name="connsiteX9" fmla="*/ 20492 w 20720"/>
              <a:gd name="connsiteY9" fmla="*/ 8282 h 10000"/>
              <a:gd name="connsiteX10" fmla="*/ 17370 w 20720"/>
              <a:gd name="connsiteY10" fmla="*/ 10000 h 10000"/>
              <a:gd name="connsiteX11" fmla="*/ 5918 w 20720"/>
              <a:gd name="connsiteY11" fmla="*/ 9996 h 10000"/>
              <a:gd name="connsiteX0" fmla="*/ 5882 w 20684"/>
              <a:gd name="connsiteY0" fmla="*/ 9996 h 10000"/>
              <a:gd name="connsiteX1" fmla="*/ 7 w 20684"/>
              <a:gd name="connsiteY1" fmla="*/ 8001 h 10000"/>
              <a:gd name="connsiteX2" fmla="*/ 2011 w 20684"/>
              <a:gd name="connsiteY2" fmla="*/ 4971 h 10000"/>
              <a:gd name="connsiteX3" fmla="*/ 17314 w 20684"/>
              <a:gd name="connsiteY3" fmla="*/ 0 h 10000"/>
              <a:gd name="connsiteX4" fmla="*/ 17041 w 20684"/>
              <a:gd name="connsiteY4" fmla="*/ 1611 h 10000"/>
              <a:gd name="connsiteX5" fmla="*/ 19849 w 20684"/>
              <a:gd name="connsiteY5" fmla="*/ 3262 h 10000"/>
              <a:gd name="connsiteX6" fmla="*/ 14536 w 20684"/>
              <a:gd name="connsiteY6" fmla="*/ 4958 h 10000"/>
              <a:gd name="connsiteX7" fmla="*/ 20684 w 20684"/>
              <a:gd name="connsiteY7" fmla="*/ 6544 h 10000"/>
              <a:gd name="connsiteX8" fmla="*/ 14308 w 20684"/>
              <a:gd name="connsiteY8" fmla="*/ 7578 h 10000"/>
              <a:gd name="connsiteX9" fmla="*/ 20456 w 20684"/>
              <a:gd name="connsiteY9" fmla="*/ 8282 h 10000"/>
              <a:gd name="connsiteX10" fmla="*/ 17334 w 20684"/>
              <a:gd name="connsiteY10" fmla="*/ 10000 h 10000"/>
              <a:gd name="connsiteX11" fmla="*/ 5882 w 20684"/>
              <a:gd name="connsiteY11" fmla="*/ 99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84" h="10000">
                <a:moveTo>
                  <a:pt x="5882" y="9996"/>
                </a:moveTo>
                <a:cubicBezTo>
                  <a:pt x="5804" y="9458"/>
                  <a:pt x="106" y="9528"/>
                  <a:pt x="7" y="8001"/>
                </a:cubicBezTo>
                <a:cubicBezTo>
                  <a:pt x="-92" y="6474"/>
                  <a:pt x="989" y="6090"/>
                  <a:pt x="2011" y="4971"/>
                </a:cubicBezTo>
                <a:lnTo>
                  <a:pt x="17314" y="0"/>
                </a:lnTo>
                <a:cubicBezTo>
                  <a:pt x="17068" y="684"/>
                  <a:pt x="17082" y="978"/>
                  <a:pt x="17041" y="1611"/>
                </a:cubicBezTo>
                <a:lnTo>
                  <a:pt x="19849" y="3262"/>
                </a:lnTo>
                <a:lnTo>
                  <a:pt x="14536" y="4958"/>
                </a:lnTo>
                <a:lnTo>
                  <a:pt x="20684" y="6544"/>
                </a:lnTo>
                <a:lnTo>
                  <a:pt x="14308" y="7578"/>
                </a:lnTo>
                <a:lnTo>
                  <a:pt x="20456" y="8282"/>
                </a:lnTo>
                <a:lnTo>
                  <a:pt x="17334" y="10000"/>
                </a:lnTo>
                <a:lnTo>
                  <a:pt x="5882" y="9996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BD92DE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reeform 37"/>
          <p:cNvSpPr/>
          <p:nvPr/>
        </p:nvSpPr>
        <p:spPr>
          <a:xfrm>
            <a:off x="3546363" y="3242963"/>
            <a:ext cx="365299" cy="565029"/>
          </a:xfrm>
          <a:custGeom>
            <a:avLst/>
            <a:gdLst>
              <a:gd name="connsiteX0" fmla="*/ 0 w 83838"/>
              <a:gd name="connsiteY0" fmla="*/ 0 h 1409700"/>
              <a:gd name="connsiteX1" fmla="*/ 28575 w 83838"/>
              <a:gd name="connsiteY1" fmla="*/ 114300 h 1409700"/>
              <a:gd name="connsiteX2" fmla="*/ 47625 w 83838"/>
              <a:gd name="connsiteY2" fmla="*/ 304800 h 1409700"/>
              <a:gd name="connsiteX3" fmla="*/ 66675 w 83838"/>
              <a:gd name="connsiteY3" fmla="*/ 409575 h 1409700"/>
              <a:gd name="connsiteX4" fmla="*/ 76200 w 83838"/>
              <a:gd name="connsiteY4" fmla="*/ 1409700 h 1409700"/>
              <a:gd name="connsiteX0" fmla="*/ 0 w 83838"/>
              <a:gd name="connsiteY0" fmla="*/ 0 h 1409700"/>
              <a:gd name="connsiteX1" fmla="*/ 28575 w 83838"/>
              <a:gd name="connsiteY1" fmla="*/ 114300 h 1409700"/>
              <a:gd name="connsiteX2" fmla="*/ 66675 w 83838"/>
              <a:gd name="connsiteY2" fmla="*/ 409575 h 1409700"/>
              <a:gd name="connsiteX3" fmla="*/ 76200 w 83838"/>
              <a:gd name="connsiteY3" fmla="*/ 1409700 h 1409700"/>
              <a:gd name="connsiteX0" fmla="*/ 0 w 76200"/>
              <a:gd name="connsiteY0" fmla="*/ 17523 h 1427223"/>
              <a:gd name="connsiteX1" fmla="*/ 28575 w 76200"/>
              <a:gd name="connsiteY1" fmla="*/ 131823 h 1427223"/>
              <a:gd name="connsiteX2" fmla="*/ 76200 w 76200"/>
              <a:gd name="connsiteY2" fmla="*/ 1427223 h 1427223"/>
              <a:gd name="connsiteX0" fmla="*/ 0 w 29481"/>
              <a:gd name="connsiteY0" fmla="*/ 18382 h 1440697"/>
              <a:gd name="connsiteX1" fmla="*/ 28575 w 29481"/>
              <a:gd name="connsiteY1" fmla="*/ 132682 h 1440697"/>
              <a:gd name="connsiteX2" fmla="*/ 27893 w 29481"/>
              <a:gd name="connsiteY2" fmla="*/ 1440697 h 1440697"/>
              <a:gd name="connsiteX0" fmla="*/ 4708 w 9018"/>
              <a:gd name="connsiteY0" fmla="*/ 9242 h 1450479"/>
              <a:gd name="connsiteX1" fmla="*/ 4938 w 9018"/>
              <a:gd name="connsiteY1" fmla="*/ 142464 h 1450479"/>
              <a:gd name="connsiteX2" fmla="*/ 4256 w 9018"/>
              <a:gd name="connsiteY2" fmla="*/ 1450479 h 1450479"/>
              <a:gd name="connsiteX0" fmla="*/ 502 w 502"/>
              <a:gd name="connsiteY0" fmla="*/ 0 h 9936"/>
              <a:gd name="connsiteX1" fmla="*/ 0 w 502"/>
              <a:gd name="connsiteY1" fmla="*/ 9936 h 9936"/>
              <a:gd name="connsiteX0" fmla="*/ 297027 w 297027"/>
              <a:gd name="connsiteY0" fmla="*/ 0 h 10000"/>
              <a:gd name="connsiteX1" fmla="*/ 287027 w 297027"/>
              <a:gd name="connsiteY1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10000 w 371563"/>
              <a:gd name="connsiteY0" fmla="*/ 0 h 10000"/>
              <a:gd name="connsiteX1" fmla="*/ 371563 w 371563"/>
              <a:gd name="connsiteY1" fmla="*/ 3457 h 10000"/>
              <a:gd name="connsiteX2" fmla="*/ 0 w 371563"/>
              <a:gd name="connsiteY2" fmla="*/ 10000 h 10000"/>
              <a:gd name="connsiteX0" fmla="*/ 273379 w 639402"/>
              <a:gd name="connsiteY0" fmla="*/ 0 h 10000"/>
              <a:gd name="connsiteX1" fmla="*/ 0 w 639402"/>
              <a:gd name="connsiteY1" fmla="*/ 2188 h 10000"/>
              <a:gd name="connsiteX2" fmla="*/ 634942 w 639402"/>
              <a:gd name="connsiteY2" fmla="*/ 3457 h 10000"/>
              <a:gd name="connsiteX3" fmla="*/ 263379 w 639402"/>
              <a:gd name="connsiteY3" fmla="*/ 10000 h 10000"/>
              <a:gd name="connsiteX0" fmla="*/ 273379 w 634953"/>
              <a:gd name="connsiteY0" fmla="*/ 0 h 10000"/>
              <a:gd name="connsiteX1" fmla="*/ 0 w 634953"/>
              <a:gd name="connsiteY1" fmla="*/ 2188 h 10000"/>
              <a:gd name="connsiteX2" fmla="*/ 634942 w 634953"/>
              <a:gd name="connsiteY2" fmla="*/ 3457 h 10000"/>
              <a:gd name="connsiteX3" fmla="*/ 17637 w 634953"/>
              <a:gd name="connsiteY3" fmla="*/ 5974 h 10000"/>
              <a:gd name="connsiteX4" fmla="*/ 263379 w 634953"/>
              <a:gd name="connsiteY4" fmla="*/ 10000 h 10000"/>
              <a:gd name="connsiteX0" fmla="*/ 273379 w 652579"/>
              <a:gd name="connsiteY0" fmla="*/ 0 h 10000"/>
              <a:gd name="connsiteX1" fmla="*/ 0 w 652579"/>
              <a:gd name="connsiteY1" fmla="*/ 2188 h 10000"/>
              <a:gd name="connsiteX2" fmla="*/ 634942 w 652579"/>
              <a:gd name="connsiteY2" fmla="*/ 3457 h 10000"/>
              <a:gd name="connsiteX3" fmla="*/ 17637 w 652579"/>
              <a:gd name="connsiteY3" fmla="*/ 5974 h 10000"/>
              <a:gd name="connsiteX4" fmla="*/ 652579 w 652579"/>
              <a:gd name="connsiteY4" fmla="*/ 8315 h 10000"/>
              <a:gd name="connsiteX5" fmla="*/ 263379 w 652579"/>
              <a:gd name="connsiteY5" fmla="*/ 10000 h 10000"/>
              <a:gd name="connsiteX0" fmla="*/ 299835 w 679035"/>
              <a:gd name="connsiteY0" fmla="*/ 0 h 10000"/>
              <a:gd name="connsiteX1" fmla="*/ 26456 w 679035"/>
              <a:gd name="connsiteY1" fmla="*/ 2188 h 10000"/>
              <a:gd name="connsiteX2" fmla="*/ 661398 w 679035"/>
              <a:gd name="connsiteY2" fmla="*/ 3457 h 10000"/>
              <a:gd name="connsiteX3" fmla="*/ 0 w 679035"/>
              <a:gd name="connsiteY3" fmla="*/ 7046 h 10000"/>
              <a:gd name="connsiteX4" fmla="*/ 679035 w 679035"/>
              <a:gd name="connsiteY4" fmla="*/ 8315 h 10000"/>
              <a:gd name="connsiteX5" fmla="*/ 289835 w 679035"/>
              <a:gd name="connsiteY5" fmla="*/ 10000 h 10000"/>
              <a:gd name="connsiteX0" fmla="*/ 299835 w 679035"/>
              <a:gd name="connsiteY0" fmla="*/ 0 h 10000"/>
              <a:gd name="connsiteX1" fmla="*/ 26456 w 679035"/>
              <a:gd name="connsiteY1" fmla="*/ 2188 h 10000"/>
              <a:gd name="connsiteX2" fmla="*/ 661398 w 679035"/>
              <a:gd name="connsiteY2" fmla="*/ 5580 h 10000"/>
              <a:gd name="connsiteX3" fmla="*/ 0 w 679035"/>
              <a:gd name="connsiteY3" fmla="*/ 7046 h 10000"/>
              <a:gd name="connsiteX4" fmla="*/ 679035 w 679035"/>
              <a:gd name="connsiteY4" fmla="*/ 8315 h 10000"/>
              <a:gd name="connsiteX5" fmla="*/ 289835 w 679035"/>
              <a:gd name="connsiteY5" fmla="*/ 10000 h 10000"/>
              <a:gd name="connsiteX0" fmla="*/ 299835 w 679035"/>
              <a:gd name="connsiteY0" fmla="*/ 0 h 10000"/>
              <a:gd name="connsiteX1" fmla="*/ 26456 w 679035"/>
              <a:gd name="connsiteY1" fmla="*/ 2188 h 10000"/>
              <a:gd name="connsiteX2" fmla="*/ 661398 w 679035"/>
              <a:gd name="connsiteY2" fmla="*/ 5580 h 10000"/>
              <a:gd name="connsiteX3" fmla="*/ 0 w 679035"/>
              <a:gd name="connsiteY3" fmla="*/ 7046 h 10000"/>
              <a:gd name="connsiteX4" fmla="*/ 679035 w 679035"/>
              <a:gd name="connsiteY4" fmla="*/ 8315 h 10000"/>
              <a:gd name="connsiteX5" fmla="*/ 289835 w 679035"/>
              <a:gd name="connsiteY5" fmla="*/ 10000 h 10000"/>
              <a:gd name="connsiteX0" fmla="*/ 299835 w 679035"/>
              <a:gd name="connsiteY0" fmla="*/ 0 h 10000"/>
              <a:gd name="connsiteX1" fmla="*/ 26456 w 679035"/>
              <a:gd name="connsiteY1" fmla="*/ 2188 h 10000"/>
              <a:gd name="connsiteX2" fmla="*/ 661398 w 679035"/>
              <a:gd name="connsiteY2" fmla="*/ 5580 h 10000"/>
              <a:gd name="connsiteX3" fmla="*/ 0 w 679035"/>
              <a:gd name="connsiteY3" fmla="*/ 7046 h 10000"/>
              <a:gd name="connsiteX4" fmla="*/ 679035 w 679035"/>
              <a:gd name="connsiteY4" fmla="*/ 8315 h 10000"/>
              <a:gd name="connsiteX5" fmla="*/ 289835 w 679035"/>
              <a:gd name="connsiteY5" fmla="*/ 10000 h 10000"/>
              <a:gd name="connsiteX0" fmla="*/ 299835 w 661398"/>
              <a:gd name="connsiteY0" fmla="*/ 0 h 10000"/>
              <a:gd name="connsiteX1" fmla="*/ 26456 w 661398"/>
              <a:gd name="connsiteY1" fmla="*/ 2188 h 10000"/>
              <a:gd name="connsiteX2" fmla="*/ 661398 w 661398"/>
              <a:gd name="connsiteY2" fmla="*/ 5580 h 10000"/>
              <a:gd name="connsiteX3" fmla="*/ 0 w 661398"/>
              <a:gd name="connsiteY3" fmla="*/ 7046 h 10000"/>
              <a:gd name="connsiteX4" fmla="*/ 652579 w 661398"/>
              <a:gd name="connsiteY4" fmla="*/ 8293 h 10000"/>
              <a:gd name="connsiteX5" fmla="*/ 289835 w 661398"/>
              <a:gd name="connsiteY5" fmla="*/ 10000 h 10000"/>
              <a:gd name="connsiteX0" fmla="*/ 361565 w 723128"/>
              <a:gd name="connsiteY0" fmla="*/ 0 h 10000"/>
              <a:gd name="connsiteX1" fmla="*/ 88186 w 723128"/>
              <a:gd name="connsiteY1" fmla="*/ 2188 h 10000"/>
              <a:gd name="connsiteX2" fmla="*/ 723128 w 723128"/>
              <a:gd name="connsiteY2" fmla="*/ 5580 h 10000"/>
              <a:gd name="connsiteX3" fmla="*/ 0 w 723128"/>
              <a:gd name="connsiteY3" fmla="*/ 7593 h 10000"/>
              <a:gd name="connsiteX4" fmla="*/ 714309 w 723128"/>
              <a:gd name="connsiteY4" fmla="*/ 8293 h 10000"/>
              <a:gd name="connsiteX5" fmla="*/ 351565 w 723128"/>
              <a:gd name="connsiteY5" fmla="*/ 10000 h 10000"/>
              <a:gd name="connsiteX0" fmla="*/ 361565 w 740765"/>
              <a:gd name="connsiteY0" fmla="*/ 0 h 10000"/>
              <a:gd name="connsiteX1" fmla="*/ 88186 w 740765"/>
              <a:gd name="connsiteY1" fmla="*/ 2188 h 10000"/>
              <a:gd name="connsiteX2" fmla="*/ 740765 w 740765"/>
              <a:gd name="connsiteY2" fmla="*/ 6565 h 10000"/>
              <a:gd name="connsiteX3" fmla="*/ 0 w 740765"/>
              <a:gd name="connsiteY3" fmla="*/ 7593 h 10000"/>
              <a:gd name="connsiteX4" fmla="*/ 714309 w 740765"/>
              <a:gd name="connsiteY4" fmla="*/ 8293 h 10000"/>
              <a:gd name="connsiteX5" fmla="*/ 351565 w 740765"/>
              <a:gd name="connsiteY5" fmla="*/ 10000 h 10000"/>
              <a:gd name="connsiteX0" fmla="*/ 467387 w 846587"/>
              <a:gd name="connsiteY0" fmla="*/ 0 h 10000"/>
              <a:gd name="connsiteX1" fmla="*/ 194008 w 846587"/>
              <a:gd name="connsiteY1" fmla="*/ 2188 h 10000"/>
              <a:gd name="connsiteX2" fmla="*/ 0 w 846587"/>
              <a:gd name="connsiteY2" fmla="*/ 5011 h 10000"/>
              <a:gd name="connsiteX3" fmla="*/ 846587 w 846587"/>
              <a:gd name="connsiteY3" fmla="*/ 6565 h 10000"/>
              <a:gd name="connsiteX4" fmla="*/ 105822 w 846587"/>
              <a:gd name="connsiteY4" fmla="*/ 7593 h 10000"/>
              <a:gd name="connsiteX5" fmla="*/ 820131 w 846587"/>
              <a:gd name="connsiteY5" fmla="*/ 8293 h 10000"/>
              <a:gd name="connsiteX6" fmla="*/ 457387 w 846587"/>
              <a:gd name="connsiteY6" fmla="*/ 10000 h 10000"/>
              <a:gd name="connsiteX0" fmla="*/ 361565 w 740765"/>
              <a:gd name="connsiteY0" fmla="*/ 0 h 10000"/>
              <a:gd name="connsiteX1" fmla="*/ 88186 w 740765"/>
              <a:gd name="connsiteY1" fmla="*/ 2188 h 10000"/>
              <a:gd name="connsiteX2" fmla="*/ 26457 w 740765"/>
              <a:gd name="connsiteY2" fmla="*/ 4989 h 10000"/>
              <a:gd name="connsiteX3" fmla="*/ 740765 w 740765"/>
              <a:gd name="connsiteY3" fmla="*/ 6565 h 10000"/>
              <a:gd name="connsiteX4" fmla="*/ 0 w 740765"/>
              <a:gd name="connsiteY4" fmla="*/ 7593 h 10000"/>
              <a:gd name="connsiteX5" fmla="*/ 714309 w 740765"/>
              <a:gd name="connsiteY5" fmla="*/ 8293 h 10000"/>
              <a:gd name="connsiteX6" fmla="*/ 351565 w 740765"/>
              <a:gd name="connsiteY6" fmla="*/ 10000 h 10000"/>
              <a:gd name="connsiteX0" fmla="*/ 361565 w 740765"/>
              <a:gd name="connsiteY0" fmla="*/ 0 h 10000"/>
              <a:gd name="connsiteX1" fmla="*/ 643759 w 740765"/>
              <a:gd name="connsiteY1" fmla="*/ 3304 h 10000"/>
              <a:gd name="connsiteX2" fmla="*/ 26457 w 740765"/>
              <a:gd name="connsiteY2" fmla="*/ 4989 h 10000"/>
              <a:gd name="connsiteX3" fmla="*/ 740765 w 740765"/>
              <a:gd name="connsiteY3" fmla="*/ 6565 h 10000"/>
              <a:gd name="connsiteX4" fmla="*/ 0 w 740765"/>
              <a:gd name="connsiteY4" fmla="*/ 7593 h 10000"/>
              <a:gd name="connsiteX5" fmla="*/ 714309 w 740765"/>
              <a:gd name="connsiteY5" fmla="*/ 8293 h 10000"/>
              <a:gd name="connsiteX6" fmla="*/ 351565 w 740765"/>
              <a:gd name="connsiteY6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17472 w 740765"/>
              <a:gd name="connsiteY1" fmla="*/ 1663 h 10000"/>
              <a:gd name="connsiteX2" fmla="*/ 643759 w 740765"/>
              <a:gd name="connsiteY2" fmla="*/ 3304 h 10000"/>
              <a:gd name="connsiteX3" fmla="*/ 26457 w 740765"/>
              <a:gd name="connsiteY3" fmla="*/ 4989 h 10000"/>
              <a:gd name="connsiteX4" fmla="*/ 740765 w 740765"/>
              <a:gd name="connsiteY4" fmla="*/ 6565 h 10000"/>
              <a:gd name="connsiteX5" fmla="*/ 0 w 740765"/>
              <a:gd name="connsiteY5" fmla="*/ 7593 h 10000"/>
              <a:gd name="connsiteX6" fmla="*/ 714309 w 740765"/>
              <a:gd name="connsiteY6" fmla="*/ 8293 h 10000"/>
              <a:gd name="connsiteX7" fmla="*/ 351565 w 740765"/>
              <a:gd name="connsiteY7" fmla="*/ 10000 h 10000"/>
              <a:gd name="connsiteX0" fmla="*/ 361565 w 740765"/>
              <a:gd name="connsiteY0" fmla="*/ 0 h 10000"/>
              <a:gd name="connsiteX1" fmla="*/ 306890 w 740765"/>
              <a:gd name="connsiteY1" fmla="*/ 380 h 10000"/>
              <a:gd name="connsiteX2" fmla="*/ 317472 w 740765"/>
              <a:gd name="connsiteY2" fmla="*/ 1663 h 10000"/>
              <a:gd name="connsiteX3" fmla="*/ 643759 w 740765"/>
              <a:gd name="connsiteY3" fmla="*/ 3304 h 10000"/>
              <a:gd name="connsiteX4" fmla="*/ 26457 w 740765"/>
              <a:gd name="connsiteY4" fmla="*/ 4989 h 10000"/>
              <a:gd name="connsiteX5" fmla="*/ 740765 w 740765"/>
              <a:gd name="connsiteY5" fmla="*/ 6565 h 10000"/>
              <a:gd name="connsiteX6" fmla="*/ 0 w 740765"/>
              <a:gd name="connsiteY6" fmla="*/ 7593 h 10000"/>
              <a:gd name="connsiteX7" fmla="*/ 714309 w 740765"/>
              <a:gd name="connsiteY7" fmla="*/ 8293 h 10000"/>
              <a:gd name="connsiteX8" fmla="*/ 351565 w 740765"/>
              <a:gd name="connsiteY8" fmla="*/ 10000 h 10000"/>
              <a:gd name="connsiteX0" fmla="*/ 3 w 2636769"/>
              <a:gd name="connsiteY0" fmla="*/ 0 h 10210"/>
              <a:gd name="connsiteX1" fmla="*/ 2202894 w 2636769"/>
              <a:gd name="connsiteY1" fmla="*/ 590 h 10210"/>
              <a:gd name="connsiteX2" fmla="*/ 2213476 w 2636769"/>
              <a:gd name="connsiteY2" fmla="*/ 1873 h 10210"/>
              <a:gd name="connsiteX3" fmla="*/ 2539763 w 2636769"/>
              <a:gd name="connsiteY3" fmla="*/ 3514 h 10210"/>
              <a:gd name="connsiteX4" fmla="*/ 1922461 w 2636769"/>
              <a:gd name="connsiteY4" fmla="*/ 5199 h 10210"/>
              <a:gd name="connsiteX5" fmla="*/ 2636769 w 2636769"/>
              <a:gd name="connsiteY5" fmla="*/ 6775 h 10210"/>
              <a:gd name="connsiteX6" fmla="*/ 1896004 w 2636769"/>
              <a:gd name="connsiteY6" fmla="*/ 7803 h 10210"/>
              <a:gd name="connsiteX7" fmla="*/ 2610313 w 2636769"/>
              <a:gd name="connsiteY7" fmla="*/ 8503 h 10210"/>
              <a:gd name="connsiteX8" fmla="*/ 2247569 w 2636769"/>
              <a:gd name="connsiteY8" fmla="*/ 10210 h 10210"/>
              <a:gd name="connsiteX0" fmla="*/ 3 w 2636769"/>
              <a:gd name="connsiteY0" fmla="*/ 0 h 10210"/>
              <a:gd name="connsiteX1" fmla="*/ 2245223 w 2636769"/>
              <a:gd name="connsiteY1" fmla="*/ 222 h 10210"/>
              <a:gd name="connsiteX2" fmla="*/ 2213476 w 2636769"/>
              <a:gd name="connsiteY2" fmla="*/ 1873 h 10210"/>
              <a:gd name="connsiteX3" fmla="*/ 2539763 w 2636769"/>
              <a:gd name="connsiteY3" fmla="*/ 3514 h 10210"/>
              <a:gd name="connsiteX4" fmla="*/ 1922461 w 2636769"/>
              <a:gd name="connsiteY4" fmla="*/ 5199 h 10210"/>
              <a:gd name="connsiteX5" fmla="*/ 2636769 w 2636769"/>
              <a:gd name="connsiteY5" fmla="*/ 6775 h 10210"/>
              <a:gd name="connsiteX6" fmla="*/ 1896004 w 2636769"/>
              <a:gd name="connsiteY6" fmla="*/ 7803 h 10210"/>
              <a:gd name="connsiteX7" fmla="*/ 2610313 w 2636769"/>
              <a:gd name="connsiteY7" fmla="*/ 8503 h 10210"/>
              <a:gd name="connsiteX8" fmla="*/ 2247569 w 2636769"/>
              <a:gd name="connsiteY8" fmla="*/ 10210 h 10210"/>
              <a:gd name="connsiteX0" fmla="*/ 3 w 2636769"/>
              <a:gd name="connsiteY0" fmla="*/ 0 h 10210"/>
              <a:gd name="connsiteX1" fmla="*/ 2245223 w 2636769"/>
              <a:gd name="connsiteY1" fmla="*/ 222 h 10210"/>
              <a:gd name="connsiteX2" fmla="*/ 2213476 w 2636769"/>
              <a:gd name="connsiteY2" fmla="*/ 1873 h 10210"/>
              <a:gd name="connsiteX3" fmla="*/ 2539763 w 2636769"/>
              <a:gd name="connsiteY3" fmla="*/ 3514 h 10210"/>
              <a:gd name="connsiteX4" fmla="*/ 1922461 w 2636769"/>
              <a:gd name="connsiteY4" fmla="*/ 5199 h 10210"/>
              <a:gd name="connsiteX5" fmla="*/ 2636769 w 2636769"/>
              <a:gd name="connsiteY5" fmla="*/ 6775 h 10210"/>
              <a:gd name="connsiteX6" fmla="*/ 1896004 w 2636769"/>
              <a:gd name="connsiteY6" fmla="*/ 7803 h 10210"/>
              <a:gd name="connsiteX7" fmla="*/ 2610313 w 2636769"/>
              <a:gd name="connsiteY7" fmla="*/ 8503 h 10210"/>
              <a:gd name="connsiteX8" fmla="*/ 2247569 w 2636769"/>
              <a:gd name="connsiteY8" fmla="*/ 10210 h 10210"/>
              <a:gd name="connsiteX0" fmla="*/ 3 w 2636769"/>
              <a:gd name="connsiteY0" fmla="*/ 0 h 10210"/>
              <a:gd name="connsiteX1" fmla="*/ 2245223 w 2636769"/>
              <a:gd name="connsiteY1" fmla="*/ 222 h 10210"/>
              <a:gd name="connsiteX2" fmla="*/ 2213476 w 2636769"/>
              <a:gd name="connsiteY2" fmla="*/ 1873 h 10210"/>
              <a:gd name="connsiteX3" fmla="*/ 2539763 w 2636769"/>
              <a:gd name="connsiteY3" fmla="*/ 3514 h 10210"/>
              <a:gd name="connsiteX4" fmla="*/ 1922461 w 2636769"/>
              <a:gd name="connsiteY4" fmla="*/ 5199 h 10210"/>
              <a:gd name="connsiteX5" fmla="*/ 2636769 w 2636769"/>
              <a:gd name="connsiteY5" fmla="*/ 6775 h 10210"/>
              <a:gd name="connsiteX6" fmla="*/ 1896004 w 2636769"/>
              <a:gd name="connsiteY6" fmla="*/ 7803 h 10210"/>
              <a:gd name="connsiteX7" fmla="*/ 2610313 w 2636769"/>
              <a:gd name="connsiteY7" fmla="*/ 8503 h 10210"/>
              <a:gd name="connsiteX8" fmla="*/ 2247569 w 2636769"/>
              <a:gd name="connsiteY8" fmla="*/ 10210 h 10210"/>
              <a:gd name="connsiteX0" fmla="*/ 4 w 2636770"/>
              <a:gd name="connsiteY0" fmla="*/ 0 h 10210"/>
              <a:gd name="connsiteX1" fmla="*/ 2245224 w 2636770"/>
              <a:gd name="connsiteY1" fmla="*/ 222 h 10210"/>
              <a:gd name="connsiteX2" fmla="*/ 2213477 w 2636770"/>
              <a:gd name="connsiteY2" fmla="*/ 1873 h 10210"/>
              <a:gd name="connsiteX3" fmla="*/ 2539764 w 2636770"/>
              <a:gd name="connsiteY3" fmla="*/ 3514 h 10210"/>
              <a:gd name="connsiteX4" fmla="*/ 1922462 w 2636770"/>
              <a:gd name="connsiteY4" fmla="*/ 5199 h 10210"/>
              <a:gd name="connsiteX5" fmla="*/ 2636770 w 2636770"/>
              <a:gd name="connsiteY5" fmla="*/ 6775 h 10210"/>
              <a:gd name="connsiteX6" fmla="*/ 1896005 w 2636770"/>
              <a:gd name="connsiteY6" fmla="*/ 7803 h 10210"/>
              <a:gd name="connsiteX7" fmla="*/ 2610314 w 2636770"/>
              <a:gd name="connsiteY7" fmla="*/ 8503 h 10210"/>
              <a:gd name="connsiteX8" fmla="*/ 2247570 w 2636770"/>
              <a:gd name="connsiteY8" fmla="*/ 10210 h 10210"/>
              <a:gd name="connsiteX0" fmla="*/ 14 w 1289295"/>
              <a:gd name="connsiteY0" fmla="*/ 0 h 10683"/>
              <a:gd name="connsiteX1" fmla="*/ 897749 w 1289295"/>
              <a:gd name="connsiteY1" fmla="*/ 695 h 10683"/>
              <a:gd name="connsiteX2" fmla="*/ 866002 w 1289295"/>
              <a:gd name="connsiteY2" fmla="*/ 2346 h 10683"/>
              <a:gd name="connsiteX3" fmla="*/ 1192289 w 1289295"/>
              <a:gd name="connsiteY3" fmla="*/ 3987 h 10683"/>
              <a:gd name="connsiteX4" fmla="*/ 574987 w 1289295"/>
              <a:gd name="connsiteY4" fmla="*/ 5672 h 10683"/>
              <a:gd name="connsiteX5" fmla="*/ 1289295 w 1289295"/>
              <a:gd name="connsiteY5" fmla="*/ 7248 h 10683"/>
              <a:gd name="connsiteX6" fmla="*/ 548530 w 1289295"/>
              <a:gd name="connsiteY6" fmla="*/ 8276 h 10683"/>
              <a:gd name="connsiteX7" fmla="*/ 1262839 w 1289295"/>
              <a:gd name="connsiteY7" fmla="*/ 8976 h 10683"/>
              <a:gd name="connsiteX8" fmla="*/ 900095 w 1289295"/>
              <a:gd name="connsiteY8" fmla="*/ 10683 h 10683"/>
              <a:gd name="connsiteX0" fmla="*/ 14 w 1289295"/>
              <a:gd name="connsiteY0" fmla="*/ 0 h 10683"/>
              <a:gd name="connsiteX1" fmla="*/ 897749 w 1289295"/>
              <a:gd name="connsiteY1" fmla="*/ 783 h 10683"/>
              <a:gd name="connsiteX2" fmla="*/ 866002 w 1289295"/>
              <a:gd name="connsiteY2" fmla="*/ 2346 h 10683"/>
              <a:gd name="connsiteX3" fmla="*/ 1192289 w 1289295"/>
              <a:gd name="connsiteY3" fmla="*/ 3987 h 10683"/>
              <a:gd name="connsiteX4" fmla="*/ 574987 w 1289295"/>
              <a:gd name="connsiteY4" fmla="*/ 5672 h 10683"/>
              <a:gd name="connsiteX5" fmla="*/ 1289295 w 1289295"/>
              <a:gd name="connsiteY5" fmla="*/ 7248 h 10683"/>
              <a:gd name="connsiteX6" fmla="*/ 548530 w 1289295"/>
              <a:gd name="connsiteY6" fmla="*/ 8276 h 10683"/>
              <a:gd name="connsiteX7" fmla="*/ 1262839 w 1289295"/>
              <a:gd name="connsiteY7" fmla="*/ 8976 h 10683"/>
              <a:gd name="connsiteX8" fmla="*/ 900095 w 1289295"/>
              <a:gd name="connsiteY8" fmla="*/ 10683 h 10683"/>
              <a:gd name="connsiteX0" fmla="*/ 14 w 1289295"/>
              <a:gd name="connsiteY0" fmla="*/ 0 h 10683"/>
              <a:gd name="connsiteX1" fmla="*/ 897749 w 1289295"/>
              <a:gd name="connsiteY1" fmla="*/ 745 h 10683"/>
              <a:gd name="connsiteX2" fmla="*/ 866002 w 1289295"/>
              <a:gd name="connsiteY2" fmla="*/ 2346 h 10683"/>
              <a:gd name="connsiteX3" fmla="*/ 1192289 w 1289295"/>
              <a:gd name="connsiteY3" fmla="*/ 3987 h 10683"/>
              <a:gd name="connsiteX4" fmla="*/ 574987 w 1289295"/>
              <a:gd name="connsiteY4" fmla="*/ 5672 h 10683"/>
              <a:gd name="connsiteX5" fmla="*/ 1289295 w 1289295"/>
              <a:gd name="connsiteY5" fmla="*/ 7248 h 10683"/>
              <a:gd name="connsiteX6" fmla="*/ 548530 w 1289295"/>
              <a:gd name="connsiteY6" fmla="*/ 8276 h 10683"/>
              <a:gd name="connsiteX7" fmla="*/ 1262839 w 1289295"/>
              <a:gd name="connsiteY7" fmla="*/ 8976 h 10683"/>
              <a:gd name="connsiteX8" fmla="*/ 900095 w 1289295"/>
              <a:gd name="connsiteY8" fmla="*/ 10683 h 10683"/>
              <a:gd name="connsiteX0" fmla="*/ 14 w 1289295"/>
              <a:gd name="connsiteY0" fmla="*/ 0 h 10683"/>
              <a:gd name="connsiteX1" fmla="*/ 897749 w 1289295"/>
              <a:gd name="connsiteY1" fmla="*/ 745 h 10683"/>
              <a:gd name="connsiteX2" fmla="*/ 866002 w 1289295"/>
              <a:gd name="connsiteY2" fmla="*/ 2346 h 10683"/>
              <a:gd name="connsiteX3" fmla="*/ 1192289 w 1289295"/>
              <a:gd name="connsiteY3" fmla="*/ 3987 h 10683"/>
              <a:gd name="connsiteX4" fmla="*/ 574987 w 1289295"/>
              <a:gd name="connsiteY4" fmla="*/ 5672 h 10683"/>
              <a:gd name="connsiteX5" fmla="*/ 1289295 w 1289295"/>
              <a:gd name="connsiteY5" fmla="*/ 7248 h 10683"/>
              <a:gd name="connsiteX6" fmla="*/ 548530 w 1289295"/>
              <a:gd name="connsiteY6" fmla="*/ 8276 h 10683"/>
              <a:gd name="connsiteX7" fmla="*/ 1262839 w 1289295"/>
              <a:gd name="connsiteY7" fmla="*/ 8976 h 10683"/>
              <a:gd name="connsiteX8" fmla="*/ 900095 w 1289295"/>
              <a:gd name="connsiteY8" fmla="*/ 10683 h 10683"/>
              <a:gd name="connsiteX0" fmla="*/ 1546788 w 1546788"/>
              <a:gd name="connsiteY0" fmla="*/ 0 h 10508"/>
              <a:gd name="connsiteX1" fmla="*/ 349219 w 1546788"/>
              <a:gd name="connsiteY1" fmla="*/ 570 h 10508"/>
              <a:gd name="connsiteX2" fmla="*/ 317472 w 1546788"/>
              <a:gd name="connsiteY2" fmla="*/ 2171 h 10508"/>
              <a:gd name="connsiteX3" fmla="*/ 643759 w 1546788"/>
              <a:gd name="connsiteY3" fmla="*/ 3812 h 10508"/>
              <a:gd name="connsiteX4" fmla="*/ 26457 w 1546788"/>
              <a:gd name="connsiteY4" fmla="*/ 5497 h 10508"/>
              <a:gd name="connsiteX5" fmla="*/ 740765 w 1546788"/>
              <a:gd name="connsiteY5" fmla="*/ 7073 h 10508"/>
              <a:gd name="connsiteX6" fmla="*/ 0 w 1546788"/>
              <a:gd name="connsiteY6" fmla="*/ 8101 h 10508"/>
              <a:gd name="connsiteX7" fmla="*/ 714309 w 1546788"/>
              <a:gd name="connsiteY7" fmla="*/ 8801 h 10508"/>
              <a:gd name="connsiteX8" fmla="*/ 351565 w 1546788"/>
              <a:gd name="connsiteY8" fmla="*/ 10508 h 10508"/>
              <a:gd name="connsiteX0" fmla="*/ 1546788 w 1546788"/>
              <a:gd name="connsiteY0" fmla="*/ 0 h 10508"/>
              <a:gd name="connsiteX1" fmla="*/ 349219 w 1546788"/>
              <a:gd name="connsiteY1" fmla="*/ 570 h 10508"/>
              <a:gd name="connsiteX2" fmla="*/ 317472 w 1546788"/>
              <a:gd name="connsiteY2" fmla="*/ 2171 h 10508"/>
              <a:gd name="connsiteX3" fmla="*/ 643759 w 1546788"/>
              <a:gd name="connsiteY3" fmla="*/ 3812 h 10508"/>
              <a:gd name="connsiteX4" fmla="*/ 26457 w 1546788"/>
              <a:gd name="connsiteY4" fmla="*/ 5497 h 10508"/>
              <a:gd name="connsiteX5" fmla="*/ 740765 w 1546788"/>
              <a:gd name="connsiteY5" fmla="*/ 7073 h 10508"/>
              <a:gd name="connsiteX6" fmla="*/ 0 w 1546788"/>
              <a:gd name="connsiteY6" fmla="*/ 8101 h 10508"/>
              <a:gd name="connsiteX7" fmla="*/ 714309 w 1546788"/>
              <a:gd name="connsiteY7" fmla="*/ 8801 h 10508"/>
              <a:gd name="connsiteX8" fmla="*/ 351565 w 1546788"/>
              <a:gd name="connsiteY8" fmla="*/ 10508 h 10508"/>
              <a:gd name="connsiteX0" fmla="*/ 1546788 w 1546788"/>
              <a:gd name="connsiteY0" fmla="*/ 0 h 10508"/>
              <a:gd name="connsiteX1" fmla="*/ 962995 w 1546788"/>
              <a:gd name="connsiteY1" fmla="*/ 608 h 10508"/>
              <a:gd name="connsiteX2" fmla="*/ 349219 w 1546788"/>
              <a:gd name="connsiteY2" fmla="*/ 570 h 10508"/>
              <a:gd name="connsiteX3" fmla="*/ 317472 w 1546788"/>
              <a:gd name="connsiteY3" fmla="*/ 2171 h 10508"/>
              <a:gd name="connsiteX4" fmla="*/ 643759 w 1546788"/>
              <a:gd name="connsiteY4" fmla="*/ 3812 h 10508"/>
              <a:gd name="connsiteX5" fmla="*/ 26457 w 1546788"/>
              <a:gd name="connsiteY5" fmla="*/ 5497 h 10508"/>
              <a:gd name="connsiteX6" fmla="*/ 740765 w 1546788"/>
              <a:gd name="connsiteY6" fmla="*/ 7073 h 10508"/>
              <a:gd name="connsiteX7" fmla="*/ 0 w 1546788"/>
              <a:gd name="connsiteY7" fmla="*/ 8101 h 10508"/>
              <a:gd name="connsiteX8" fmla="*/ 714309 w 1546788"/>
              <a:gd name="connsiteY8" fmla="*/ 8801 h 10508"/>
              <a:gd name="connsiteX9" fmla="*/ 351565 w 1546788"/>
              <a:gd name="connsiteY9" fmla="*/ 10508 h 10508"/>
              <a:gd name="connsiteX0" fmla="*/ 1462129 w 1462129"/>
              <a:gd name="connsiteY0" fmla="*/ 9986 h 9986"/>
              <a:gd name="connsiteX1" fmla="*/ 962995 w 1462129"/>
              <a:gd name="connsiteY1" fmla="*/ 38 h 9986"/>
              <a:gd name="connsiteX2" fmla="*/ 349219 w 1462129"/>
              <a:gd name="connsiteY2" fmla="*/ 0 h 9986"/>
              <a:gd name="connsiteX3" fmla="*/ 317472 w 1462129"/>
              <a:gd name="connsiteY3" fmla="*/ 1601 h 9986"/>
              <a:gd name="connsiteX4" fmla="*/ 643759 w 1462129"/>
              <a:gd name="connsiteY4" fmla="*/ 3242 h 9986"/>
              <a:gd name="connsiteX5" fmla="*/ 26457 w 1462129"/>
              <a:gd name="connsiteY5" fmla="*/ 4927 h 9986"/>
              <a:gd name="connsiteX6" fmla="*/ 740765 w 1462129"/>
              <a:gd name="connsiteY6" fmla="*/ 6503 h 9986"/>
              <a:gd name="connsiteX7" fmla="*/ 0 w 1462129"/>
              <a:gd name="connsiteY7" fmla="*/ 7531 h 9986"/>
              <a:gd name="connsiteX8" fmla="*/ 714309 w 1462129"/>
              <a:gd name="connsiteY8" fmla="*/ 8231 h 9986"/>
              <a:gd name="connsiteX9" fmla="*/ 351565 w 1462129"/>
              <a:gd name="connsiteY9" fmla="*/ 9938 h 9986"/>
              <a:gd name="connsiteX0" fmla="*/ 10000 w 16723"/>
              <a:gd name="connsiteY0" fmla="*/ 10000 h 10000"/>
              <a:gd name="connsiteX1" fmla="*/ 16671 w 16723"/>
              <a:gd name="connsiteY1" fmla="*/ 8926 h 10000"/>
              <a:gd name="connsiteX2" fmla="*/ 6586 w 16723"/>
              <a:gd name="connsiteY2" fmla="*/ 38 h 10000"/>
              <a:gd name="connsiteX3" fmla="*/ 2388 w 16723"/>
              <a:gd name="connsiteY3" fmla="*/ 0 h 10000"/>
              <a:gd name="connsiteX4" fmla="*/ 2171 w 16723"/>
              <a:gd name="connsiteY4" fmla="*/ 1603 h 10000"/>
              <a:gd name="connsiteX5" fmla="*/ 4403 w 16723"/>
              <a:gd name="connsiteY5" fmla="*/ 3247 h 10000"/>
              <a:gd name="connsiteX6" fmla="*/ 181 w 16723"/>
              <a:gd name="connsiteY6" fmla="*/ 4934 h 10000"/>
              <a:gd name="connsiteX7" fmla="*/ 5066 w 16723"/>
              <a:gd name="connsiteY7" fmla="*/ 6512 h 10000"/>
              <a:gd name="connsiteX8" fmla="*/ 0 w 16723"/>
              <a:gd name="connsiteY8" fmla="*/ 7542 h 10000"/>
              <a:gd name="connsiteX9" fmla="*/ 4885 w 16723"/>
              <a:gd name="connsiteY9" fmla="*/ 8243 h 10000"/>
              <a:gd name="connsiteX10" fmla="*/ 2404 w 16723"/>
              <a:gd name="connsiteY10" fmla="*/ 9952 h 10000"/>
              <a:gd name="connsiteX0" fmla="*/ 10000 w 16723"/>
              <a:gd name="connsiteY0" fmla="*/ 10000 h 10000"/>
              <a:gd name="connsiteX1" fmla="*/ 16671 w 16723"/>
              <a:gd name="connsiteY1" fmla="*/ 8926 h 10000"/>
              <a:gd name="connsiteX2" fmla="*/ 6586 w 16723"/>
              <a:gd name="connsiteY2" fmla="*/ 38 h 10000"/>
              <a:gd name="connsiteX3" fmla="*/ 2388 w 16723"/>
              <a:gd name="connsiteY3" fmla="*/ 0 h 10000"/>
              <a:gd name="connsiteX4" fmla="*/ 2171 w 16723"/>
              <a:gd name="connsiteY4" fmla="*/ 1603 h 10000"/>
              <a:gd name="connsiteX5" fmla="*/ 4403 w 16723"/>
              <a:gd name="connsiteY5" fmla="*/ 3247 h 10000"/>
              <a:gd name="connsiteX6" fmla="*/ 181 w 16723"/>
              <a:gd name="connsiteY6" fmla="*/ 4934 h 10000"/>
              <a:gd name="connsiteX7" fmla="*/ 5066 w 16723"/>
              <a:gd name="connsiteY7" fmla="*/ 6512 h 10000"/>
              <a:gd name="connsiteX8" fmla="*/ 0 w 16723"/>
              <a:gd name="connsiteY8" fmla="*/ 7542 h 10000"/>
              <a:gd name="connsiteX9" fmla="*/ 4885 w 16723"/>
              <a:gd name="connsiteY9" fmla="*/ 8243 h 10000"/>
              <a:gd name="connsiteX10" fmla="*/ 2404 w 16723"/>
              <a:gd name="connsiteY10" fmla="*/ 9952 h 10000"/>
              <a:gd name="connsiteX11" fmla="*/ 10000 w 16723"/>
              <a:gd name="connsiteY11" fmla="*/ 10000 h 10000"/>
              <a:gd name="connsiteX0" fmla="*/ 10000 w 16723"/>
              <a:gd name="connsiteY0" fmla="*/ 10000 h 10000"/>
              <a:gd name="connsiteX1" fmla="*/ 16671 w 16723"/>
              <a:gd name="connsiteY1" fmla="*/ 8926 h 10000"/>
              <a:gd name="connsiteX2" fmla="*/ 8371 w 16723"/>
              <a:gd name="connsiteY2" fmla="*/ 827 h 10000"/>
              <a:gd name="connsiteX3" fmla="*/ 2388 w 16723"/>
              <a:gd name="connsiteY3" fmla="*/ 0 h 10000"/>
              <a:gd name="connsiteX4" fmla="*/ 2171 w 16723"/>
              <a:gd name="connsiteY4" fmla="*/ 1603 h 10000"/>
              <a:gd name="connsiteX5" fmla="*/ 4403 w 16723"/>
              <a:gd name="connsiteY5" fmla="*/ 3247 h 10000"/>
              <a:gd name="connsiteX6" fmla="*/ 181 w 16723"/>
              <a:gd name="connsiteY6" fmla="*/ 4934 h 10000"/>
              <a:gd name="connsiteX7" fmla="*/ 5066 w 16723"/>
              <a:gd name="connsiteY7" fmla="*/ 6512 h 10000"/>
              <a:gd name="connsiteX8" fmla="*/ 0 w 16723"/>
              <a:gd name="connsiteY8" fmla="*/ 7542 h 10000"/>
              <a:gd name="connsiteX9" fmla="*/ 4885 w 16723"/>
              <a:gd name="connsiteY9" fmla="*/ 8243 h 10000"/>
              <a:gd name="connsiteX10" fmla="*/ 2404 w 16723"/>
              <a:gd name="connsiteY10" fmla="*/ 9952 h 10000"/>
              <a:gd name="connsiteX11" fmla="*/ 10000 w 16723"/>
              <a:gd name="connsiteY11" fmla="*/ 10000 h 10000"/>
              <a:gd name="connsiteX0" fmla="*/ 10000 w 16723"/>
              <a:gd name="connsiteY0" fmla="*/ 10000 h 10000"/>
              <a:gd name="connsiteX1" fmla="*/ 16671 w 16723"/>
              <a:gd name="connsiteY1" fmla="*/ 8926 h 10000"/>
              <a:gd name="connsiteX2" fmla="*/ 8371 w 16723"/>
              <a:gd name="connsiteY2" fmla="*/ 827 h 10000"/>
              <a:gd name="connsiteX3" fmla="*/ 2388 w 16723"/>
              <a:gd name="connsiteY3" fmla="*/ 0 h 10000"/>
              <a:gd name="connsiteX4" fmla="*/ 2171 w 16723"/>
              <a:gd name="connsiteY4" fmla="*/ 1603 h 10000"/>
              <a:gd name="connsiteX5" fmla="*/ 4403 w 16723"/>
              <a:gd name="connsiteY5" fmla="*/ 3247 h 10000"/>
              <a:gd name="connsiteX6" fmla="*/ 181 w 16723"/>
              <a:gd name="connsiteY6" fmla="*/ 4934 h 10000"/>
              <a:gd name="connsiteX7" fmla="*/ 5066 w 16723"/>
              <a:gd name="connsiteY7" fmla="*/ 6512 h 10000"/>
              <a:gd name="connsiteX8" fmla="*/ 0 w 16723"/>
              <a:gd name="connsiteY8" fmla="*/ 7542 h 10000"/>
              <a:gd name="connsiteX9" fmla="*/ 4885 w 16723"/>
              <a:gd name="connsiteY9" fmla="*/ 8243 h 10000"/>
              <a:gd name="connsiteX10" fmla="*/ 2404 w 16723"/>
              <a:gd name="connsiteY10" fmla="*/ 9952 h 10000"/>
              <a:gd name="connsiteX11" fmla="*/ 10000 w 16723"/>
              <a:gd name="connsiteY11" fmla="*/ 10000 h 10000"/>
              <a:gd name="connsiteX0" fmla="*/ 10000 w 16723"/>
              <a:gd name="connsiteY0" fmla="*/ 10000 h 10000"/>
              <a:gd name="connsiteX1" fmla="*/ 16671 w 16723"/>
              <a:gd name="connsiteY1" fmla="*/ 8926 h 10000"/>
              <a:gd name="connsiteX2" fmla="*/ 7551 w 16723"/>
              <a:gd name="connsiteY2" fmla="*/ 1300 h 10000"/>
              <a:gd name="connsiteX3" fmla="*/ 2388 w 16723"/>
              <a:gd name="connsiteY3" fmla="*/ 0 h 10000"/>
              <a:gd name="connsiteX4" fmla="*/ 2171 w 16723"/>
              <a:gd name="connsiteY4" fmla="*/ 1603 h 10000"/>
              <a:gd name="connsiteX5" fmla="*/ 4403 w 16723"/>
              <a:gd name="connsiteY5" fmla="*/ 3247 h 10000"/>
              <a:gd name="connsiteX6" fmla="*/ 181 w 16723"/>
              <a:gd name="connsiteY6" fmla="*/ 4934 h 10000"/>
              <a:gd name="connsiteX7" fmla="*/ 5066 w 16723"/>
              <a:gd name="connsiteY7" fmla="*/ 6512 h 10000"/>
              <a:gd name="connsiteX8" fmla="*/ 0 w 16723"/>
              <a:gd name="connsiteY8" fmla="*/ 7542 h 10000"/>
              <a:gd name="connsiteX9" fmla="*/ 4885 w 16723"/>
              <a:gd name="connsiteY9" fmla="*/ 8243 h 10000"/>
              <a:gd name="connsiteX10" fmla="*/ 2404 w 16723"/>
              <a:gd name="connsiteY10" fmla="*/ 9952 h 10000"/>
              <a:gd name="connsiteX11" fmla="*/ 10000 w 16723"/>
              <a:gd name="connsiteY11" fmla="*/ 10000 h 10000"/>
              <a:gd name="connsiteX0" fmla="*/ 10000 w 16723"/>
              <a:gd name="connsiteY0" fmla="*/ 10000 h 10000"/>
              <a:gd name="connsiteX1" fmla="*/ 16671 w 16723"/>
              <a:gd name="connsiteY1" fmla="*/ 8926 h 10000"/>
              <a:gd name="connsiteX2" fmla="*/ 8758 w 16723"/>
              <a:gd name="connsiteY2" fmla="*/ 2352 h 10000"/>
              <a:gd name="connsiteX3" fmla="*/ 7551 w 16723"/>
              <a:gd name="connsiteY3" fmla="*/ 1300 h 10000"/>
              <a:gd name="connsiteX4" fmla="*/ 2388 w 16723"/>
              <a:gd name="connsiteY4" fmla="*/ 0 h 10000"/>
              <a:gd name="connsiteX5" fmla="*/ 2171 w 16723"/>
              <a:gd name="connsiteY5" fmla="*/ 1603 h 10000"/>
              <a:gd name="connsiteX6" fmla="*/ 4403 w 16723"/>
              <a:gd name="connsiteY6" fmla="*/ 3247 h 10000"/>
              <a:gd name="connsiteX7" fmla="*/ 181 w 16723"/>
              <a:gd name="connsiteY7" fmla="*/ 4934 h 10000"/>
              <a:gd name="connsiteX8" fmla="*/ 5066 w 16723"/>
              <a:gd name="connsiteY8" fmla="*/ 6512 h 10000"/>
              <a:gd name="connsiteX9" fmla="*/ 0 w 16723"/>
              <a:gd name="connsiteY9" fmla="*/ 7542 h 10000"/>
              <a:gd name="connsiteX10" fmla="*/ 4885 w 16723"/>
              <a:gd name="connsiteY10" fmla="*/ 8243 h 10000"/>
              <a:gd name="connsiteX11" fmla="*/ 2404 w 16723"/>
              <a:gd name="connsiteY11" fmla="*/ 9952 h 10000"/>
              <a:gd name="connsiteX12" fmla="*/ 10000 w 16723"/>
              <a:gd name="connsiteY12" fmla="*/ 10000 h 10000"/>
              <a:gd name="connsiteX0" fmla="*/ 10000 w 16723"/>
              <a:gd name="connsiteY0" fmla="*/ 10000 h 10000"/>
              <a:gd name="connsiteX1" fmla="*/ 16671 w 16723"/>
              <a:gd name="connsiteY1" fmla="*/ 8926 h 10000"/>
              <a:gd name="connsiteX2" fmla="*/ 8082 w 16723"/>
              <a:gd name="connsiteY2" fmla="*/ 2405 h 10000"/>
              <a:gd name="connsiteX3" fmla="*/ 7551 w 16723"/>
              <a:gd name="connsiteY3" fmla="*/ 1300 h 10000"/>
              <a:gd name="connsiteX4" fmla="*/ 2388 w 16723"/>
              <a:gd name="connsiteY4" fmla="*/ 0 h 10000"/>
              <a:gd name="connsiteX5" fmla="*/ 2171 w 16723"/>
              <a:gd name="connsiteY5" fmla="*/ 1603 h 10000"/>
              <a:gd name="connsiteX6" fmla="*/ 4403 w 16723"/>
              <a:gd name="connsiteY6" fmla="*/ 3247 h 10000"/>
              <a:gd name="connsiteX7" fmla="*/ 181 w 16723"/>
              <a:gd name="connsiteY7" fmla="*/ 4934 h 10000"/>
              <a:gd name="connsiteX8" fmla="*/ 5066 w 16723"/>
              <a:gd name="connsiteY8" fmla="*/ 6512 h 10000"/>
              <a:gd name="connsiteX9" fmla="*/ 0 w 16723"/>
              <a:gd name="connsiteY9" fmla="*/ 7542 h 10000"/>
              <a:gd name="connsiteX10" fmla="*/ 4885 w 16723"/>
              <a:gd name="connsiteY10" fmla="*/ 8243 h 10000"/>
              <a:gd name="connsiteX11" fmla="*/ 2404 w 16723"/>
              <a:gd name="connsiteY11" fmla="*/ 9952 h 10000"/>
              <a:gd name="connsiteX12" fmla="*/ 10000 w 16723"/>
              <a:gd name="connsiteY12" fmla="*/ 10000 h 10000"/>
              <a:gd name="connsiteX0" fmla="*/ 10000 w 16723"/>
              <a:gd name="connsiteY0" fmla="*/ 10000 h 10000"/>
              <a:gd name="connsiteX1" fmla="*/ 16671 w 16723"/>
              <a:gd name="connsiteY1" fmla="*/ 8926 h 10000"/>
              <a:gd name="connsiteX2" fmla="*/ 8082 w 16723"/>
              <a:gd name="connsiteY2" fmla="*/ 2405 h 10000"/>
              <a:gd name="connsiteX3" fmla="*/ 7551 w 16723"/>
              <a:gd name="connsiteY3" fmla="*/ 1300 h 10000"/>
              <a:gd name="connsiteX4" fmla="*/ 2388 w 16723"/>
              <a:gd name="connsiteY4" fmla="*/ 0 h 10000"/>
              <a:gd name="connsiteX5" fmla="*/ 2171 w 16723"/>
              <a:gd name="connsiteY5" fmla="*/ 1603 h 10000"/>
              <a:gd name="connsiteX6" fmla="*/ 4403 w 16723"/>
              <a:gd name="connsiteY6" fmla="*/ 3247 h 10000"/>
              <a:gd name="connsiteX7" fmla="*/ 181 w 16723"/>
              <a:gd name="connsiteY7" fmla="*/ 4934 h 10000"/>
              <a:gd name="connsiteX8" fmla="*/ 5066 w 16723"/>
              <a:gd name="connsiteY8" fmla="*/ 6512 h 10000"/>
              <a:gd name="connsiteX9" fmla="*/ 0 w 16723"/>
              <a:gd name="connsiteY9" fmla="*/ 7542 h 10000"/>
              <a:gd name="connsiteX10" fmla="*/ 4885 w 16723"/>
              <a:gd name="connsiteY10" fmla="*/ 8243 h 10000"/>
              <a:gd name="connsiteX11" fmla="*/ 2404 w 16723"/>
              <a:gd name="connsiteY11" fmla="*/ 9952 h 10000"/>
              <a:gd name="connsiteX12" fmla="*/ 10000 w 16723"/>
              <a:gd name="connsiteY12" fmla="*/ 10000 h 10000"/>
              <a:gd name="connsiteX0" fmla="*/ 10048 w 16723"/>
              <a:gd name="connsiteY0" fmla="*/ 9965 h 9965"/>
              <a:gd name="connsiteX1" fmla="*/ 16671 w 16723"/>
              <a:gd name="connsiteY1" fmla="*/ 8926 h 9965"/>
              <a:gd name="connsiteX2" fmla="*/ 8082 w 16723"/>
              <a:gd name="connsiteY2" fmla="*/ 2405 h 9965"/>
              <a:gd name="connsiteX3" fmla="*/ 7551 w 16723"/>
              <a:gd name="connsiteY3" fmla="*/ 1300 h 9965"/>
              <a:gd name="connsiteX4" fmla="*/ 2388 w 16723"/>
              <a:gd name="connsiteY4" fmla="*/ 0 h 9965"/>
              <a:gd name="connsiteX5" fmla="*/ 2171 w 16723"/>
              <a:gd name="connsiteY5" fmla="*/ 1603 h 9965"/>
              <a:gd name="connsiteX6" fmla="*/ 4403 w 16723"/>
              <a:gd name="connsiteY6" fmla="*/ 3247 h 9965"/>
              <a:gd name="connsiteX7" fmla="*/ 181 w 16723"/>
              <a:gd name="connsiteY7" fmla="*/ 4934 h 9965"/>
              <a:gd name="connsiteX8" fmla="*/ 5066 w 16723"/>
              <a:gd name="connsiteY8" fmla="*/ 6512 h 9965"/>
              <a:gd name="connsiteX9" fmla="*/ 0 w 16723"/>
              <a:gd name="connsiteY9" fmla="*/ 7542 h 9965"/>
              <a:gd name="connsiteX10" fmla="*/ 4885 w 16723"/>
              <a:gd name="connsiteY10" fmla="*/ 8243 h 9965"/>
              <a:gd name="connsiteX11" fmla="*/ 2404 w 16723"/>
              <a:gd name="connsiteY11" fmla="*/ 9952 h 9965"/>
              <a:gd name="connsiteX12" fmla="*/ 10048 w 16723"/>
              <a:gd name="connsiteY12" fmla="*/ 9965 h 9965"/>
              <a:gd name="connsiteX0" fmla="*/ 6008 w 10026"/>
              <a:gd name="connsiteY0" fmla="*/ 10000 h 10274"/>
              <a:gd name="connsiteX1" fmla="*/ 9969 w 10026"/>
              <a:gd name="connsiteY1" fmla="*/ 8957 h 10274"/>
              <a:gd name="connsiteX2" fmla="*/ 4833 w 10026"/>
              <a:gd name="connsiteY2" fmla="*/ 2413 h 10274"/>
              <a:gd name="connsiteX3" fmla="*/ 4515 w 10026"/>
              <a:gd name="connsiteY3" fmla="*/ 1305 h 10274"/>
              <a:gd name="connsiteX4" fmla="*/ 1428 w 10026"/>
              <a:gd name="connsiteY4" fmla="*/ 0 h 10274"/>
              <a:gd name="connsiteX5" fmla="*/ 1298 w 10026"/>
              <a:gd name="connsiteY5" fmla="*/ 1609 h 10274"/>
              <a:gd name="connsiteX6" fmla="*/ 2633 w 10026"/>
              <a:gd name="connsiteY6" fmla="*/ 3258 h 10274"/>
              <a:gd name="connsiteX7" fmla="*/ 108 w 10026"/>
              <a:gd name="connsiteY7" fmla="*/ 4951 h 10274"/>
              <a:gd name="connsiteX8" fmla="*/ 3029 w 10026"/>
              <a:gd name="connsiteY8" fmla="*/ 6535 h 10274"/>
              <a:gd name="connsiteX9" fmla="*/ 0 w 10026"/>
              <a:gd name="connsiteY9" fmla="*/ 7568 h 10274"/>
              <a:gd name="connsiteX10" fmla="*/ 2921 w 10026"/>
              <a:gd name="connsiteY10" fmla="*/ 8272 h 10274"/>
              <a:gd name="connsiteX11" fmla="*/ 1438 w 10026"/>
              <a:gd name="connsiteY11" fmla="*/ 9987 h 10274"/>
              <a:gd name="connsiteX12" fmla="*/ 6008 w 10026"/>
              <a:gd name="connsiteY12" fmla="*/ 10000 h 10274"/>
              <a:gd name="connsiteX0" fmla="*/ 6008 w 9974"/>
              <a:gd name="connsiteY0" fmla="*/ 10000 h 10000"/>
              <a:gd name="connsiteX1" fmla="*/ 9969 w 9974"/>
              <a:gd name="connsiteY1" fmla="*/ 8957 h 10000"/>
              <a:gd name="connsiteX2" fmla="*/ 4833 w 9974"/>
              <a:gd name="connsiteY2" fmla="*/ 2413 h 10000"/>
              <a:gd name="connsiteX3" fmla="*/ 4515 w 9974"/>
              <a:gd name="connsiteY3" fmla="*/ 1305 h 10000"/>
              <a:gd name="connsiteX4" fmla="*/ 1428 w 9974"/>
              <a:gd name="connsiteY4" fmla="*/ 0 h 10000"/>
              <a:gd name="connsiteX5" fmla="*/ 1298 w 9974"/>
              <a:gd name="connsiteY5" fmla="*/ 1609 h 10000"/>
              <a:gd name="connsiteX6" fmla="*/ 2633 w 9974"/>
              <a:gd name="connsiteY6" fmla="*/ 3258 h 10000"/>
              <a:gd name="connsiteX7" fmla="*/ 108 w 9974"/>
              <a:gd name="connsiteY7" fmla="*/ 4951 h 10000"/>
              <a:gd name="connsiteX8" fmla="*/ 3029 w 9974"/>
              <a:gd name="connsiteY8" fmla="*/ 6535 h 10000"/>
              <a:gd name="connsiteX9" fmla="*/ 0 w 9974"/>
              <a:gd name="connsiteY9" fmla="*/ 7568 h 10000"/>
              <a:gd name="connsiteX10" fmla="*/ 2921 w 9974"/>
              <a:gd name="connsiteY10" fmla="*/ 8272 h 10000"/>
              <a:gd name="connsiteX11" fmla="*/ 1438 w 9974"/>
              <a:gd name="connsiteY11" fmla="*/ 9987 h 10000"/>
              <a:gd name="connsiteX12" fmla="*/ 6008 w 9974"/>
              <a:gd name="connsiteY12" fmla="*/ 10000 h 10000"/>
              <a:gd name="connsiteX0" fmla="*/ 6024 w 10025"/>
              <a:gd name="connsiteY0" fmla="*/ 10000 h 10000"/>
              <a:gd name="connsiteX1" fmla="*/ 9995 w 10025"/>
              <a:gd name="connsiteY1" fmla="*/ 8957 h 10000"/>
              <a:gd name="connsiteX2" fmla="*/ 4846 w 10025"/>
              <a:gd name="connsiteY2" fmla="*/ 2413 h 10000"/>
              <a:gd name="connsiteX3" fmla="*/ 4527 w 10025"/>
              <a:gd name="connsiteY3" fmla="*/ 1305 h 10000"/>
              <a:gd name="connsiteX4" fmla="*/ 1432 w 10025"/>
              <a:gd name="connsiteY4" fmla="*/ 0 h 10000"/>
              <a:gd name="connsiteX5" fmla="*/ 1301 w 10025"/>
              <a:gd name="connsiteY5" fmla="*/ 1609 h 10000"/>
              <a:gd name="connsiteX6" fmla="*/ 2640 w 10025"/>
              <a:gd name="connsiteY6" fmla="*/ 3258 h 10000"/>
              <a:gd name="connsiteX7" fmla="*/ 108 w 10025"/>
              <a:gd name="connsiteY7" fmla="*/ 4951 h 10000"/>
              <a:gd name="connsiteX8" fmla="*/ 3037 w 10025"/>
              <a:gd name="connsiteY8" fmla="*/ 6535 h 10000"/>
              <a:gd name="connsiteX9" fmla="*/ 0 w 10025"/>
              <a:gd name="connsiteY9" fmla="*/ 7568 h 10000"/>
              <a:gd name="connsiteX10" fmla="*/ 2929 w 10025"/>
              <a:gd name="connsiteY10" fmla="*/ 8272 h 10000"/>
              <a:gd name="connsiteX11" fmla="*/ 1442 w 10025"/>
              <a:gd name="connsiteY11" fmla="*/ 9987 h 10000"/>
              <a:gd name="connsiteX12" fmla="*/ 6024 w 10025"/>
              <a:gd name="connsiteY12" fmla="*/ 10000 h 10000"/>
              <a:gd name="connsiteX0" fmla="*/ 6024 w 10368"/>
              <a:gd name="connsiteY0" fmla="*/ 10000 h 10000"/>
              <a:gd name="connsiteX1" fmla="*/ 9995 w 10368"/>
              <a:gd name="connsiteY1" fmla="*/ 8957 h 10000"/>
              <a:gd name="connsiteX2" fmla="*/ 9937 w 10368"/>
              <a:gd name="connsiteY2" fmla="*/ 4384 h 10000"/>
              <a:gd name="connsiteX3" fmla="*/ 4846 w 10368"/>
              <a:gd name="connsiteY3" fmla="*/ 2413 h 10000"/>
              <a:gd name="connsiteX4" fmla="*/ 4527 w 10368"/>
              <a:gd name="connsiteY4" fmla="*/ 1305 h 10000"/>
              <a:gd name="connsiteX5" fmla="*/ 1432 w 10368"/>
              <a:gd name="connsiteY5" fmla="*/ 0 h 10000"/>
              <a:gd name="connsiteX6" fmla="*/ 1301 w 10368"/>
              <a:gd name="connsiteY6" fmla="*/ 1609 h 10000"/>
              <a:gd name="connsiteX7" fmla="*/ 2640 w 10368"/>
              <a:gd name="connsiteY7" fmla="*/ 3258 h 10000"/>
              <a:gd name="connsiteX8" fmla="*/ 108 w 10368"/>
              <a:gd name="connsiteY8" fmla="*/ 4951 h 10000"/>
              <a:gd name="connsiteX9" fmla="*/ 3037 w 10368"/>
              <a:gd name="connsiteY9" fmla="*/ 6535 h 10000"/>
              <a:gd name="connsiteX10" fmla="*/ 0 w 10368"/>
              <a:gd name="connsiteY10" fmla="*/ 7568 h 10000"/>
              <a:gd name="connsiteX11" fmla="*/ 2929 w 10368"/>
              <a:gd name="connsiteY11" fmla="*/ 8272 h 10000"/>
              <a:gd name="connsiteX12" fmla="*/ 1442 w 10368"/>
              <a:gd name="connsiteY12" fmla="*/ 9987 h 10000"/>
              <a:gd name="connsiteX13" fmla="*/ 6024 w 10368"/>
              <a:gd name="connsiteY13" fmla="*/ 10000 h 10000"/>
              <a:gd name="connsiteX0" fmla="*/ 6024 w 10368"/>
              <a:gd name="connsiteY0" fmla="*/ 10000 h 10000"/>
              <a:gd name="connsiteX1" fmla="*/ 9995 w 10368"/>
              <a:gd name="connsiteY1" fmla="*/ 8957 h 10000"/>
              <a:gd name="connsiteX2" fmla="*/ 9937 w 10368"/>
              <a:gd name="connsiteY2" fmla="*/ 4384 h 10000"/>
              <a:gd name="connsiteX3" fmla="*/ 7016 w 10368"/>
              <a:gd name="connsiteY3" fmla="*/ 3222 h 10000"/>
              <a:gd name="connsiteX4" fmla="*/ 4527 w 10368"/>
              <a:gd name="connsiteY4" fmla="*/ 1305 h 10000"/>
              <a:gd name="connsiteX5" fmla="*/ 1432 w 10368"/>
              <a:gd name="connsiteY5" fmla="*/ 0 h 10000"/>
              <a:gd name="connsiteX6" fmla="*/ 1301 w 10368"/>
              <a:gd name="connsiteY6" fmla="*/ 1609 h 10000"/>
              <a:gd name="connsiteX7" fmla="*/ 2640 w 10368"/>
              <a:gd name="connsiteY7" fmla="*/ 3258 h 10000"/>
              <a:gd name="connsiteX8" fmla="*/ 108 w 10368"/>
              <a:gd name="connsiteY8" fmla="*/ 4951 h 10000"/>
              <a:gd name="connsiteX9" fmla="*/ 3037 w 10368"/>
              <a:gd name="connsiteY9" fmla="*/ 6535 h 10000"/>
              <a:gd name="connsiteX10" fmla="*/ 0 w 10368"/>
              <a:gd name="connsiteY10" fmla="*/ 7568 h 10000"/>
              <a:gd name="connsiteX11" fmla="*/ 2929 w 10368"/>
              <a:gd name="connsiteY11" fmla="*/ 8272 h 10000"/>
              <a:gd name="connsiteX12" fmla="*/ 1442 w 10368"/>
              <a:gd name="connsiteY12" fmla="*/ 9987 h 10000"/>
              <a:gd name="connsiteX13" fmla="*/ 6024 w 10368"/>
              <a:gd name="connsiteY13" fmla="*/ 10000 h 10000"/>
              <a:gd name="connsiteX0" fmla="*/ 6024 w 10580"/>
              <a:gd name="connsiteY0" fmla="*/ 10000 h 10000"/>
              <a:gd name="connsiteX1" fmla="*/ 9995 w 10580"/>
              <a:gd name="connsiteY1" fmla="*/ 8957 h 10000"/>
              <a:gd name="connsiteX2" fmla="*/ 10226 w 10580"/>
              <a:gd name="connsiteY2" fmla="*/ 6724 h 10000"/>
              <a:gd name="connsiteX3" fmla="*/ 7016 w 10580"/>
              <a:gd name="connsiteY3" fmla="*/ 3222 h 10000"/>
              <a:gd name="connsiteX4" fmla="*/ 4527 w 10580"/>
              <a:gd name="connsiteY4" fmla="*/ 1305 h 10000"/>
              <a:gd name="connsiteX5" fmla="*/ 1432 w 10580"/>
              <a:gd name="connsiteY5" fmla="*/ 0 h 10000"/>
              <a:gd name="connsiteX6" fmla="*/ 1301 w 10580"/>
              <a:gd name="connsiteY6" fmla="*/ 1609 h 10000"/>
              <a:gd name="connsiteX7" fmla="*/ 2640 w 10580"/>
              <a:gd name="connsiteY7" fmla="*/ 3258 h 10000"/>
              <a:gd name="connsiteX8" fmla="*/ 108 w 10580"/>
              <a:gd name="connsiteY8" fmla="*/ 4951 h 10000"/>
              <a:gd name="connsiteX9" fmla="*/ 3037 w 10580"/>
              <a:gd name="connsiteY9" fmla="*/ 6535 h 10000"/>
              <a:gd name="connsiteX10" fmla="*/ 0 w 10580"/>
              <a:gd name="connsiteY10" fmla="*/ 7568 h 10000"/>
              <a:gd name="connsiteX11" fmla="*/ 2929 w 10580"/>
              <a:gd name="connsiteY11" fmla="*/ 8272 h 10000"/>
              <a:gd name="connsiteX12" fmla="*/ 1442 w 10580"/>
              <a:gd name="connsiteY12" fmla="*/ 9987 h 10000"/>
              <a:gd name="connsiteX13" fmla="*/ 6024 w 10580"/>
              <a:gd name="connsiteY13" fmla="*/ 10000 h 10000"/>
              <a:gd name="connsiteX0" fmla="*/ 6024 w 10580"/>
              <a:gd name="connsiteY0" fmla="*/ 10000 h 10000"/>
              <a:gd name="connsiteX1" fmla="*/ 9995 w 10580"/>
              <a:gd name="connsiteY1" fmla="*/ 8957 h 10000"/>
              <a:gd name="connsiteX2" fmla="*/ 10226 w 10580"/>
              <a:gd name="connsiteY2" fmla="*/ 6724 h 10000"/>
              <a:gd name="connsiteX3" fmla="*/ 7016 w 10580"/>
              <a:gd name="connsiteY3" fmla="*/ 3222 h 10000"/>
              <a:gd name="connsiteX4" fmla="*/ 1432 w 10580"/>
              <a:gd name="connsiteY4" fmla="*/ 0 h 10000"/>
              <a:gd name="connsiteX5" fmla="*/ 1301 w 10580"/>
              <a:gd name="connsiteY5" fmla="*/ 1609 h 10000"/>
              <a:gd name="connsiteX6" fmla="*/ 2640 w 10580"/>
              <a:gd name="connsiteY6" fmla="*/ 3258 h 10000"/>
              <a:gd name="connsiteX7" fmla="*/ 108 w 10580"/>
              <a:gd name="connsiteY7" fmla="*/ 4951 h 10000"/>
              <a:gd name="connsiteX8" fmla="*/ 3037 w 10580"/>
              <a:gd name="connsiteY8" fmla="*/ 6535 h 10000"/>
              <a:gd name="connsiteX9" fmla="*/ 0 w 10580"/>
              <a:gd name="connsiteY9" fmla="*/ 7568 h 10000"/>
              <a:gd name="connsiteX10" fmla="*/ 2929 w 10580"/>
              <a:gd name="connsiteY10" fmla="*/ 8272 h 10000"/>
              <a:gd name="connsiteX11" fmla="*/ 1442 w 10580"/>
              <a:gd name="connsiteY11" fmla="*/ 9987 h 10000"/>
              <a:gd name="connsiteX12" fmla="*/ 6024 w 10580"/>
              <a:gd name="connsiteY12" fmla="*/ 10000 h 10000"/>
              <a:gd name="connsiteX0" fmla="*/ 6024 w 10580"/>
              <a:gd name="connsiteY0" fmla="*/ 10000 h 10000"/>
              <a:gd name="connsiteX1" fmla="*/ 9995 w 10580"/>
              <a:gd name="connsiteY1" fmla="*/ 8957 h 10000"/>
              <a:gd name="connsiteX2" fmla="*/ 10226 w 10580"/>
              <a:gd name="connsiteY2" fmla="*/ 6724 h 10000"/>
              <a:gd name="connsiteX3" fmla="*/ 7016 w 10580"/>
              <a:gd name="connsiteY3" fmla="*/ 3222 h 10000"/>
              <a:gd name="connsiteX4" fmla="*/ 1432 w 10580"/>
              <a:gd name="connsiteY4" fmla="*/ 0 h 10000"/>
              <a:gd name="connsiteX5" fmla="*/ 1301 w 10580"/>
              <a:gd name="connsiteY5" fmla="*/ 1609 h 10000"/>
              <a:gd name="connsiteX6" fmla="*/ 2640 w 10580"/>
              <a:gd name="connsiteY6" fmla="*/ 3258 h 10000"/>
              <a:gd name="connsiteX7" fmla="*/ 108 w 10580"/>
              <a:gd name="connsiteY7" fmla="*/ 4951 h 10000"/>
              <a:gd name="connsiteX8" fmla="*/ 3037 w 10580"/>
              <a:gd name="connsiteY8" fmla="*/ 6535 h 10000"/>
              <a:gd name="connsiteX9" fmla="*/ 0 w 10580"/>
              <a:gd name="connsiteY9" fmla="*/ 7568 h 10000"/>
              <a:gd name="connsiteX10" fmla="*/ 2929 w 10580"/>
              <a:gd name="connsiteY10" fmla="*/ 8272 h 10000"/>
              <a:gd name="connsiteX11" fmla="*/ 1442 w 10580"/>
              <a:gd name="connsiteY11" fmla="*/ 9987 h 10000"/>
              <a:gd name="connsiteX12" fmla="*/ 6024 w 10580"/>
              <a:gd name="connsiteY12" fmla="*/ 10000 h 10000"/>
              <a:gd name="connsiteX0" fmla="*/ 6024 w 10580"/>
              <a:gd name="connsiteY0" fmla="*/ 10000 h 10000"/>
              <a:gd name="connsiteX1" fmla="*/ 9995 w 10580"/>
              <a:gd name="connsiteY1" fmla="*/ 8957 h 10000"/>
              <a:gd name="connsiteX2" fmla="*/ 10226 w 10580"/>
              <a:gd name="connsiteY2" fmla="*/ 6724 h 10000"/>
              <a:gd name="connsiteX3" fmla="*/ 7016 w 10580"/>
              <a:gd name="connsiteY3" fmla="*/ 3222 h 10000"/>
              <a:gd name="connsiteX4" fmla="*/ 1432 w 10580"/>
              <a:gd name="connsiteY4" fmla="*/ 0 h 10000"/>
              <a:gd name="connsiteX5" fmla="*/ 1301 w 10580"/>
              <a:gd name="connsiteY5" fmla="*/ 1609 h 10000"/>
              <a:gd name="connsiteX6" fmla="*/ 2640 w 10580"/>
              <a:gd name="connsiteY6" fmla="*/ 3258 h 10000"/>
              <a:gd name="connsiteX7" fmla="*/ 108 w 10580"/>
              <a:gd name="connsiteY7" fmla="*/ 4951 h 10000"/>
              <a:gd name="connsiteX8" fmla="*/ 3037 w 10580"/>
              <a:gd name="connsiteY8" fmla="*/ 6535 h 10000"/>
              <a:gd name="connsiteX9" fmla="*/ 0 w 10580"/>
              <a:gd name="connsiteY9" fmla="*/ 7568 h 10000"/>
              <a:gd name="connsiteX10" fmla="*/ 2929 w 10580"/>
              <a:gd name="connsiteY10" fmla="*/ 8272 h 10000"/>
              <a:gd name="connsiteX11" fmla="*/ 1442 w 10580"/>
              <a:gd name="connsiteY11" fmla="*/ 9987 h 10000"/>
              <a:gd name="connsiteX12" fmla="*/ 6024 w 10580"/>
              <a:gd name="connsiteY1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580" h="10000">
                <a:moveTo>
                  <a:pt x="6024" y="10000"/>
                </a:moveTo>
                <a:cubicBezTo>
                  <a:pt x="7985" y="9846"/>
                  <a:pt x="10320" y="10413"/>
                  <a:pt x="9995" y="8957"/>
                </a:cubicBezTo>
                <a:cubicBezTo>
                  <a:pt x="10131" y="8009"/>
                  <a:pt x="11084" y="7815"/>
                  <a:pt x="10226" y="6724"/>
                </a:cubicBezTo>
                <a:cubicBezTo>
                  <a:pt x="9368" y="5633"/>
                  <a:pt x="8270" y="4427"/>
                  <a:pt x="7016" y="3222"/>
                </a:cubicBezTo>
                <a:cubicBezTo>
                  <a:pt x="5444" y="1884"/>
                  <a:pt x="3293" y="1074"/>
                  <a:pt x="1432" y="0"/>
                </a:cubicBezTo>
                <a:cubicBezTo>
                  <a:pt x="1314" y="683"/>
                  <a:pt x="1321" y="976"/>
                  <a:pt x="1301" y="1609"/>
                </a:cubicBezTo>
                <a:lnTo>
                  <a:pt x="2640" y="3258"/>
                </a:lnTo>
                <a:lnTo>
                  <a:pt x="108" y="4951"/>
                </a:lnTo>
                <a:lnTo>
                  <a:pt x="3037" y="6535"/>
                </a:lnTo>
                <a:lnTo>
                  <a:pt x="0" y="7568"/>
                </a:lnTo>
                <a:lnTo>
                  <a:pt x="2929" y="8272"/>
                </a:lnTo>
                <a:lnTo>
                  <a:pt x="1442" y="9987"/>
                </a:lnTo>
                <a:lnTo>
                  <a:pt x="6024" y="10000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BD92DE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500" y="3348280"/>
            <a:ext cx="414410" cy="4736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4014815" y="-2553"/>
            <a:ext cx="416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Instruction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1316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7268" y="2688713"/>
            <a:ext cx="12191999" cy="2027079"/>
          </a:xfrm>
          <a:prstGeom prst="roundRect">
            <a:avLst>
              <a:gd name="adj" fmla="val 973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7268" y="4912930"/>
            <a:ext cx="12191999" cy="1891293"/>
          </a:xfrm>
          <a:prstGeom prst="roundRect">
            <a:avLst>
              <a:gd name="adj" fmla="val 973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0" y="643953"/>
            <a:ext cx="12191999" cy="1829997"/>
          </a:xfrm>
          <a:prstGeom prst="roundRect">
            <a:avLst>
              <a:gd name="adj" fmla="val 973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10564888" y="2919310"/>
            <a:ext cx="601642" cy="567762"/>
            <a:chOff x="4571612" y="3320238"/>
            <a:chExt cx="601642" cy="567762"/>
          </a:xfrm>
        </p:grpSpPr>
        <p:sp>
          <p:nvSpPr>
            <p:cNvPr id="94" name="Freeform 93"/>
            <p:cNvSpPr/>
            <p:nvPr/>
          </p:nvSpPr>
          <p:spPr>
            <a:xfrm>
              <a:off x="4571612" y="3320238"/>
              <a:ext cx="340220" cy="567018"/>
            </a:xfrm>
            <a:custGeom>
              <a:avLst/>
              <a:gdLst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47625 w 83838"/>
                <a:gd name="connsiteY2" fmla="*/ 304800 h 1409700"/>
                <a:gd name="connsiteX3" fmla="*/ 66675 w 83838"/>
                <a:gd name="connsiteY3" fmla="*/ 409575 h 1409700"/>
                <a:gd name="connsiteX4" fmla="*/ 76200 w 83838"/>
                <a:gd name="connsiteY4" fmla="*/ 1409700 h 1409700"/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66675 w 83838"/>
                <a:gd name="connsiteY2" fmla="*/ 409575 h 1409700"/>
                <a:gd name="connsiteX3" fmla="*/ 76200 w 83838"/>
                <a:gd name="connsiteY3" fmla="*/ 1409700 h 1409700"/>
                <a:gd name="connsiteX0" fmla="*/ 0 w 76200"/>
                <a:gd name="connsiteY0" fmla="*/ 17523 h 1427223"/>
                <a:gd name="connsiteX1" fmla="*/ 28575 w 76200"/>
                <a:gd name="connsiteY1" fmla="*/ 131823 h 1427223"/>
                <a:gd name="connsiteX2" fmla="*/ 76200 w 76200"/>
                <a:gd name="connsiteY2" fmla="*/ 1427223 h 1427223"/>
                <a:gd name="connsiteX0" fmla="*/ 0 w 29481"/>
                <a:gd name="connsiteY0" fmla="*/ 18382 h 1440697"/>
                <a:gd name="connsiteX1" fmla="*/ 28575 w 29481"/>
                <a:gd name="connsiteY1" fmla="*/ 132682 h 1440697"/>
                <a:gd name="connsiteX2" fmla="*/ 27893 w 29481"/>
                <a:gd name="connsiteY2" fmla="*/ 1440697 h 1440697"/>
                <a:gd name="connsiteX0" fmla="*/ 4708 w 9018"/>
                <a:gd name="connsiteY0" fmla="*/ 9242 h 1450479"/>
                <a:gd name="connsiteX1" fmla="*/ 4938 w 9018"/>
                <a:gd name="connsiteY1" fmla="*/ 142464 h 1450479"/>
                <a:gd name="connsiteX2" fmla="*/ 4256 w 9018"/>
                <a:gd name="connsiteY2" fmla="*/ 1450479 h 1450479"/>
                <a:gd name="connsiteX0" fmla="*/ 502 w 502"/>
                <a:gd name="connsiteY0" fmla="*/ 0 h 9936"/>
                <a:gd name="connsiteX1" fmla="*/ 0 w 502"/>
                <a:gd name="connsiteY1" fmla="*/ 9936 h 9936"/>
                <a:gd name="connsiteX0" fmla="*/ 297027 w 297027"/>
                <a:gd name="connsiteY0" fmla="*/ 0 h 10000"/>
                <a:gd name="connsiteX1" fmla="*/ 287027 w 297027"/>
                <a:gd name="connsiteY1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273379 w 639402"/>
                <a:gd name="connsiteY0" fmla="*/ 0 h 10000"/>
                <a:gd name="connsiteX1" fmla="*/ 0 w 639402"/>
                <a:gd name="connsiteY1" fmla="*/ 2188 h 10000"/>
                <a:gd name="connsiteX2" fmla="*/ 634942 w 639402"/>
                <a:gd name="connsiteY2" fmla="*/ 3457 h 10000"/>
                <a:gd name="connsiteX3" fmla="*/ 263379 w 639402"/>
                <a:gd name="connsiteY3" fmla="*/ 10000 h 10000"/>
                <a:gd name="connsiteX0" fmla="*/ 273379 w 634953"/>
                <a:gd name="connsiteY0" fmla="*/ 0 h 10000"/>
                <a:gd name="connsiteX1" fmla="*/ 0 w 634953"/>
                <a:gd name="connsiteY1" fmla="*/ 2188 h 10000"/>
                <a:gd name="connsiteX2" fmla="*/ 634942 w 634953"/>
                <a:gd name="connsiteY2" fmla="*/ 3457 h 10000"/>
                <a:gd name="connsiteX3" fmla="*/ 17637 w 634953"/>
                <a:gd name="connsiteY3" fmla="*/ 5974 h 10000"/>
                <a:gd name="connsiteX4" fmla="*/ 263379 w 634953"/>
                <a:gd name="connsiteY4" fmla="*/ 10000 h 10000"/>
                <a:gd name="connsiteX0" fmla="*/ 273379 w 652579"/>
                <a:gd name="connsiteY0" fmla="*/ 0 h 10000"/>
                <a:gd name="connsiteX1" fmla="*/ 0 w 652579"/>
                <a:gd name="connsiteY1" fmla="*/ 2188 h 10000"/>
                <a:gd name="connsiteX2" fmla="*/ 634942 w 652579"/>
                <a:gd name="connsiteY2" fmla="*/ 3457 h 10000"/>
                <a:gd name="connsiteX3" fmla="*/ 17637 w 652579"/>
                <a:gd name="connsiteY3" fmla="*/ 5974 h 10000"/>
                <a:gd name="connsiteX4" fmla="*/ 652579 w 652579"/>
                <a:gd name="connsiteY4" fmla="*/ 8315 h 10000"/>
                <a:gd name="connsiteX5" fmla="*/ 263379 w 652579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3457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61398"/>
                <a:gd name="connsiteY0" fmla="*/ 0 h 10000"/>
                <a:gd name="connsiteX1" fmla="*/ 26456 w 661398"/>
                <a:gd name="connsiteY1" fmla="*/ 2188 h 10000"/>
                <a:gd name="connsiteX2" fmla="*/ 661398 w 661398"/>
                <a:gd name="connsiteY2" fmla="*/ 5580 h 10000"/>
                <a:gd name="connsiteX3" fmla="*/ 0 w 661398"/>
                <a:gd name="connsiteY3" fmla="*/ 7046 h 10000"/>
                <a:gd name="connsiteX4" fmla="*/ 652579 w 661398"/>
                <a:gd name="connsiteY4" fmla="*/ 8293 h 10000"/>
                <a:gd name="connsiteX5" fmla="*/ 289835 w 661398"/>
                <a:gd name="connsiteY5" fmla="*/ 10000 h 10000"/>
                <a:gd name="connsiteX0" fmla="*/ 361565 w 723128"/>
                <a:gd name="connsiteY0" fmla="*/ 0 h 10000"/>
                <a:gd name="connsiteX1" fmla="*/ 88186 w 723128"/>
                <a:gd name="connsiteY1" fmla="*/ 2188 h 10000"/>
                <a:gd name="connsiteX2" fmla="*/ 723128 w 723128"/>
                <a:gd name="connsiteY2" fmla="*/ 5580 h 10000"/>
                <a:gd name="connsiteX3" fmla="*/ 0 w 723128"/>
                <a:gd name="connsiteY3" fmla="*/ 7593 h 10000"/>
                <a:gd name="connsiteX4" fmla="*/ 714309 w 723128"/>
                <a:gd name="connsiteY4" fmla="*/ 8293 h 10000"/>
                <a:gd name="connsiteX5" fmla="*/ 351565 w 723128"/>
                <a:gd name="connsiteY5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740765 w 740765"/>
                <a:gd name="connsiteY2" fmla="*/ 6565 h 10000"/>
                <a:gd name="connsiteX3" fmla="*/ 0 w 740765"/>
                <a:gd name="connsiteY3" fmla="*/ 7593 h 10000"/>
                <a:gd name="connsiteX4" fmla="*/ 714309 w 740765"/>
                <a:gd name="connsiteY4" fmla="*/ 8293 h 10000"/>
                <a:gd name="connsiteX5" fmla="*/ 351565 w 740765"/>
                <a:gd name="connsiteY5" fmla="*/ 10000 h 10000"/>
                <a:gd name="connsiteX0" fmla="*/ 467387 w 846587"/>
                <a:gd name="connsiteY0" fmla="*/ 0 h 10000"/>
                <a:gd name="connsiteX1" fmla="*/ 194008 w 846587"/>
                <a:gd name="connsiteY1" fmla="*/ 2188 h 10000"/>
                <a:gd name="connsiteX2" fmla="*/ 0 w 846587"/>
                <a:gd name="connsiteY2" fmla="*/ 5011 h 10000"/>
                <a:gd name="connsiteX3" fmla="*/ 846587 w 846587"/>
                <a:gd name="connsiteY3" fmla="*/ 6565 h 10000"/>
                <a:gd name="connsiteX4" fmla="*/ 105822 w 846587"/>
                <a:gd name="connsiteY4" fmla="*/ 7593 h 10000"/>
                <a:gd name="connsiteX5" fmla="*/ 820131 w 846587"/>
                <a:gd name="connsiteY5" fmla="*/ 8293 h 10000"/>
                <a:gd name="connsiteX6" fmla="*/ 457387 w 846587"/>
                <a:gd name="connsiteY6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643759 w 740765"/>
                <a:gd name="connsiteY1" fmla="*/ 3304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06890 w 740765"/>
                <a:gd name="connsiteY1" fmla="*/ 380 h 10000"/>
                <a:gd name="connsiteX2" fmla="*/ 317472 w 740765"/>
                <a:gd name="connsiteY2" fmla="*/ 1663 h 10000"/>
                <a:gd name="connsiteX3" fmla="*/ 643759 w 740765"/>
                <a:gd name="connsiteY3" fmla="*/ 3304 h 10000"/>
                <a:gd name="connsiteX4" fmla="*/ 26457 w 740765"/>
                <a:gd name="connsiteY4" fmla="*/ 4989 h 10000"/>
                <a:gd name="connsiteX5" fmla="*/ 740765 w 740765"/>
                <a:gd name="connsiteY5" fmla="*/ 6565 h 10000"/>
                <a:gd name="connsiteX6" fmla="*/ 0 w 740765"/>
                <a:gd name="connsiteY6" fmla="*/ 7593 h 10000"/>
                <a:gd name="connsiteX7" fmla="*/ 714309 w 740765"/>
                <a:gd name="connsiteY7" fmla="*/ 8293 h 10000"/>
                <a:gd name="connsiteX8" fmla="*/ 351565 w 740765"/>
                <a:gd name="connsiteY8" fmla="*/ 10000 h 10000"/>
                <a:gd name="connsiteX0" fmla="*/ 3 w 2636769"/>
                <a:gd name="connsiteY0" fmla="*/ 0 h 10210"/>
                <a:gd name="connsiteX1" fmla="*/ 2202894 w 2636769"/>
                <a:gd name="connsiteY1" fmla="*/ 590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4 w 2636770"/>
                <a:gd name="connsiteY0" fmla="*/ 0 h 10210"/>
                <a:gd name="connsiteX1" fmla="*/ 2245224 w 2636770"/>
                <a:gd name="connsiteY1" fmla="*/ 222 h 10210"/>
                <a:gd name="connsiteX2" fmla="*/ 2213477 w 2636770"/>
                <a:gd name="connsiteY2" fmla="*/ 1873 h 10210"/>
                <a:gd name="connsiteX3" fmla="*/ 2539764 w 2636770"/>
                <a:gd name="connsiteY3" fmla="*/ 3514 h 10210"/>
                <a:gd name="connsiteX4" fmla="*/ 1922462 w 2636770"/>
                <a:gd name="connsiteY4" fmla="*/ 5199 h 10210"/>
                <a:gd name="connsiteX5" fmla="*/ 2636770 w 2636770"/>
                <a:gd name="connsiteY5" fmla="*/ 6775 h 10210"/>
                <a:gd name="connsiteX6" fmla="*/ 1896005 w 2636770"/>
                <a:gd name="connsiteY6" fmla="*/ 7803 h 10210"/>
                <a:gd name="connsiteX7" fmla="*/ 2610314 w 2636770"/>
                <a:gd name="connsiteY7" fmla="*/ 8503 h 10210"/>
                <a:gd name="connsiteX8" fmla="*/ 2247570 w 2636770"/>
                <a:gd name="connsiteY8" fmla="*/ 10210 h 10210"/>
                <a:gd name="connsiteX0" fmla="*/ 14 w 1289295"/>
                <a:gd name="connsiteY0" fmla="*/ 0 h 10683"/>
                <a:gd name="connsiteX1" fmla="*/ 897749 w 1289295"/>
                <a:gd name="connsiteY1" fmla="*/ 69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83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0 w 1289281"/>
                <a:gd name="connsiteY0" fmla="*/ 0 h 10683"/>
                <a:gd name="connsiteX1" fmla="*/ 171081 w 1289281"/>
                <a:gd name="connsiteY1" fmla="*/ 1519 h 10683"/>
                <a:gd name="connsiteX2" fmla="*/ 897735 w 1289281"/>
                <a:gd name="connsiteY2" fmla="*/ 745 h 10683"/>
                <a:gd name="connsiteX3" fmla="*/ 865988 w 1289281"/>
                <a:gd name="connsiteY3" fmla="*/ 2346 h 10683"/>
                <a:gd name="connsiteX4" fmla="*/ 1192275 w 1289281"/>
                <a:gd name="connsiteY4" fmla="*/ 3987 h 10683"/>
                <a:gd name="connsiteX5" fmla="*/ 574973 w 1289281"/>
                <a:gd name="connsiteY5" fmla="*/ 5672 h 10683"/>
                <a:gd name="connsiteX6" fmla="*/ 1289281 w 1289281"/>
                <a:gd name="connsiteY6" fmla="*/ 7248 h 10683"/>
                <a:gd name="connsiteX7" fmla="*/ 548516 w 1289281"/>
                <a:gd name="connsiteY7" fmla="*/ 8276 h 10683"/>
                <a:gd name="connsiteX8" fmla="*/ 1262825 w 1289281"/>
                <a:gd name="connsiteY8" fmla="*/ 8976 h 10683"/>
                <a:gd name="connsiteX9" fmla="*/ 900081 w 1289281"/>
                <a:gd name="connsiteY9" fmla="*/ 10683 h 10683"/>
                <a:gd name="connsiteX0" fmla="*/ 112385 w 1161800"/>
                <a:gd name="connsiteY0" fmla="*/ 9881 h 9938"/>
                <a:gd name="connsiteX1" fmla="*/ 43600 w 1161800"/>
                <a:gd name="connsiteY1" fmla="*/ 774 h 9938"/>
                <a:gd name="connsiteX2" fmla="*/ 770254 w 1161800"/>
                <a:gd name="connsiteY2" fmla="*/ 0 h 9938"/>
                <a:gd name="connsiteX3" fmla="*/ 738507 w 1161800"/>
                <a:gd name="connsiteY3" fmla="*/ 1601 h 9938"/>
                <a:gd name="connsiteX4" fmla="*/ 1064794 w 1161800"/>
                <a:gd name="connsiteY4" fmla="*/ 3242 h 9938"/>
                <a:gd name="connsiteX5" fmla="*/ 447492 w 1161800"/>
                <a:gd name="connsiteY5" fmla="*/ 4927 h 9938"/>
                <a:gd name="connsiteX6" fmla="*/ 1161800 w 1161800"/>
                <a:gd name="connsiteY6" fmla="*/ 6503 h 9938"/>
                <a:gd name="connsiteX7" fmla="*/ 421035 w 1161800"/>
                <a:gd name="connsiteY7" fmla="*/ 7531 h 9938"/>
                <a:gd name="connsiteX8" fmla="*/ 1135344 w 1161800"/>
                <a:gd name="connsiteY8" fmla="*/ 8231 h 9938"/>
                <a:gd name="connsiteX9" fmla="*/ 772600 w 1161800"/>
                <a:gd name="connsiteY9" fmla="*/ 9938 h 9938"/>
                <a:gd name="connsiteX0" fmla="*/ 8487 w 17520"/>
                <a:gd name="connsiteY0" fmla="*/ 9943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0" fmla="*/ 8487 w 17520"/>
                <a:gd name="connsiteY0" fmla="*/ 9943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8487 w 17520"/>
                <a:gd name="connsiteY11" fmla="*/ 9943 h 10000"/>
                <a:gd name="connsiteX0" fmla="*/ 8487 w 17520"/>
                <a:gd name="connsiteY0" fmla="*/ 9996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8487 w 17520"/>
                <a:gd name="connsiteY11" fmla="*/ 9996 h 10000"/>
                <a:gd name="connsiteX0" fmla="*/ 2718 w 17520"/>
                <a:gd name="connsiteY0" fmla="*/ 9996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2718 w 17520"/>
                <a:gd name="connsiteY11" fmla="*/ 9996 h 10000"/>
                <a:gd name="connsiteX0" fmla="*/ 5166 w 19968"/>
                <a:gd name="connsiteY0" fmla="*/ 9996 h 10000"/>
                <a:gd name="connsiteX1" fmla="*/ 2449 w 19968"/>
                <a:gd name="connsiteY1" fmla="*/ 8001 h 10000"/>
                <a:gd name="connsiteX2" fmla="*/ 202 w 19968"/>
                <a:gd name="connsiteY2" fmla="*/ 4302 h 10000"/>
                <a:gd name="connsiteX3" fmla="*/ 16598 w 19968"/>
                <a:gd name="connsiteY3" fmla="*/ 0 h 10000"/>
                <a:gd name="connsiteX4" fmla="*/ 16325 w 19968"/>
                <a:gd name="connsiteY4" fmla="*/ 1611 h 10000"/>
                <a:gd name="connsiteX5" fmla="*/ 19133 w 19968"/>
                <a:gd name="connsiteY5" fmla="*/ 3262 h 10000"/>
                <a:gd name="connsiteX6" fmla="*/ 13820 w 19968"/>
                <a:gd name="connsiteY6" fmla="*/ 4958 h 10000"/>
                <a:gd name="connsiteX7" fmla="*/ 19968 w 19968"/>
                <a:gd name="connsiteY7" fmla="*/ 6544 h 10000"/>
                <a:gd name="connsiteX8" fmla="*/ 13592 w 19968"/>
                <a:gd name="connsiteY8" fmla="*/ 7578 h 10000"/>
                <a:gd name="connsiteX9" fmla="*/ 19740 w 19968"/>
                <a:gd name="connsiteY9" fmla="*/ 8282 h 10000"/>
                <a:gd name="connsiteX10" fmla="*/ 16618 w 19968"/>
                <a:gd name="connsiteY10" fmla="*/ 10000 h 10000"/>
                <a:gd name="connsiteX11" fmla="*/ 5166 w 19968"/>
                <a:gd name="connsiteY11" fmla="*/ 9996 h 10000"/>
                <a:gd name="connsiteX0" fmla="*/ 5918 w 20720"/>
                <a:gd name="connsiteY0" fmla="*/ 9996 h 10000"/>
                <a:gd name="connsiteX1" fmla="*/ 43 w 20720"/>
                <a:gd name="connsiteY1" fmla="*/ 8001 h 10000"/>
                <a:gd name="connsiteX2" fmla="*/ 954 w 20720"/>
                <a:gd name="connsiteY2" fmla="*/ 4302 h 10000"/>
                <a:gd name="connsiteX3" fmla="*/ 17350 w 20720"/>
                <a:gd name="connsiteY3" fmla="*/ 0 h 10000"/>
                <a:gd name="connsiteX4" fmla="*/ 17077 w 20720"/>
                <a:gd name="connsiteY4" fmla="*/ 1611 h 10000"/>
                <a:gd name="connsiteX5" fmla="*/ 19885 w 20720"/>
                <a:gd name="connsiteY5" fmla="*/ 3262 h 10000"/>
                <a:gd name="connsiteX6" fmla="*/ 14572 w 20720"/>
                <a:gd name="connsiteY6" fmla="*/ 4958 h 10000"/>
                <a:gd name="connsiteX7" fmla="*/ 20720 w 20720"/>
                <a:gd name="connsiteY7" fmla="*/ 6544 h 10000"/>
                <a:gd name="connsiteX8" fmla="*/ 14344 w 20720"/>
                <a:gd name="connsiteY8" fmla="*/ 7578 h 10000"/>
                <a:gd name="connsiteX9" fmla="*/ 20492 w 20720"/>
                <a:gd name="connsiteY9" fmla="*/ 8282 h 10000"/>
                <a:gd name="connsiteX10" fmla="*/ 17370 w 20720"/>
                <a:gd name="connsiteY10" fmla="*/ 10000 h 10000"/>
                <a:gd name="connsiteX11" fmla="*/ 5918 w 20720"/>
                <a:gd name="connsiteY11" fmla="*/ 9996 h 10000"/>
                <a:gd name="connsiteX0" fmla="*/ 5882 w 20684"/>
                <a:gd name="connsiteY0" fmla="*/ 9996 h 10000"/>
                <a:gd name="connsiteX1" fmla="*/ 7 w 20684"/>
                <a:gd name="connsiteY1" fmla="*/ 8001 h 10000"/>
                <a:gd name="connsiteX2" fmla="*/ 2011 w 20684"/>
                <a:gd name="connsiteY2" fmla="*/ 4971 h 10000"/>
                <a:gd name="connsiteX3" fmla="*/ 17314 w 20684"/>
                <a:gd name="connsiteY3" fmla="*/ 0 h 10000"/>
                <a:gd name="connsiteX4" fmla="*/ 17041 w 20684"/>
                <a:gd name="connsiteY4" fmla="*/ 1611 h 10000"/>
                <a:gd name="connsiteX5" fmla="*/ 19849 w 20684"/>
                <a:gd name="connsiteY5" fmla="*/ 3262 h 10000"/>
                <a:gd name="connsiteX6" fmla="*/ 14536 w 20684"/>
                <a:gd name="connsiteY6" fmla="*/ 4958 h 10000"/>
                <a:gd name="connsiteX7" fmla="*/ 20684 w 20684"/>
                <a:gd name="connsiteY7" fmla="*/ 6544 h 10000"/>
                <a:gd name="connsiteX8" fmla="*/ 14308 w 20684"/>
                <a:gd name="connsiteY8" fmla="*/ 7578 h 10000"/>
                <a:gd name="connsiteX9" fmla="*/ 20456 w 20684"/>
                <a:gd name="connsiteY9" fmla="*/ 8282 h 10000"/>
                <a:gd name="connsiteX10" fmla="*/ 17334 w 20684"/>
                <a:gd name="connsiteY10" fmla="*/ 10000 h 10000"/>
                <a:gd name="connsiteX11" fmla="*/ 5882 w 20684"/>
                <a:gd name="connsiteY11" fmla="*/ 99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84" h="10000">
                  <a:moveTo>
                    <a:pt x="5882" y="9996"/>
                  </a:moveTo>
                  <a:cubicBezTo>
                    <a:pt x="5804" y="9458"/>
                    <a:pt x="106" y="9528"/>
                    <a:pt x="7" y="8001"/>
                  </a:cubicBezTo>
                  <a:cubicBezTo>
                    <a:pt x="-92" y="6474"/>
                    <a:pt x="989" y="6090"/>
                    <a:pt x="2011" y="4971"/>
                  </a:cubicBezTo>
                  <a:lnTo>
                    <a:pt x="17314" y="0"/>
                  </a:lnTo>
                  <a:cubicBezTo>
                    <a:pt x="17068" y="684"/>
                    <a:pt x="17082" y="978"/>
                    <a:pt x="17041" y="1611"/>
                  </a:cubicBezTo>
                  <a:lnTo>
                    <a:pt x="19849" y="3262"/>
                  </a:lnTo>
                  <a:lnTo>
                    <a:pt x="14536" y="4958"/>
                  </a:lnTo>
                  <a:lnTo>
                    <a:pt x="20684" y="6544"/>
                  </a:lnTo>
                  <a:lnTo>
                    <a:pt x="14308" y="7578"/>
                  </a:lnTo>
                  <a:lnTo>
                    <a:pt x="20456" y="8282"/>
                  </a:lnTo>
                  <a:lnTo>
                    <a:pt x="17334" y="10000"/>
                  </a:lnTo>
                  <a:lnTo>
                    <a:pt x="5882" y="9996"/>
                  </a:lnTo>
                  <a:close/>
                </a:path>
              </a:pathLst>
            </a:custGeom>
            <a:solidFill>
              <a:srgbClr val="00CC66"/>
            </a:solidFill>
            <a:ln>
              <a:solidFill>
                <a:srgbClr val="15FF8A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4807955" y="3320238"/>
              <a:ext cx="365299" cy="567762"/>
            </a:xfrm>
            <a:custGeom>
              <a:avLst/>
              <a:gdLst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47625 w 83838"/>
                <a:gd name="connsiteY2" fmla="*/ 304800 h 1409700"/>
                <a:gd name="connsiteX3" fmla="*/ 66675 w 83838"/>
                <a:gd name="connsiteY3" fmla="*/ 409575 h 1409700"/>
                <a:gd name="connsiteX4" fmla="*/ 76200 w 83838"/>
                <a:gd name="connsiteY4" fmla="*/ 1409700 h 1409700"/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66675 w 83838"/>
                <a:gd name="connsiteY2" fmla="*/ 409575 h 1409700"/>
                <a:gd name="connsiteX3" fmla="*/ 76200 w 83838"/>
                <a:gd name="connsiteY3" fmla="*/ 1409700 h 1409700"/>
                <a:gd name="connsiteX0" fmla="*/ 0 w 76200"/>
                <a:gd name="connsiteY0" fmla="*/ 17523 h 1427223"/>
                <a:gd name="connsiteX1" fmla="*/ 28575 w 76200"/>
                <a:gd name="connsiteY1" fmla="*/ 131823 h 1427223"/>
                <a:gd name="connsiteX2" fmla="*/ 76200 w 76200"/>
                <a:gd name="connsiteY2" fmla="*/ 1427223 h 1427223"/>
                <a:gd name="connsiteX0" fmla="*/ 0 w 29481"/>
                <a:gd name="connsiteY0" fmla="*/ 18382 h 1440697"/>
                <a:gd name="connsiteX1" fmla="*/ 28575 w 29481"/>
                <a:gd name="connsiteY1" fmla="*/ 132682 h 1440697"/>
                <a:gd name="connsiteX2" fmla="*/ 27893 w 29481"/>
                <a:gd name="connsiteY2" fmla="*/ 1440697 h 1440697"/>
                <a:gd name="connsiteX0" fmla="*/ 4708 w 9018"/>
                <a:gd name="connsiteY0" fmla="*/ 9242 h 1450479"/>
                <a:gd name="connsiteX1" fmla="*/ 4938 w 9018"/>
                <a:gd name="connsiteY1" fmla="*/ 142464 h 1450479"/>
                <a:gd name="connsiteX2" fmla="*/ 4256 w 9018"/>
                <a:gd name="connsiteY2" fmla="*/ 1450479 h 1450479"/>
                <a:gd name="connsiteX0" fmla="*/ 502 w 502"/>
                <a:gd name="connsiteY0" fmla="*/ 0 h 9936"/>
                <a:gd name="connsiteX1" fmla="*/ 0 w 502"/>
                <a:gd name="connsiteY1" fmla="*/ 9936 h 9936"/>
                <a:gd name="connsiteX0" fmla="*/ 297027 w 297027"/>
                <a:gd name="connsiteY0" fmla="*/ 0 h 10000"/>
                <a:gd name="connsiteX1" fmla="*/ 287027 w 297027"/>
                <a:gd name="connsiteY1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273379 w 639402"/>
                <a:gd name="connsiteY0" fmla="*/ 0 h 10000"/>
                <a:gd name="connsiteX1" fmla="*/ 0 w 639402"/>
                <a:gd name="connsiteY1" fmla="*/ 2188 h 10000"/>
                <a:gd name="connsiteX2" fmla="*/ 634942 w 639402"/>
                <a:gd name="connsiteY2" fmla="*/ 3457 h 10000"/>
                <a:gd name="connsiteX3" fmla="*/ 263379 w 639402"/>
                <a:gd name="connsiteY3" fmla="*/ 10000 h 10000"/>
                <a:gd name="connsiteX0" fmla="*/ 273379 w 634953"/>
                <a:gd name="connsiteY0" fmla="*/ 0 h 10000"/>
                <a:gd name="connsiteX1" fmla="*/ 0 w 634953"/>
                <a:gd name="connsiteY1" fmla="*/ 2188 h 10000"/>
                <a:gd name="connsiteX2" fmla="*/ 634942 w 634953"/>
                <a:gd name="connsiteY2" fmla="*/ 3457 h 10000"/>
                <a:gd name="connsiteX3" fmla="*/ 17637 w 634953"/>
                <a:gd name="connsiteY3" fmla="*/ 5974 h 10000"/>
                <a:gd name="connsiteX4" fmla="*/ 263379 w 634953"/>
                <a:gd name="connsiteY4" fmla="*/ 10000 h 10000"/>
                <a:gd name="connsiteX0" fmla="*/ 273379 w 652579"/>
                <a:gd name="connsiteY0" fmla="*/ 0 h 10000"/>
                <a:gd name="connsiteX1" fmla="*/ 0 w 652579"/>
                <a:gd name="connsiteY1" fmla="*/ 2188 h 10000"/>
                <a:gd name="connsiteX2" fmla="*/ 634942 w 652579"/>
                <a:gd name="connsiteY2" fmla="*/ 3457 h 10000"/>
                <a:gd name="connsiteX3" fmla="*/ 17637 w 652579"/>
                <a:gd name="connsiteY3" fmla="*/ 5974 h 10000"/>
                <a:gd name="connsiteX4" fmla="*/ 652579 w 652579"/>
                <a:gd name="connsiteY4" fmla="*/ 8315 h 10000"/>
                <a:gd name="connsiteX5" fmla="*/ 263379 w 652579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3457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61398"/>
                <a:gd name="connsiteY0" fmla="*/ 0 h 10000"/>
                <a:gd name="connsiteX1" fmla="*/ 26456 w 661398"/>
                <a:gd name="connsiteY1" fmla="*/ 2188 h 10000"/>
                <a:gd name="connsiteX2" fmla="*/ 661398 w 661398"/>
                <a:gd name="connsiteY2" fmla="*/ 5580 h 10000"/>
                <a:gd name="connsiteX3" fmla="*/ 0 w 661398"/>
                <a:gd name="connsiteY3" fmla="*/ 7046 h 10000"/>
                <a:gd name="connsiteX4" fmla="*/ 652579 w 661398"/>
                <a:gd name="connsiteY4" fmla="*/ 8293 h 10000"/>
                <a:gd name="connsiteX5" fmla="*/ 289835 w 661398"/>
                <a:gd name="connsiteY5" fmla="*/ 10000 h 10000"/>
                <a:gd name="connsiteX0" fmla="*/ 361565 w 723128"/>
                <a:gd name="connsiteY0" fmla="*/ 0 h 10000"/>
                <a:gd name="connsiteX1" fmla="*/ 88186 w 723128"/>
                <a:gd name="connsiteY1" fmla="*/ 2188 h 10000"/>
                <a:gd name="connsiteX2" fmla="*/ 723128 w 723128"/>
                <a:gd name="connsiteY2" fmla="*/ 5580 h 10000"/>
                <a:gd name="connsiteX3" fmla="*/ 0 w 723128"/>
                <a:gd name="connsiteY3" fmla="*/ 7593 h 10000"/>
                <a:gd name="connsiteX4" fmla="*/ 714309 w 723128"/>
                <a:gd name="connsiteY4" fmla="*/ 8293 h 10000"/>
                <a:gd name="connsiteX5" fmla="*/ 351565 w 723128"/>
                <a:gd name="connsiteY5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740765 w 740765"/>
                <a:gd name="connsiteY2" fmla="*/ 6565 h 10000"/>
                <a:gd name="connsiteX3" fmla="*/ 0 w 740765"/>
                <a:gd name="connsiteY3" fmla="*/ 7593 h 10000"/>
                <a:gd name="connsiteX4" fmla="*/ 714309 w 740765"/>
                <a:gd name="connsiteY4" fmla="*/ 8293 h 10000"/>
                <a:gd name="connsiteX5" fmla="*/ 351565 w 740765"/>
                <a:gd name="connsiteY5" fmla="*/ 10000 h 10000"/>
                <a:gd name="connsiteX0" fmla="*/ 467387 w 846587"/>
                <a:gd name="connsiteY0" fmla="*/ 0 h 10000"/>
                <a:gd name="connsiteX1" fmla="*/ 194008 w 846587"/>
                <a:gd name="connsiteY1" fmla="*/ 2188 h 10000"/>
                <a:gd name="connsiteX2" fmla="*/ 0 w 846587"/>
                <a:gd name="connsiteY2" fmla="*/ 5011 h 10000"/>
                <a:gd name="connsiteX3" fmla="*/ 846587 w 846587"/>
                <a:gd name="connsiteY3" fmla="*/ 6565 h 10000"/>
                <a:gd name="connsiteX4" fmla="*/ 105822 w 846587"/>
                <a:gd name="connsiteY4" fmla="*/ 7593 h 10000"/>
                <a:gd name="connsiteX5" fmla="*/ 820131 w 846587"/>
                <a:gd name="connsiteY5" fmla="*/ 8293 h 10000"/>
                <a:gd name="connsiteX6" fmla="*/ 457387 w 846587"/>
                <a:gd name="connsiteY6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643759 w 740765"/>
                <a:gd name="connsiteY1" fmla="*/ 3304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06890 w 740765"/>
                <a:gd name="connsiteY1" fmla="*/ 380 h 10000"/>
                <a:gd name="connsiteX2" fmla="*/ 317472 w 740765"/>
                <a:gd name="connsiteY2" fmla="*/ 1663 h 10000"/>
                <a:gd name="connsiteX3" fmla="*/ 643759 w 740765"/>
                <a:gd name="connsiteY3" fmla="*/ 3304 h 10000"/>
                <a:gd name="connsiteX4" fmla="*/ 26457 w 740765"/>
                <a:gd name="connsiteY4" fmla="*/ 4989 h 10000"/>
                <a:gd name="connsiteX5" fmla="*/ 740765 w 740765"/>
                <a:gd name="connsiteY5" fmla="*/ 6565 h 10000"/>
                <a:gd name="connsiteX6" fmla="*/ 0 w 740765"/>
                <a:gd name="connsiteY6" fmla="*/ 7593 h 10000"/>
                <a:gd name="connsiteX7" fmla="*/ 714309 w 740765"/>
                <a:gd name="connsiteY7" fmla="*/ 8293 h 10000"/>
                <a:gd name="connsiteX8" fmla="*/ 351565 w 740765"/>
                <a:gd name="connsiteY8" fmla="*/ 10000 h 10000"/>
                <a:gd name="connsiteX0" fmla="*/ 3 w 2636769"/>
                <a:gd name="connsiteY0" fmla="*/ 0 h 10210"/>
                <a:gd name="connsiteX1" fmla="*/ 2202894 w 2636769"/>
                <a:gd name="connsiteY1" fmla="*/ 590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4 w 2636770"/>
                <a:gd name="connsiteY0" fmla="*/ 0 h 10210"/>
                <a:gd name="connsiteX1" fmla="*/ 2245224 w 2636770"/>
                <a:gd name="connsiteY1" fmla="*/ 222 h 10210"/>
                <a:gd name="connsiteX2" fmla="*/ 2213477 w 2636770"/>
                <a:gd name="connsiteY2" fmla="*/ 1873 h 10210"/>
                <a:gd name="connsiteX3" fmla="*/ 2539764 w 2636770"/>
                <a:gd name="connsiteY3" fmla="*/ 3514 h 10210"/>
                <a:gd name="connsiteX4" fmla="*/ 1922462 w 2636770"/>
                <a:gd name="connsiteY4" fmla="*/ 5199 h 10210"/>
                <a:gd name="connsiteX5" fmla="*/ 2636770 w 2636770"/>
                <a:gd name="connsiteY5" fmla="*/ 6775 h 10210"/>
                <a:gd name="connsiteX6" fmla="*/ 1896005 w 2636770"/>
                <a:gd name="connsiteY6" fmla="*/ 7803 h 10210"/>
                <a:gd name="connsiteX7" fmla="*/ 2610314 w 2636770"/>
                <a:gd name="connsiteY7" fmla="*/ 8503 h 10210"/>
                <a:gd name="connsiteX8" fmla="*/ 2247570 w 2636770"/>
                <a:gd name="connsiteY8" fmla="*/ 10210 h 10210"/>
                <a:gd name="connsiteX0" fmla="*/ 14 w 1289295"/>
                <a:gd name="connsiteY0" fmla="*/ 0 h 10683"/>
                <a:gd name="connsiteX1" fmla="*/ 897749 w 1289295"/>
                <a:gd name="connsiteY1" fmla="*/ 69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83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546788 w 1546788"/>
                <a:gd name="connsiteY0" fmla="*/ 0 h 10508"/>
                <a:gd name="connsiteX1" fmla="*/ 349219 w 1546788"/>
                <a:gd name="connsiteY1" fmla="*/ 570 h 10508"/>
                <a:gd name="connsiteX2" fmla="*/ 317472 w 1546788"/>
                <a:gd name="connsiteY2" fmla="*/ 2171 h 10508"/>
                <a:gd name="connsiteX3" fmla="*/ 643759 w 1546788"/>
                <a:gd name="connsiteY3" fmla="*/ 3812 h 10508"/>
                <a:gd name="connsiteX4" fmla="*/ 26457 w 1546788"/>
                <a:gd name="connsiteY4" fmla="*/ 5497 h 10508"/>
                <a:gd name="connsiteX5" fmla="*/ 740765 w 1546788"/>
                <a:gd name="connsiteY5" fmla="*/ 7073 h 10508"/>
                <a:gd name="connsiteX6" fmla="*/ 0 w 1546788"/>
                <a:gd name="connsiteY6" fmla="*/ 8101 h 10508"/>
                <a:gd name="connsiteX7" fmla="*/ 714309 w 1546788"/>
                <a:gd name="connsiteY7" fmla="*/ 8801 h 10508"/>
                <a:gd name="connsiteX8" fmla="*/ 351565 w 1546788"/>
                <a:gd name="connsiteY8" fmla="*/ 10508 h 10508"/>
                <a:gd name="connsiteX0" fmla="*/ 1546788 w 1546788"/>
                <a:gd name="connsiteY0" fmla="*/ 0 h 10508"/>
                <a:gd name="connsiteX1" fmla="*/ 349219 w 1546788"/>
                <a:gd name="connsiteY1" fmla="*/ 570 h 10508"/>
                <a:gd name="connsiteX2" fmla="*/ 317472 w 1546788"/>
                <a:gd name="connsiteY2" fmla="*/ 2171 h 10508"/>
                <a:gd name="connsiteX3" fmla="*/ 643759 w 1546788"/>
                <a:gd name="connsiteY3" fmla="*/ 3812 h 10508"/>
                <a:gd name="connsiteX4" fmla="*/ 26457 w 1546788"/>
                <a:gd name="connsiteY4" fmla="*/ 5497 h 10508"/>
                <a:gd name="connsiteX5" fmla="*/ 740765 w 1546788"/>
                <a:gd name="connsiteY5" fmla="*/ 7073 h 10508"/>
                <a:gd name="connsiteX6" fmla="*/ 0 w 1546788"/>
                <a:gd name="connsiteY6" fmla="*/ 8101 h 10508"/>
                <a:gd name="connsiteX7" fmla="*/ 714309 w 1546788"/>
                <a:gd name="connsiteY7" fmla="*/ 8801 h 10508"/>
                <a:gd name="connsiteX8" fmla="*/ 351565 w 1546788"/>
                <a:gd name="connsiteY8" fmla="*/ 10508 h 10508"/>
                <a:gd name="connsiteX0" fmla="*/ 1546788 w 1546788"/>
                <a:gd name="connsiteY0" fmla="*/ 0 h 10508"/>
                <a:gd name="connsiteX1" fmla="*/ 962995 w 1546788"/>
                <a:gd name="connsiteY1" fmla="*/ 608 h 10508"/>
                <a:gd name="connsiteX2" fmla="*/ 349219 w 1546788"/>
                <a:gd name="connsiteY2" fmla="*/ 570 h 10508"/>
                <a:gd name="connsiteX3" fmla="*/ 317472 w 1546788"/>
                <a:gd name="connsiteY3" fmla="*/ 2171 h 10508"/>
                <a:gd name="connsiteX4" fmla="*/ 643759 w 1546788"/>
                <a:gd name="connsiteY4" fmla="*/ 3812 h 10508"/>
                <a:gd name="connsiteX5" fmla="*/ 26457 w 1546788"/>
                <a:gd name="connsiteY5" fmla="*/ 5497 h 10508"/>
                <a:gd name="connsiteX6" fmla="*/ 740765 w 1546788"/>
                <a:gd name="connsiteY6" fmla="*/ 7073 h 10508"/>
                <a:gd name="connsiteX7" fmla="*/ 0 w 1546788"/>
                <a:gd name="connsiteY7" fmla="*/ 8101 h 10508"/>
                <a:gd name="connsiteX8" fmla="*/ 714309 w 1546788"/>
                <a:gd name="connsiteY8" fmla="*/ 8801 h 10508"/>
                <a:gd name="connsiteX9" fmla="*/ 351565 w 1546788"/>
                <a:gd name="connsiteY9" fmla="*/ 10508 h 10508"/>
                <a:gd name="connsiteX0" fmla="*/ 1462129 w 1462129"/>
                <a:gd name="connsiteY0" fmla="*/ 9986 h 9986"/>
                <a:gd name="connsiteX1" fmla="*/ 962995 w 1462129"/>
                <a:gd name="connsiteY1" fmla="*/ 38 h 9986"/>
                <a:gd name="connsiteX2" fmla="*/ 349219 w 1462129"/>
                <a:gd name="connsiteY2" fmla="*/ 0 h 9986"/>
                <a:gd name="connsiteX3" fmla="*/ 317472 w 1462129"/>
                <a:gd name="connsiteY3" fmla="*/ 1601 h 9986"/>
                <a:gd name="connsiteX4" fmla="*/ 643759 w 1462129"/>
                <a:gd name="connsiteY4" fmla="*/ 3242 h 9986"/>
                <a:gd name="connsiteX5" fmla="*/ 26457 w 1462129"/>
                <a:gd name="connsiteY5" fmla="*/ 4927 h 9986"/>
                <a:gd name="connsiteX6" fmla="*/ 740765 w 1462129"/>
                <a:gd name="connsiteY6" fmla="*/ 6503 h 9986"/>
                <a:gd name="connsiteX7" fmla="*/ 0 w 1462129"/>
                <a:gd name="connsiteY7" fmla="*/ 7531 h 9986"/>
                <a:gd name="connsiteX8" fmla="*/ 714309 w 1462129"/>
                <a:gd name="connsiteY8" fmla="*/ 8231 h 9986"/>
                <a:gd name="connsiteX9" fmla="*/ 351565 w 1462129"/>
                <a:gd name="connsiteY9" fmla="*/ 9938 h 9986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6586 w 16723"/>
                <a:gd name="connsiteY2" fmla="*/ 38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6586 w 16723"/>
                <a:gd name="connsiteY2" fmla="*/ 38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371 w 16723"/>
                <a:gd name="connsiteY2" fmla="*/ 827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371 w 16723"/>
                <a:gd name="connsiteY2" fmla="*/ 827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7551 w 16723"/>
                <a:gd name="connsiteY2" fmla="*/ 1300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758 w 16723"/>
                <a:gd name="connsiteY2" fmla="*/ 2352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082 w 16723"/>
                <a:gd name="connsiteY2" fmla="*/ 2405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082 w 16723"/>
                <a:gd name="connsiteY2" fmla="*/ 2405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48 w 16723"/>
                <a:gd name="connsiteY0" fmla="*/ 9965 h 9965"/>
                <a:gd name="connsiteX1" fmla="*/ 16671 w 16723"/>
                <a:gd name="connsiteY1" fmla="*/ 8926 h 9965"/>
                <a:gd name="connsiteX2" fmla="*/ 8082 w 16723"/>
                <a:gd name="connsiteY2" fmla="*/ 2405 h 9965"/>
                <a:gd name="connsiteX3" fmla="*/ 7551 w 16723"/>
                <a:gd name="connsiteY3" fmla="*/ 1300 h 9965"/>
                <a:gd name="connsiteX4" fmla="*/ 2388 w 16723"/>
                <a:gd name="connsiteY4" fmla="*/ 0 h 9965"/>
                <a:gd name="connsiteX5" fmla="*/ 2171 w 16723"/>
                <a:gd name="connsiteY5" fmla="*/ 1603 h 9965"/>
                <a:gd name="connsiteX6" fmla="*/ 4403 w 16723"/>
                <a:gd name="connsiteY6" fmla="*/ 3247 h 9965"/>
                <a:gd name="connsiteX7" fmla="*/ 181 w 16723"/>
                <a:gd name="connsiteY7" fmla="*/ 4934 h 9965"/>
                <a:gd name="connsiteX8" fmla="*/ 5066 w 16723"/>
                <a:gd name="connsiteY8" fmla="*/ 6512 h 9965"/>
                <a:gd name="connsiteX9" fmla="*/ 0 w 16723"/>
                <a:gd name="connsiteY9" fmla="*/ 7542 h 9965"/>
                <a:gd name="connsiteX10" fmla="*/ 4885 w 16723"/>
                <a:gd name="connsiteY10" fmla="*/ 8243 h 9965"/>
                <a:gd name="connsiteX11" fmla="*/ 2404 w 16723"/>
                <a:gd name="connsiteY11" fmla="*/ 9952 h 9965"/>
                <a:gd name="connsiteX12" fmla="*/ 10048 w 16723"/>
                <a:gd name="connsiteY12" fmla="*/ 9965 h 9965"/>
                <a:gd name="connsiteX0" fmla="*/ 6008 w 10026"/>
                <a:gd name="connsiteY0" fmla="*/ 10000 h 10274"/>
                <a:gd name="connsiteX1" fmla="*/ 9969 w 10026"/>
                <a:gd name="connsiteY1" fmla="*/ 8957 h 10274"/>
                <a:gd name="connsiteX2" fmla="*/ 4833 w 10026"/>
                <a:gd name="connsiteY2" fmla="*/ 2413 h 10274"/>
                <a:gd name="connsiteX3" fmla="*/ 4515 w 10026"/>
                <a:gd name="connsiteY3" fmla="*/ 1305 h 10274"/>
                <a:gd name="connsiteX4" fmla="*/ 1428 w 10026"/>
                <a:gd name="connsiteY4" fmla="*/ 0 h 10274"/>
                <a:gd name="connsiteX5" fmla="*/ 1298 w 10026"/>
                <a:gd name="connsiteY5" fmla="*/ 1609 h 10274"/>
                <a:gd name="connsiteX6" fmla="*/ 2633 w 10026"/>
                <a:gd name="connsiteY6" fmla="*/ 3258 h 10274"/>
                <a:gd name="connsiteX7" fmla="*/ 108 w 10026"/>
                <a:gd name="connsiteY7" fmla="*/ 4951 h 10274"/>
                <a:gd name="connsiteX8" fmla="*/ 3029 w 10026"/>
                <a:gd name="connsiteY8" fmla="*/ 6535 h 10274"/>
                <a:gd name="connsiteX9" fmla="*/ 0 w 10026"/>
                <a:gd name="connsiteY9" fmla="*/ 7568 h 10274"/>
                <a:gd name="connsiteX10" fmla="*/ 2921 w 10026"/>
                <a:gd name="connsiteY10" fmla="*/ 8272 h 10274"/>
                <a:gd name="connsiteX11" fmla="*/ 1438 w 10026"/>
                <a:gd name="connsiteY11" fmla="*/ 9987 h 10274"/>
                <a:gd name="connsiteX12" fmla="*/ 6008 w 10026"/>
                <a:gd name="connsiteY12" fmla="*/ 10000 h 10274"/>
                <a:gd name="connsiteX0" fmla="*/ 6008 w 9974"/>
                <a:gd name="connsiteY0" fmla="*/ 10000 h 10000"/>
                <a:gd name="connsiteX1" fmla="*/ 9969 w 9974"/>
                <a:gd name="connsiteY1" fmla="*/ 8957 h 10000"/>
                <a:gd name="connsiteX2" fmla="*/ 4833 w 9974"/>
                <a:gd name="connsiteY2" fmla="*/ 2413 h 10000"/>
                <a:gd name="connsiteX3" fmla="*/ 4515 w 9974"/>
                <a:gd name="connsiteY3" fmla="*/ 1305 h 10000"/>
                <a:gd name="connsiteX4" fmla="*/ 1428 w 9974"/>
                <a:gd name="connsiteY4" fmla="*/ 0 h 10000"/>
                <a:gd name="connsiteX5" fmla="*/ 1298 w 9974"/>
                <a:gd name="connsiteY5" fmla="*/ 1609 h 10000"/>
                <a:gd name="connsiteX6" fmla="*/ 2633 w 9974"/>
                <a:gd name="connsiteY6" fmla="*/ 3258 h 10000"/>
                <a:gd name="connsiteX7" fmla="*/ 108 w 9974"/>
                <a:gd name="connsiteY7" fmla="*/ 4951 h 10000"/>
                <a:gd name="connsiteX8" fmla="*/ 3029 w 9974"/>
                <a:gd name="connsiteY8" fmla="*/ 6535 h 10000"/>
                <a:gd name="connsiteX9" fmla="*/ 0 w 9974"/>
                <a:gd name="connsiteY9" fmla="*/ 7568 h 10000"/>
                <a:gd name="connsiteX10" fmla="*/ 2921 w 9974"/>
                <a:gd name="connsiteY10" fmla="*/ 8272 h 10000"/>
                <a:gd name="connsiteX11" fmla="*/ 1438 w 9974"/>
                <a:gd name="connsiteY11" fmla="*/ 9987 h 10000"/>
                <a:gd name="connsiteX12" fmla="*/ 6008 w 9974"/>
                <a:gd name="connsiteY12" fmla="*/ 10000 h 10000"/>
                <a:gd name="connsiteX0" fmla="*/ 6024 w 10025"/>
                <a:gd name="connsiteY0" fmla="*/ 10000 h 10000"/>
                <a:gd name="connsiteX1" fmla="*/ 9995 w 10025"/>
                <a:gd name="connsiteY1" fmla="*/ 8957 h 10000"/>
                <a:gd name="connsiteX2" fmla="*/ 4846 w 10025"/>
                <a:gd name="connsiteY2" fmla="*/ 2413 h 10000"/>
                <a:gd name="connsiteX3" fmla="*/ 4527 w 10025"/>
                <a:gd name="connsiteY3" fmla="*/ 1305 h 10000"/>
                <a:gd name="connsiteX4" fmla="*/ 1432 w 10025"/>
                <a:gd name="connsiteY4" fmla="*/ 0 h 10000"/>
                <a:gd name="connsiteX5" fmla="*/ 1301 w 10025"/>
                <a:gd name="connsiteY5" fmla="*/ 1609 h 10000"/>
                <a:gd name="connsiteX6" fmla="*/ 2640 w 10025"/>
                <a:gd name="connsiteY6" fmla="*/ 3258 h 10000"/>
                <a:gd name="connsiteX7" fmla="*/ 108 w 10025"/>
                <a:gd name="connsiteY7" fmla="*/ 4951 h 10000"/>
                <a:gd name="connsiteX8" fmla="*/ 3037 w 10025"/>
                <a:gd name="connsiteY8" fmla="*/ 6535 h 10000"/>
                <a:gd name="connsiteX9" fmla="*/ 0 w 10025"/>
                <a:gd name="connsiteY9" fmla="*/ 7568 h 10000"/>
                <a:gd name="connsiteX10" fmla="*/ 2929 w 10025"/>
                <a:gd name="connsiteY10" fmla="*/ 8272 h 10000"/>
                <a:gd name="connsiteX11" fmla="*/ 1442 w 10025"/>
                <a:gd name="connsiteY11" fmla="*/ 9987 h 10000"/>
                <a:gd name="connsiteX12" fmla="*/ 6024 w 10025"/>
                <a:gd name="connsiteY12" fmla="*/ 10000 h 10000"/>
                <a:gd name="connsiteX0" fmla="*/ 6024 w 10368"/>
                <a:gd name="connsiteY0" fmla="*/ 10000 h 10000"/>
                <a:gd name="connsiteX1" fmla="*/ 9995 w 10368"/>
                <a:gd name="connsiteY1" fmla="*/ 8957 h 10000"/>
                <a:gd name="connsiteX2" fmla="*/ 9937 w 10368"/>
                <a:gd name="connsiteY2" fmla="*/ 4384 h 10000"/>
                <a:gd name="connsiteX3" fmla="*/ 4846 w 10368"/>
                <a:gd name="connsiteY3" fmla="*/ 2413 h 10000"/>
                <a:gd name="connsiteX4" fmla="*/ 4527 w 10368"/>
                <a:gd name="connsiteY4" fmla="*/ 1305 h 10000"/>
                <a:gd name="connsiteX5" fmla="*/ 1432 w 10368"/>
                <a:gd name="connsiteY5" fmla="*/ 0 h 10000"/>
                <a:gd name="connsiteX6" fmla="*/ 1301 w 10368"/>
                <a:gd name="connsiteY6" fmla="*/ 1609 h 10000"/>
                <a:gd name="connsiteX7" fmla="*/ 2640 w 10368"/>
                <a:gd name="connsiteY7" fmla="*/ 3258 h 10000"/>
                <a:gd name="connsiteX8" fmla="*/ 108 w 10368"/>
                <a:gd name="connsiteY8" fmla="*/ 4951 h 10000"/>
                <a:gd name="connsiteX9" fmla="*/ 3037 w 10368"/>
                <a:gd name="connsiteY9" fmla="*/ 6535 h 10000"/>
                <a:gd name="connsiteX10" fmla="*/ 0 w 10368"/>
                <a:gd name="connsiteY10" fmla="*/ 7568 h 10000"/>
                <a:gd name="connsiteX11" fmla="*/ 2929 w 10368"/>
                <a:gd name="connsiteY11" fmla="*/ 8272 h 10000"/>
                <a:gd name="connsiteX12" fmla="*/ 1442 w 10368"/>
                <a:gd name="connsiteY12" fmla="*/ 9987 h 10000"/>
                <a:gd name="connsiteX13" fmla="*/ 6024 w 10368"/>
                <a:gd name="connsiteY13" fmla="*/ 10000 h 10000"/>
                <a:gd name="connsiteX0" fmla="*/ 6024 w 10368"/>
                <a:gd name="connsiteY0" fmla="*/ 10000 h 10000"/>
                <a:gd name="connsiteX1" fmla="*/ 9995 w 10368"/>
                <a:gd name="connsiteY1" fmla="*/ 8957 h 10000"/>
                <a:gd name="connsiteX2" fmla="*/ 9937 w 10368"/>
                <a:gd name="connsiteY2" fmla="*/ 4384 h 10000"/>
                <a:gd name="connsiteX3" fmla="*/ 7016 w 10368"/>
                <a:gd name="connsiteY3" fmla="*/ 3222 h 10000"/>
                <a:gd name="connsiteX4" fmla="*/ 4527 w 10368"/>
                <a:gd name="connsiteY4" fmla="*/ 1305 h 10000"/>
                <a:gd name="connsiteX5" fmla="*/ 1432 w 10368"/>
                <a:gd name="connsiteY5" fmla="*/ 0 h 10000"/>
                <a:gd name="connsiteX6" fmla="*/ 1301 w 10368"/>
                <a:gd name="connsiteY6" fmla="*/ 1609 h 10000"/>
                <a:gd name="connsiteX7" fmla="*/ 2640 w 10368"/>
                <a:gd name="connsiteY7" fmla="*/ 3258 h 10000"/>
                <a:gd name="connsiteX8" fmla="*/ 108 w 10368"/>
                <a:gd name="connsiteY8" fmla="*/ 4951 h 10000"/>
                <a:gd name="connsiteX9" fmla="*/ 3037 w 10368"/>
                <a:gd name="connsiteY9" fmla="*/ 6535 h 10000"/>
                <a:gd name="connsiteX10" fmla="*/ 0 w 10368"/>
                <a:gd name="connsiteY10" fmla="*/ 7568 h 10000"/>
                <a:gd name="connsiteX11" fmla="*/ 2929 w 10368"/>
                <a:gd name="connsiteY11" fmla="*/ 8272 h 10000"/>
                <a:gd name="connsiteX12" fmla="*/ 1442 w 10368"/>
                <a:gd name="connsiteY12" fmla="*/ 9987 h 10000"/>
                <a:gd name="connsiteX13" fmla="*/ 6024 w 10368"/>
                <a:gd name="connsiteY13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4527 w 10580"/>
                <a:gd name="connsiteY4" fmla="*/ 1305 h 10000"/>
                <a:gd name="connsiteX5" fmla="*/ 1432 w 10580"/>
                <a:gd name="connsiteY5" fmla="*/ 0 h 10000"/>
                <a:gd name="connsiteX6" fmla="*/ 1301 w 10580"/>
                <a:gd name="connsiteY6" fmla="*/ 1609 h 10000"/>
                <a:gd name="connsiteX7" fmla="*/ 2640 w 10580"/>
                <a:gd name="connsiteY7" fmla="*/ 3258 h 10000"/>
                <a:gd name="connsiteX8" fmla="*/ 108 w 10580"/>
                <a:gd name="connsiteY8" fmla="*/ 4951 h 10000"/>
                <a:gd name="connsiteX9" fmla="*/ 3037 w 10580"/>
                <a:gd name="connsiteY9" fmla="*/ 6535 h 10000"/>
                <a:gd name="connsiteX10" fmla="*/ 0 w 10580"/>
                <a:gd name="connsiteY10" fmla="*/ 7568 h 10000"/>
                <a:gd name="connsiteX11" fmla="*/ 2929 w 10580"/>
                <a:gd name="connsiteY11" fmla="*/ 8272 h 10000"/>
                <a:gd name="connsiteX12" fmla="*/ 1442 w 10580"/>
                <a:gd name="connsiteY12" fmla="*/ 9987 h 10000"/>
                <a:gd name="connsiteX13" fmla="*/ 6024 w 10580"/>
                <a:gd name="connsiteY13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80" h="10000">
                  <a:moveTo>
                    <a:pt x="6024" y="10000"/>
                  </a:moveTo>
                  <a:cubicBezTo>
                    <a:pt x="7985" y="9846"/>
                    <a:pt x="10320" y="10413"/>
                    <a:pt x="9995" y="8957"/>
                  </a:cubicBezTo>
                  <a:cubicBezTo>
                    <a:pt x="10131" y="8009"/>
                    <a:pt x="11084" y="7815"/>
                    <a:pt x="10226" y="6724"/>
                  </a:cubicBezTo>
                  <a:cubicBezTo>
                    <a:pt x="9368" y="5633"/>
                    <a:pt x="8270" y="4427"/>
                    <a:pt x="7016" y="3222"/>
                  </a:cubicBezTo>
                  <a:cubicBezTo>
                    <a:pt x="5444" y="1884"/>
                    <a:pt x="3293" y="1074"/>
                    <a:pt x="1432" y="0"/>
                  </a:cubicBezTo>
                  <a:cubicBezTo>
                    <a:pt x="1314" y="683"/>
                    <a:pt x="1321" y="976"/>
                    <a:pt x="1301" y="1609"/>
                  </a:cubicBezTo>
                  <a:lnTo>
                    <a:pt x="2640" y="3258"/>
                  </a:lnTo>
                  <a:lnTo>
                    <a:pt x="108" y="4951"/>
                  </a:lnTo>
                  <a:lnTo>
                    <a:pt x="3037" y="6535"/>
                  </a:lnTo>
                  <a:lnTo>
                    <a:pt x="0" y="7568"/>
                  </a:lnTo>
                  <a:lnTo>
                    <a:pt x="2929" y="8272"/>
                  </a:lnTo>
                  <a:lnTo>
                    <a:pt x="1442" y="9987"/>
                  </a:lnTo>
                  <a:lnTo>
                    <a:pt x="6024" y="10000"/>
                  </a:lnTo>
                  <a:close/>
                </a:path>
              </a:pathLst>
            </a:custGeom>
            <a:solidFill>
              <a:srgbClr val="00CC66"/>
            </a:solidFill>
            <a:ln>
              <a:solidFill>
                <a:srgbClr val="15FF8A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568053" y="3737401"/>
            <a:ext cx="601642" cy="567762"/>
            <a:chOff x="8288849" y="2497480"/>
            <a:chExt cx="601642" cy="567762"/>
          </a:xfrm>
        </p:grpSpPr>
        <p:sp>
          <p:nvSpPr>
            <p:cNvPr id="91" name="Freeform 90"/>
            <p:cNvSpPr/>
            <p:nvPr/>
          </p:nvSpPr>
          <p:spPr>
            <a:xfrm>
              <a:off x="8288849" y="2497480"/>
              <a:ext cx="340220" cy="567018"/>
            </a:xfrm>
            <a:custGeom>
              <a:avLst/>
              <a:gdLst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47625 w 83838"/>
                <a:gd name="connsiteY2" fmla="*/ 304800 h 1409700"/>
                <a:gd name="connsiteX3" fmla="*/ 66675 w 83838"/>
                <a:gd name="connsiteY3" fmla="*/ 409575 h 1409700"/>
                <a:gd name="connsiteX4" fmla="*/ 76200 w 83838"/>
                <a:gd name="connsiteY4" fmla="*/ 1409700 h 1409700"/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66675 w 83838"/>
                <a:gd name="connsiteY2" fmla="*/ 409575 h 1409700"/>
                <a:gd name="connsiteX3" fmla="*/ 76200 w 83838"/>
                <a:gd name="connsiteY3" fmla="*/ 1409700 h 1409700"/>
                <a:gd name="connsiteX0" fmla="*/ 0 w 76200"/>
                <a:gd name="connsiteY0" fmla="*/ 17523 h 1427223"/>
                <a:gd name="connsiteX1" fmla="*/ 28575 w 76200"/>
                <a:gd name="connsiteY1" fmla="*/ 131823 h 1427223"/>
                <a:gd name="connsiteX2" fmla="*/ 76200 w 76200"/>
                <a:gd name="connsiteY2" fmla="*/ 1427223 h 1427223"/>
                <a:gd name="connsiteX0" fmla="*/ 0 w 29481"/>
                <a:gd name="connsiteY0" fmla="*/ 18382 h 1440697"/>
                <a:gd name="connsiteX1" fmla="*/ 28575 w 29481"/>
                <a:gd name="connsiteY1" fmla="*/ 132682 h 1440697"/>
                <a:gd name="connsiteX2" fmla="*/ 27893 w 29481"/>
                <a:gd name="connsiteY2" fmla="*/ 1440697 h 1440697"/>
                <a:gd name="connsiteX0" fmla="*/ 4708 w 9018"/>
                <a:gd name="connsiteY0" fmla="*/ 9242 h 1450479"/>
                <a:gd name="connsiteX1" fmla="*/ 4938 w 9018"/>
                <a:gd name="connsiteY1" fmla="*/ 142464 h 1450479"/>
                <a:gd name="connsiteX2" fmla="*/ 4256 w 9018"/>
                <a:gd name="connsiteY2" fmla="*/ 1450479 h 1450479"/>
                <a:gd name="connsiteX0" fmla="*/ 502 w 502"/>
                <a:gd name="connsiteY0" fmla="*/ 0 h 9936"/>
                <a:gd name="connsiteX1" fmla="*/ 0 w 502"/>
                <a:gd name="connsiteY1" fmla="*/ 9936 h 9936"/>
                <a:gd name="connsiteX0" fmla="*/ 297027 w 297027"/>
                <a:gd name="connsiteY0" fmla="*/ 0 h 10000"/>
                <a:gd name="connsiteX1" fmla="*/ 287027 w 297027"/>
                <a:gd name="connsiteY1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273379 w 639402"/>
                <a:gd name="connsiteY0" fmla="*/ 0 h 10000"/>
                <a:gd name="connsiteX1" fmla="*/ 0 w 639402"/>
                <a:gd name="connsiteY1" fmla="*/ 2188 h 10000"/>
                <a:gd name="connsiteX2" fmla="*/ 634942 w 639402"/>
                <a:gd name="connsiteY2" fmla="*/ 3457 h 10000"/>
                <a:gd name="connsiteX3" fmla="*/ 263379 w 639402"/>
                <a:gd name="connsiteY3" fmla="*/ 10000 h 10000"/>
                <a:gd name="connsiteX0" fmla="*/ 273379 w 634953"/>
                <a:gd name="connsiteY0" fmla="*/ 0 h 10000"/>
                <a:gd name="connsiteX1" fmla="*/ 0 w 634953"/>
                <a:gd name="connsiteY1" fmla="*/ 2188 h 10000"/>
                <a:gd name="connsiteX2" fmla="*/ 634942 w 634953"/>
                <a:gd name="connsiteY2" fmla="*/ 3457 h 10000"/>
                <a:gd name="connsiteX3" fmla="*/ 17637 w 634953"/>
                <a:gd name="connsiteY3" fmla="*/ 5974 h 10000"/>
                <a:gd name="connsiteX4" fmla="*/ 263379 w 634953"/>
                <a:gd name="connsiteY4" fmla="*/ 10000 h 10000"/>
                <a:gd name="connsiteX0" fmla="*/ 273379 w 652579"/>
                <a:gd name="connsiteY0" fmla="*/ 0 h 10000"/>
                <a:gd name="connsiteX1" fmla="*/ 0 w 652579"/>
                <a:gd name="connsiteY1" fmla="*/ 2188 h 10000"/>
                <a:gd name="connsiteX2" fmla="*/ 634942 w 652579"/>
                <a:gd name="connsiteY2" fmla="*/ 3457 h 10000"/>
                <a:gd name="connsiteX3" fmla="*/ 17637 w 652579"/>
                <a:gd name="connsiteY3" fmla="*/ 5974 h 10000"/>
                <a:gd name="connsiteX4" fmla="*/ 652579 w 652579"/>
                <a:gd name="connsiteY4" fmla="*/ 8315 h 10000"/>
                <a:gd name="connsiteX5" fmla="*/ 263379 w 652579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3457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61398"/>
                <a:gd name="connsiteY0" fmla="*/ 0 h 10000"/>
                <a:gd name="connsiteX1" fmla="*/ 26456 w 661398"/>
                <a:gd name="connsiteY1" fmla="*/ 2188 h 10000"/>
                <a:gd name="connsiteX2" fmla="*/ 661398 w 661398"/>
                <a:gd name="connsiteY2" fmla="*/ 5580 h 10000"/>
                <a:gd name="connsiteX3" fmla="*/ 0 w 661398"/>
                <a:gd name="connsiteY3" fmla="*/ 7046 h 10000"/>
                <a:gd name="connsiteX4" fmla="*/ 652579 w 661398"/>
                <a:gd name="connsiteY4" fmla="*/ 8293 h 10000"/>
                <a:gd name="connsiteX5" fmla="*/ 289835 w 661398"/>
                <a:gd name="connsiteY5" fmla="*/ 10000 h 10000"/>
                <a:gd name="connsiteX0" fmla="*/ 361565 w 723128"/>
                <a:gd name="connsiteY0" fmla="*/ 0 h 10000"/>
                <a:gd name="connsiteX1" fmla="*/ 88186 w 723128"/>
                <a:gd name="connsiteY1" fmla="*/ 2188 h 10000"/>
                <a:gd name="connsiteX2" fmla="*/ 723128 w 723128"/>
                <a:gd name="connsiteY2" fmla="*/ 5580 h 10000"/>
                <a:gd name="connsiteX3" fmla="*/ 0 w 723128"/>
                <a:gd name="connsiteY3" fmla="*/ 7593 h 10000"/>
                <a:gd name="connsiteX4" fmla="*/ 714309 w 723128"/>
                <a:gd name="connsiteY4" fmla="*/ 8293 h 10000"/>
                <a:gd name="connsiteX5" fmla="*/ 351565 w 723128"/>
                <a:gd name="connsiteY5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740765 w 740765"/>
                <a:gd name="connsiteY2" fmla="*/ 6565 h 10000"/>
                <a:gd name="connsiteX3" fmla="*/ 0 w 740765"/>
                <a:gd name="connsiteY3" fmla="*/ 7593 h 10000"/>
                <a:gd name="connsiteX4" fmla="*/ 714309 w 740765"/>
                <a:gd name="connsiteY4" fmla="*/ 8293 h 10000"/>
                <a:gd name="connsiteX5" fmla="*/ 351565 w 740765"/>
                <a:gd name="connsiteY5" fmla="*/ 10000 h 10000"/>
                <a:gd name="connsiteX0" fmla="*/ 467387 w 846587"/>
                <a:gd name="connsiteY0" fmla="*/ 0 h 10000"/>
                <a:gd name="connsiteX1" fmla="*/ 194008 w 846587"/>
                <a:gd name="connsiteY1" fmla="*/ 2188 h 10000"/>
                <a:gd name="connsiteX2" fmla="*/ 0 w 846587"/>
                <a:gd name="connsiteY2" fmla="*/ 5011 h 10000"/>
                <a:gd name="connsiteX3" fmla="*/ 846587 w 846587"/>
                <a:gd name="connsiteY3" fmla="*/ 6565 h 10000"/>
                <a:gd name="connsiteX4" fmla="*/ 105822 w 846587"/>
                <a:gd name="connsiteY4" fmla="*/ 7593 h 10000"/>
                <a:gd name="connsiteX5" fmla="*/ 820131 w 846587"/>
                <a:gd name="connsiteY5" fmla="*/ 8293 h 10000"/>
                <a:gd name="connsiteX6" fmla="*/ 457387 w 846587"/>
                <a:gd name="connsiteY6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643759 w 740765"/>
                <a:gd name="connsiteY1" fmla="*/ 3304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06890 w 740765"/>
                <a:gd name="connsiteY1" fmla="*/ 380 h 10000"/>
                <a:gd name="connsiteX2" fmla="*/ 317472 w 740765"/>
                <a:gd name="connsiteY2" fmla="*/ 1663 h 10000"/>
                <a:gd name="connsiteX3" fmla="*/ 643759 w 740765"/>
                <a:gd name="connsiteY3" fmla="*/ 3304 h 10000"/>
                <a:gd name="connsiteX4" fmla="*/ 26457 w 740765"/>
                <a:gd name="connsiteY4" fmla="*/ 4989 h 10000"/>
                <a:gd name="connsiteX5" fmla="*/ 740765 w 740765"/>
                <a:gd name="connsiteY5" fmla="*/ 6565 h 10000"/>
                <a:gd name="connsiteX6" fmla="*/ 0 w 740765"/>
                <a:gd name="connsiteY6" fmla="*/ 7593 h 10000"/>
                <a:gd name="connsiteX7" fmla="*/ 714309 w 740765"/>
                <a:gd name="connsiteY7" fmla="*/ 8293 h 10000"/>
                <a:gd name="connsiteX8" fmla="*/ 351565 w 740765"/>
                <a:gd name="connsiteY8" fmla="*/ 10000 h 10000"/>
                <a:gd name="connsiteX0" fmla="*/ 3 w 2636769"/>
                <a:gd name="connsiteY0" fmla="*/ 0 h 10210"/>
                <a:gd name="connsiteX1" fmla="*/ 2202894 w 2636769"/>
                <a:gd name="connsiteY1" fmla="*/ 590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4 w 2636770"/>
                <a:gd name="connsiteY0" fmla="*/ 0 h 10210"/>
                <a:gd name="connsiteX1" fmla="*/ 2245224 w 2636770"/>
                <a:gd name="connsiteY1" fmla="*/ 222 h 10210"/>
                <a:gd name="connsiteX2" fmla="*/ 2213477 w 2636770"/>
                <a:gd name="connsiteY2" fmla="*/ 1873 h 10210"/>
                <a:gd name="connsiteX3" fmla="*/ 2539764 w 2636770"/>
                <a:gd name="connsiteY3" fmla="*/ 3514 h 10210"/>
                <a:gd name="connsiteX4" fmla="*/ 1922462 w 2636770"/>
                <a:gd name="connsiteY4" fmla="*/ 5199 h 10210"/>
                <a:gd name="connsiteX5" fmla="*/ 2636770 w 2636770"/>
                <a:gd name="connsiteY5" fmla="*/ 6775 h 10210"/>
                <a:gd name="connsiteX6" fmla="*/ 1896005 w 2636770"/>
                <a:gd name="connsiteY6" fmla="*/ 7803 h 10210"/>
                <a:gd name="connsiteX7" fmla="*/ 2610314 w 2636770"/>
                <a:gd name="connsiteY7" fmla="*/ 8503 h 10210"/>
                <a:gd name="connsiteX8" fmla="*/ 2247570 w 2636770"/>
                <a:gd name="connsiteY8" fmla="*/ 10210 h 10210"/>
                <a:gd name="connsiteX0" fmla="*/ 14 w 1289295"/>
                <a:gd name="connsiteY0" fmla="*/ 0 h 10683"/>
                <a:gd name="connsiteX1" fmla="*/ 897749 w 1289295"/>
                <a:gd name="connsiteY1" fmla="*/ 69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83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0 w 1289281"/>
                <a:gd name="connsiteY0" fmla="*/ 0 h 10683"/>
                <a:gd name="connsiteX1" fmla="*/ 171081 w 1289281"/>
                <a:gd name="connsiteY1" fmla="*/ 1519 h 10683"/>
                <a:gd name="connsiteX2" fmla="*/ 897735 w 1289281"/>
                <a:gd name="connsiteY2" fmla="*/ 745 h 10683"/>
                <a:gd name="connsiteX3" fmla="*/ 865988 w 1289281"/>
                <a:gd name="connsiteY3" fmla="*/ 2346 h 10683"/>
                <a:gd name="connsiteX4" fmla="*/ 1192275 w 1289281"/>
                <a:gd name="connsiteY4" fmla="*/ 3987 h 10683"/>
                <a:gd name="connsiteX5" fmla="*/ 574973 w 1289281"/>
                <a:gd name="connsiteY5" fmla="*/ 5672 h 10683"/>
                <a:gd name="connsiteX6" fmla="*/ 1289281 w 1289281"/>
                <a:gd name="connsiteY6" fmla="*/ 7248 h 10683"/>
                <a:gd name="connsiteX7" fmla="*/ 548516 w 1289281"/>
                <a:gd name="connsiteY7" fmla="*/ 8276 h 10683"/>
                <a:gd name="connsiteX8" fmla="*/ 1262825 w 1289281"/>
                <a:gd name="connsiteY8" fmla="*/ 8976 h 10683"/>
                <a:gd name="connsiteX9" fmla="*/ 900081 w 1289281"/>
                <a:gd name="connsiteY9" fmla="*/ 10683 h 10683"/>
                <a:gd name="connsiteX0" fmla="*/ 112385 w 1161800"/>
                <a:gd name="connsiteY0" fmla="*/ 9881 h 9938"/>
                <a:gd name="connsiteX1" fmla="*/ 43600 w 1161800"/>
                <a:gd name="connsiteY1" fmla="*/ 774 h 9938"/>
                <a:gd name="connsiteX2" fmla="*/ 770254 w 1161800"/>
                <a:gd name="connsiteY2" fmla="*/ 0 h 9938"/>
                <a:gd name="connsiteX3" fmla="*/ 738507 w 1161800"/>
                <a:gd name="connsiteY3" fmla="*/ 1601 h 9938"/>
                <a:gd name="connsiteX4" fmla="*/ 1064794 w 1161800"/>
                <a:gd name="connsiteY4" fmla="*/ 3242 h 9938"/>
                <a:gd name="connsiteX5" fmla="*/ 447492 w 1161800"/>
                <a:gd name="connsiteY5" fmla="*/ 4927 h 9938"/>
                <a:gd name="connsiteX6" fmla="*/ 1161800 w 1161800"/>
                <a:gd name="connsiteY6" fmla="*/ 6503 h 9938"/>
                <a:gd name="connsiteX7" fmla="*/ 421035 w 1161800"/>
                <a:gd name="connsiteY7" fmla="*/ 7531 h 9938"/>
                <a:gd name="connsiteX8" fmla="*/ 1135344 w 1161800"/>
                <a:gd name="connsiteY8" fmla="*/ 8231 h 9938"/>
                <a:gd name="connsiteX9" fmla="*/ 772600 w 1161800"/>
                <a:gd name="connsiteY9" fmla="*/ 9938 h 9938"/>
                <a:gd name="connsiteX0" fmla="*/ 8487 w 17520"/>
                <a:gd name="connsiteY0" fmla="*/ 9943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0" fmla="*/ 8487 w 17520"/>
                <a:gd name="connsiteY0" fmla="*/ 9943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8487 w 17520"/>
                <a:gd name="connsiteY11" fmla="*/ 9943 h 10000"/>
                <a:gd name="connsiteX0" fmla="*/ 8487 w 17520"/>
                <a:gd name="connsiteY0" fmla="*/ 9996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8487 w 17520"/>
                <a:gd name="connsiteY11" fmla="*/ 9996 h 10000"/>
                <a:gd name="connsiteX0" fmla="*/ 2718 w 17520"/>
                <a:gd name="connsiteY0" fmla="*/ 9996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2718 w 17520"/>
                <a:gd name="connsiteY11" fmla="*/ 9996 h 10000"/>
                <a:gd name="connsiteX0" fmla="*/ 5166 w 19968"/>
                <a:gd name="connsiteY0" fmla="*/ 9996 h 10000"/>
                <a:gd name="connsiteX1" fmla="*/ 2449 w 19968"/>
                <a:gd name="connsiteY1" fmla="*/ 8001 h 10000"/>
                <a:gd name="connsiteX2" fmla="*/ 202 w 19968"/>
                <a:gd name="connsiteY2" fmla="*/ 4302 h 10000"/>
                <a:gd name="connsiteX3" fmla="*/ 16598 w 19968"/>
                <a:gd name="connsiteY3" fmla="*/ 0 h 10000"/>
                <a:gd name="connsiteX4" fmla="*/ 16325 w 19968"/>
                <a:gd name="connsiteY4" fmla="*/ 1611 h 10000"/>
                <a:gd name="connsiteX5" fmla="*/ 19133 w 19968"/>
                <a:gd name="connsiteY5" fmla="*/ 3262 h 10000"/>
                <a:gd name="connsiteX6" fmla="*/ 13820 w 19968"/>
                <a:gd name="connsiteY6" fmla="*/ 4958 h 10000"/>
                <a:gd name="connsiteX7" fmla="*/ 19968 w 19968"/>
                <a:gd name="connsiteY7" fmla="*/ 6544 h 10000"/>
                <a:gd name="connsiteX8" fmla="*/ 13592 w 19968"/>
                <a:gd name="connsiteY8" fmla="*/ 7578 h 10000"/>
                <a:gd name="connsiteX9" fmla="*/ 19740 w 19968"/>
                <a:gd name="connsiteY9" fmla="*/ 8282 h 10000"/>
                <a:gd name="connsiteX10" fmla="*/ 16618 w 19968"/>
                <a:gd name="connsiteY10" fmla="*/ 10000 h 10000"/>
                <a:gd name="connsiteX11" fmla="*/ 5166 w 19968"/>
                <a:gd name="connsiteY11" fmla="*/ 9996 h 10000"/>
                <a:gd name="connsiteX0" fmla="*/ 5918 w 20720"/>
                <a:gd name="connsiteY0" fmla="*/ 9996 h 10000"/>
                <a:gd name="connsiteX1" fmla="*/ 43 w 20720"/>
                <a:gd name="connsiteY1" fmla="*/ 8001 h 10000"/>
                <a:gd name="connsiteX2" fmla="*/ 954 w 20720"/>
                <a:gd name="connsiteY2" fmla="*/ 4302 h 10000"/>
                <a:gd name="connsiteX3" fmla="*/ 17350 w 20720"/>
                <a:gd name="connsiteY3" fmla="*/ 0 h 10000"/>
                <a:gd name="connsiteX4" fmla="*/ 17077 w 20720"/>
                <a:gd name="connsiteY4" fmla="*/ 1611 h 10000"/>
                <a:gd name="connsiteX5" fmla="*/ 19885 w 20720"/>
                <a:gd name="connsiteY5" fmla="*/ 3262 h 10000"/>
                <a:gd name="connsiteX6" fmla="*/ 14572 w 20720"/>
                <a:gd name="connsiteY6" fmla="*/ 4958 h 10000"/>
                <a:gd name="connsiteX7" fmla="*/ 20720 w 20720"/>
                <a:gd name="connsiteY7" fmla="*/ 6544 h 10000"/>
                <a:gd name="connsiteX8" fmla="*/ 14344 w 20720"/>
                <a:gd name="connsiteY8" fmla="*/ 7578 h 10000"/>
                <a:gd name="connsiteX9" fmla="*/ 20492 w 20720"/>
                <a:gd name="connsiteY9" fmla="*/ 8282 h 10000"/>
                <a:gd name="connsiteX10" fmla="*/ 17370 w 20720"/>
                <a:gd name="connsiteY10" fmla="*/ 10000 h 10000"/>
                <a:gd name="connsiteX11" fmla="*/ 5918 w 20720"/>
                <a:gd name="connsiteY11" fmla="*/ 9996 h 10000"/>
                <a:gd name="connsiteX0" fmla="*/ 5882 w 20684"/>
                <a:gd name="connsiteY0" fmla="*/ 9996 h 10000"/>
                <a:gd name="connsiteX1" fmla="*/ 7 w 20684"/>
                <a:gd name="connsiteY1" fmla="*/ 8001 h 10000"/>
                <a:gd name="connsiteX2" fmla="*/ 2011 w 20684"/>
                <a:gd name="connsiteY2" fmla="*/ 4971 h 10000"/>
                <a:gd name="connsiteX3" fmla="*/ 17314 w 20684"/>
                <a:gd name="connsiteY3" fmla="*/ 0 h 10000"/>
                <a:gd name="connsiteX4" fmla="*/ 17041 w 20684"/>
                <a:gd name="connsiteY4" fmla="*/ 1611 h 10000"/>
                <a:gd name="connsiteX5" fmla="*/ 19849 w 20684"/>
                <a:gd name="connsiteY5" fmla="*/ 3262 h 10000"/>
                <a:gd name="connsiteX6" fmla="*/ 14536 w 20684"/>
                <a:gd name="connsiteY6" fmla="*/ 4958 h 10000"/>
                <a:gd name="connsiteX7" fmla="*/ 20684 w 20684"/>
                <a:gd name="connsiteY7" fmla="*/ 6544 h 10000"/>
                <a:gd name="connsiteX8" fmla="*/ 14308 w 20684"/>
                <a:gd name="connsiteY8" fmla="*/ 7578 h 10000"/>
                <a:gd name="connsiteX9" fmla="*/ 20456 w 20684"/>
                <a:gd name="connsiteY9" fmla="*/ 8282 h 10000"/>
                <a:gd name="connsiteX10" fmla="*/ 17334 w 20684"/>
                <a:gd name="connsiteY10" fmla="*/ 10000 h 10000"/>
                <a:gd name="connsiteX11" fmla="*/ 5882 w 20684"/>
                <a:gd name="connsiteY11" fmla="*/ 99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84" h="10000">
                  <a:moveTo>
                    <a:pt x="5882" y="9996"/>
                  </a:moveTo>
                  <a:cubicBezTo>
                    <a:pt x="5804" y="9458"/>
                    <a:pt x="106" y="9528"/>
                    <a:pt x="7" y="8001"/>
                  </a:cubicBezTo>
                  <a:cubicBezTo>
                    <a:pt x="-92" y="6474"/>
                    <a:pt x="989" y="6090"/>
                    <a:pt x="2011" y="4971"/>
                  </a:cubicBezTo>
                  <a:lnTo>
                    <a:pt x="17314" y="0"/>
                  </a:lnTo>
                  <a:cubicBezTo>
                    <a:pt x="17068" y="684"/>
                    <a:pt x="17082" y="978"/>
                    <a:pt x="17041" y="1611"/>
                  </a:cubicBezTo>
                  <a:lnTo>
                    <a:pt x="19849" y="3262"/>
                  </a:lnTo>
                  <a:lnTo>
                    <a:pt x="14536" y="4958"/>
                  </a:lnTo>
                  <a:lnTo>
                    <a:pt x="20684" y="6544"/>
                  </a:lnTo>
                  <a:lnTo>
                    <a:pt x="14308" y="7578"/>
                  </a:lnTo>
                  <a:lnTo>
                    <a:pt x="20456" y="8282"/>
                  </a:lnTo>
                  <a:lnTo>
                    <a:pt x="17334" y="10000"/>
                  </a:lnTo>
                  <a:lnTo>
                    <a:pt x="5882" y="9996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BD92DE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8525192" y="2497480"/>
              <a:ext cx="365299" cy="567762"/>
            </a:xfrm>
            <a:custGeom>
              <a:avLst/>
              <a:gdLst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47625 w 83838"/>
                <a:gd name="connsiteY2" fmla="*/ 304800 h 1409700"/>
                <a:gd name="connsiteX3" fmla="*/ 66675 w 83838"/>
                <a:gd name="connsiteY3" fmla="*/ 409575 h 1409700"/>
                <a:gd name="connsiteX4" fmla="*/ 76200 w 83838"/>
                <a:gd name="connsiteY4" fmla="*/ 1409700 h 1409700"/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66675 w 83838"/>
                <a:gd name="connsiteY2" fmla="*/ 409575 h 1409700"/>
                <a:gd name="connsiteX3" fmla="*/ 76200 w 83838"/>
                <a:gd name="connsiteY3" fmla="*/ 1409700 h 1409700"/>
                <a:gd name="connsiteX0" fmla="*/ 0 w 76200"/>
                <a:gd name="connsiteY0" fmla="*/ 17523 h 1427223"/>
                <a:gd name="connsiteX1" fmla="*/ 28575 w 76200"/>
                <a:gd name="connsiteY1" fmla="*/ 131823 h 1427223"/>
                <a:gd name="connsiteX2" fmla="*/ 76200 w 76200"/>
                <a:gd name="connsiteY2" fmla="*/ 1427223 h 1427223"/>
                <a:gd name="connsiteX0" fmla="*/ 0 w 29481"/>
                <a:gd name="connsiteY0" fmla="*/ 18382 h 1440697"/>
                <a:gd name="connsiteX1" fmla="*/ 28575 w 29481"/>
                <a:gd name="connsiteY1" fmla="*/ 132682 h 1440697"/>
                <a:gd name="connsiteX2" fmla="*/ 27893 w 29481"/>
                <a:gd name="connsiteY2" fmla="*/ 1440697 h 1440697"/>
                <a:gd name="connsiteX0" fmla="*/ 4708 w 9018"/>
                <a:gd name="connsiteY0" fmla="*/ 9242 h 1450479"/>
                <a:gd name="connsiteX1" fmla="*/ 4938 w 9018"/>
                <a:gd name="connsiteY1" fmla="*/ 142464 h 1450479"/>
                <a:gd name="connsiteX2" fmla="*/ 4256 w 9018"/>
                <a:gd name="connsiteY2" fmla="*/ 1450479 h 1450479"/>
                <a:gd name="connsiteX0" fmla="*/ 502 w 502"/>
                <a:gd name="connsiteY0" fmla="*/ 0 h 9936"/>
                <a:gd name="connsiteX1" fmla="*/ 0 w 502"/>
                <a:gd name="connsiteY1" fmla="*/ 9936 h 9936"/>
                <a:gd name="connsiteX0" fmla="*/ 297027 w 297027"/>
                <a:gd name="connsiteY0" fmla="*/ 0 h 10000"/>
                <a:gd name="connsiteX1" fmla="*/ 287027 w 297027"/>
                <a:gd name="connsiteY1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273379 w 639402"/>
                <a:gd name="connsiteY0" fmla="*/ 0 h 10000"/>
                <a:gd name="connsiteX1" fmla="*/ 0 w 639402"/>
                <a:gd name="connsiteY1" fmla="*/ 2188 h 10000"/>
                <a:gd name="connsiteX2" fmla="*/ 634942 w 639402"/>
                <a:gd name="connsiteY2" fmla="*/ 3457 h 10000"/>
                <a:gd name="connsiteX3" fmla="*/ 263379 w 639402"/>
                <a:gd name="connsiteY3" fmla="*/ 10000 h 10000"/>
                <a:gd name="connsiteX0" fmla="*/ 273379 w 634953"/>
                <a:gd name="connsiteY0" fmla="*/ 0 h 10000"/>
                <a:gd name="connsiteX1" fmla="*/ 0 w 634953"/>
                <a:gd name="connsiteY1" fmla="*/ 2188 h 10000"/>
                <a:gd name="connsiteX2" fmla="*/ 634942 w 634953"/>
                <a:gd name="connsiteY2" fmla="*/ 3457 h 10000"/>
                <a:gd name="connsiteX3" fmla="*/ 17637 w 634953"/>
                <a:gd name="connsiteY3" fmla="*/ 5974 h 10000"/>
                <a:gd name="connsiteX4" fmla="*/ 263379 w 634953"/>
                <a:gd name="connsiteY4" fmla="*/ 10000 h 10000"/>
                <a:gd name="connsiteX0" fmla="*/ 273379 w 652579"/>
                <a:gd name="connsiteY0" fmla="*/ 0 h 10000"/>
                <a:gd name="connsiteX1" fmla="*/ 0 w 652579"/>
                <a:gd name="connsiteY1" fmla="*/ 2188 h 10000"/>
                <a:gd name="connsiteX2" fmla="*/ 634942 w 652579"/>
                <a:gd name="connsiteY2" fmla="*/ 3457 h 10000"/>
                <a:gd name="connsiteX3" fmla="*/ 17637 w 652579"/>
                <a:gd name="connsiteY3" fmla="*/ 5974 h 10000"/>
                <a:gd name="connsiteX4" fmla="*/ 652579 w 652579"/>
                <a:gd name="connsiteY4" fmla="*/ 8315 h 10000"/>
                <a:gd name="connsiteX5" fmla="*/ 263379 w 652579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3457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61398"/>
                <a:gd name="connsiteY0" fmla="*/ 0 h 10000"/>
                <a:gd name="connsiteX1" fmla="*/ 26456 w 661398"/>
                <a:gd name="connsiteY1" fmla="*/ 2188 h 10000"/>
                <a:gd name="connsiteX2" fmla="*/ 661398 w 661398"/>
                <a:gd name="connsiteY2" fmla="*/ 5580 h 10000"/>
                <a:gd name="connsiteX3" fmla="*/ 0 w 661398"/>
                <a:gd name="connsiteY3" fmla="*/ 7046 h 10000"/>
                <a:gd name="connsiteX4" fmla="*/ 652579 w 661398"/>
                <a:gd name="connsiteY4" fmla="*/ 8293 h 10000"/>
                <a:gd name="connsiteX5" fmla="*/ 289835 w 661398"/>
                <a:gd name="connsiteY5" fmla="*/ 10000 h 10000"/>
                <a:gd name="connsiteX0" fmla="*/ 361565 w 723128"/>
                <a:gd name="connsiteY0" fmla="*/ 0 h 10000"/>
                <a:gd name="connsiteX1" fmla="*/ 88186 w 723128"/>
                <a:gd name="connsiteY1" fmla="*/ 2188 h 10000"/>
                <a:gd name="connsiteX2" fmla="*/ 723128 w 723128"/>
                <a:gd name="connsiteY2" fmla="*/ 5580 h 10000"/>
                <a:gd name="connsiteX3" fmla="*/ 0 w 723128"/>
                <a:gd name="connsiteY3" fmla="*/ 7593 h 10000"/>
                <a:gd name="connsiteX4" fmla="*/ 714309 w 723128"/>
                <a:gd name="connsiteY4" fmla="*/ 8293 h 10000"/>
                <a:gd name="connsiteX5" fmla="*/ 351565 w 723128"/>
                <a:gd name="connsiteY5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740765 w 740765"/>
                <a:gd name="connsiteY2" fmla="*/ 6565 h 10000"/>
                <a:gd name="connsiteX3" fmla="*/ 0 w 740765"/>
                <a:gd name="connsiteY3" fmla="*/ 7593 h 10000"/>
                <a:gd name="connsiteX4" fmla="*/ 714309 w 740765"/>
                <a:gd name="connsiteY4" fmla="*/ 8293 h 10000"/>
                <a:gd name="connsiteX5" fmla="*/ 351565 w 740765"/>
                <a:gd name="connsiteY5" fmla="*/ 10000 h 10000"/>
                <a:gd name="connsiteX0" fmla="*/ 467387 w 846587"/>
                <a:gd name="connsiteY0" fmla="*/ 0 h 10000"/>
                <a:gd name="connsiteX1" fmla="*/ 194008 w 846587"/>
                <a:gd name="connsiteY1" fmla="*/ 2188 h 10000"/>
                <a:gd name="connsiteX2" fmla="*/ 0 w 846587"/>
                <a:gd name="connsiteY2" fmla="*/ 5011 h 10000"/>
                <a:gd name="connsiteX3" fmla="*/ 846587 w 846587"/>
                <a:gd name="connsiteY3" fmla="*/ 6565 h 10000"/>
                <a:gd name="connsiteX4" fmla="*/ 105822 w 846587"/>
                <a:gd name="connsiteY4" fmla="*/ 7593 h 10000"/>
                <a:gd name="connsiteX5" fmla="*/ 820131 w 846587"/>
                <a:gd name="connsiteY5" fmla="*/ 8293 h 10000"/>
                <a:gd name="connsiteX6" fmla="*/ 457387 w 846587"/>
                <a:gd name="connsiteY6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643759 w 740765"/>
                <a:gd name="connsiteY1" fmla="*/ 3304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06890 w 740765"/>
                <a:gd name="connsiteY1" fmla="*/ 380 h 10000"/>
                <a:gd name="connsiteX2" fmla="*/ 317472 w 740765"/>
                <a:gd name="connsiteY2" fmla="*/ 1663 h 10000"/>
                <a:gd name="connsiteX3" fmla="*/ 643759 w 740765"/>
                <a:gd name="connsiteY3" fmla="*/ 3304 h 10000"/>
                <a:gd name="connsiteX4" fmla="*/ 26457 w 740765"/>
                <a:gd name="connsiteY4" fmla="*/ 4989 h 10000"/>
                <a:gd name="connsiteX5" fmla="*/ 740765 w 740765"/>
                <a:gd name="connsiteY5" fmla="*/ 6565 h 10000"/>
                <a:gd name="connsiteX6" fmla="*/ 0 w 740765"/>
                <a:gd name="connsiteY6" fmla="*/ 7593 h 10000"/>
                <a:gd name="connsiteX7" fmla="*/ 714309 w 740765"/>
                <a:gd name="connsiteY7" fmla="*/ 8293 h 10000"/>
                <a:gd name="connsiteX8" fmla="*/ 351565 w 740765"/>
                <a:gd name="connsiteY8" fmla="*/ 10000 h 10000"/>
                <a:gd name="connsiteX0" fmla="*/ 3 w 2636769"/>
                <a:gd name="connsiteY0" fmla="*/ 0 h 10210"/>
                <a:gd name="connsiteX1" fmla="*/ 2202894 w 2636769"/>
                <a:gd name="connsiteY1" fmla="*/ 590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4 w 2636770"/>
                <a:gd name="connsiteY0" fmla="*/ 0 h 10210"/>
                <a:gd name="connsiteX1" fmla="*/ 2245224 w 2636770"/>
                <a:gd name="connsiteY1" fmla="*/ 222 h 10210"/>
                <a:gd name="connsiteX2" fmla="*/ 2213477 w 2636770"/>
                <a:gd name="connsiteY2" fmla="*/ 1873 h 10210"/>
                <a:gd name="connsiteX3" fmla="*/ 2539764 w 2636770"/>
                <a:gd name="connsiteY3" fmla="*/ 3514 h 10210"/>
                <a:gd name="connsiteX4" fmla="*/ 1922462 w 2636770"/>
                <a:gd name="connsiteY4" fmla="*/ 5199 h 10210"/>
                <a:gd name="connsiteX5" fmla="*/ 2636770 w 2636770"/>
                <a:gd name="connsiteY5" fmla="*/ 6775 h 10210"/>
                <a:gd name="connsiteX6" fmla="*/ 1896005 w 2636770"/>
                <a:gd name="connsiteY6" fmla="*/ 7803 h 10210"/>
                <a:gd name="connsiteX7" fmla="*/ 2610314 w 2636770"/>
                <a:gd name="connsiteY7" fmla="*/ 8503 h 10210"/>
                <a:gd name="connsiteX8" fmla="*/ 2247570 w 2636770"/>
                <a:gd name="connsiteY8" fmla="*/ 10210 h 10210"/>
                <a:gd name="connsiteX0" fmla="*/ 14 w 1289295"/>
                <a:gd name="connsiteY0" fmla="*/ 0 h 10683"/>
                <a:gd name="connsiteX1" fmla="*/ 897749 w 1289295"/>
                <a:gd name="connsiteY1" fmla="*/ 69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83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546788 w 1546788"/>
                <a:gd name="connsiteY0" fmla="*/ 0 h 10508"/>
                <a:gd name="connsiteX1" fmla="*/ 349219 w 1546788"/>
                <a:gd name="connsiteY1" fmla="*/ 570 h 10508"/>
                <a:gd name="connsiteX2" fmla="*/ 317472 w 1546788"/>
                <a:gd name="connsiteY2" fmla="*/ 2171 h 10508"/>
                <a:gd name="connsiteX3" fmla="*/ 643759 w 1546788"/>
                <a:gd name="connsiteY3" fmla="*/ 3812 h 10508"/>
                <a:gd name="connsiteX4" fmla="*/ 26457 w 1546788"/>
                <a:gd name="connsiteY4" fmla="*/ 5497 h 10508"/>
                <a:gd name="connsiteX5" fmla="*/ 740765 w 1546788"/>
                <a:gd name="connsiteY5" fmla="*/ 7073 h 10508"/>
                <a:gd name="connsiteX6" fmla="*/ 0 w 1546788"/>
                <a:gd name="connsiteY6" fmla="*/ 8101 h 10508"/>
                <a:gd name="connsiteX7" fmla="*/ 714309 w 1546788"/>
                <a:gd name="connsiteY7" fmla="*/ 8801 h 10508"/>
                <a:gd name="connsiteX8" fmla="*/ 351565 w 1546788"/>
                <a:gd name="connsiteY8" fmla="*/ 10508 h 10508"/>
                <a:gd name="connsiteX0" fmla="*/ 1546788 w 1546788"/>
                <a:gd name="connsiteY0" fmla="*/ 0 h 10508"/>
                <a:gd name="connsiteX1" fmla="*/ 349219 w 1546788"/>
                <a:gd name="connsiteY1" fmla="*/ 570 h 10508"/>
                <a:gd name="connsiteX2" fmla="*/ 317472 w 1546788"/>
                <a:gd name="connsiteY2" fmla="*/ 2171 h 10508"/>
                <a:gd name="connsiteX3" fmla="*/ 643759 w 1546788"/>
                <a:gd name="connsiteY3" fmla="*/ 3812 h 10508"/>
                <a:gd name="connsiteX4" fmla="*/ 26457 w 1546788"/>
                <a:gd name="connsiteY4" fmla="*/ 5497 h 10508"/>
                <a:gd name="connsiteX5" fmla="*/ 740765 w 1546788"/>
                <a:gd name="connsiteY5" fmla="*/ 7073 h 10508"/>
                <a:gd name="connsiteX6" fmla="*/ 0 w 1546788"/>
                <a:gd name="connsiteY6" fmla="*/ 8101 h 10508"/>
                <a:gd name="connsiteX7" fmla="*/ 714309 w 1546788"/>
                <a:gd name="connsiteY7" fmla="*/ 8801 h 10508"/>
                <a:gd name="connsiteX8" fmla="*/ 351565 w 1546788"/>
                <a:gd name="connsiteY8" fmla="*/ 10508 h 10508"/>
                <a:gd name="connsiteX0" fmla="*/ 1546788 w 1546788"/>
                <a:gd name="connsiteY0" fmla="*/ 0 h 10508"/>
                <a:gd name="connsiteX1" fmla="*/ 962995 w 1546788"/>
                <a:gd name="connsiteY1" fmla="*/ 608 h 10508"/>
                <a:gd name="connsiteX2" fmla="*/ 349219 w 1546788"/>
                <a:gd name="connsiteY2" fmla="*/ 570 h 10508"/>
                <a:gd name="connsiteX3" fmla="*/ 317472 w 1546788"/>
                <a:gd name="connsiteY3" fmla="*/ 2171 h 10508"/>
                <a:gd name="connsiteX4" fmla="*/ 643759 w 1546788"/>
                <a:gd name="connsiteY4" fmla="*/ 3812 h 10508"/>
                <a:gd name="connsiteX5" fmla="*/ 26457 w 1546788"/>
                <a:gd name="connsiteY5" fmla="*/ 5497 h 10508"/>
                <a:gd name="connsiteX6" fmla="*/ 740765 w 1546788"/>
                <a:gd name="connsiteY6" fmla="*/ 7073 h 10508"/>
                <a:gd name="connsiteX7" fmla="*/ 0 w 1546788"/>
                <a:gd name="connsiteY7" fmla="*/ 8101 h 10508"/>
                <a:gd name="connsiteX8" fmla="*/ 714309 w 1546788"/>
                <a:gd name="connsiteY8" fmla="*/ 8801 h 10508"/>
                <a:gd name="connsiteX9" fmla="*/ 351565 w 1546788"/>
                <a:gd name="connsiteY9" fmla="*/ 10508 h 10508"/>
                <a:gd name="connsiteX0" fmla="*/ 1462129 w 1462129"/>
                <a:gd name="connsiteY0" fmla="*/ 9986 h 9986"/>
                <a:gd name="connsiteX1" fmla="*/ 962995 w 1462129"/>
                <a:gd name="connsiteY1" fmla="*/ 38 h 9986"/>
                <a:gd name="connsiteX2" fmla="*/ 349219 w 1462129"/>
                <a:gd name="connsiteY2" fmla="*/ 0 h 9986"/>
                <a:gd name="connsiteX3" fmla="*/ 317472 w 1462129"/>
                <a:gd name="connsiteY3" fmla="*/ 1601 h 9986"/>
                <a:gd name="connsiteX4" fmla="*/ 643759 w 1462129"/>
                <a:gd name="connsiteY4" fmla="*/ 3242 h 9986"/>
                <a:gd name="connsiteX5" fmla="*/ 26457 w 1462129"/>
                <a:gd name="connsiteY5" fmla="*/ 4927 h 9986"/>
                <a:gd name="connsiteX6" fmla="*/ 740765 w 1462129"/>
                <a:gd name="connsiteY6" fmla="*/ 6503 h 9986"/>
                <a:gd name="connsiteX7" fmla="*/ 0 w 1462129"/>
                <a:gd name="connsiteY7" fmla="*/ 7531 h 9986"/>
                <a:gd name="connsiteX8" fmla="*/ 714309 w 1462129"/>
                <a:gd name="connsiteY8" fmla="*/ 8231 h 9986"/>
                <a:gd name="connsiteX9" fmla="*/ 351565 w 1462129"/>
                <a:gd name="connsiteY9" fmla="*/ 9938 h 9986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6586 w 16723"/>
                <a:gd name="connsiteY2" fmla="*/ 38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6586 w 16723"/>
                <a:gd name="connsiteY2" fmla="*/ 38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371 w 16723"/>
                <a:gd name="connsiteY2" fmla="*/ 827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371 w 16723"/>
                <a:gd name="connsiteY2" fmla="*/ 827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7551 w 16723"/>
                <a:gd name="connsiteY2" fmla="*/ 1300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758 w 16723"/>
                <a:gd name="connsiteY2" fmla="*/ 2352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082 w 16723"/>
                <a:gd name="connsiteY2" fmla="*/ 2405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082 w 16723"/>
                <a:gd name="connsiteY2" fmla="*/ 2405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48 w 16723"/>
                <a:gd name="connsiteY0" fmla="*/ 9965 h 9965"/>
                <a:gd name="connsiteX1" fmla="*/ 16671 w 16723"/>
                <a:gd name="connsiteY1" fmla="*/ 8926 h 9965"/>
                <a:gd name="connsiteX2" fmla="*/ 8082 w 16723"/>
                <a:gd name="connsiteY2" fmla="*/ 2405 h 9965"/>
                <a:gd name="connsiteX3" fmla="*/ 7551 w 16723"/>
                <a:gd name="connsiteY3" fmla="*/ 1300 h 9965"/>
                <a:gd name="connsiteX4" fmla="*/ 2388 w 16723"/>
                <a:gd name="connsiteY4" fmla="*/ 0 h 9965"/>
                <a:gd name="connsiteX5" fmla="*/ 2171 w 16723"/>
                <a:gd name="connsiteY5" fmla="*/ 1603 h 9965"/>
                <a:gd name="connsiteX6" fmla="*/ 4403 w 16723"/>
                <a:gd name="connsiteY6" fmla="*/ 3247 h 9965"/>
                <a:gd name="connsiteX7" fmla="*/ 181 w 16723"/>
                <a:gd name="connsiteY7" fmla="*/ 4934 h 9965"/>
                <a:gd name="connsiteX8" fmla="*/ 5066 w 16723"/>
                <a:gd name="connsiteY8" fmla="*/ 6512 h 9965"/>
                <a:gd name="connsiteX9" fmla="*/ 0 w 16723"/>
                <a:gd name="connsiteY9" fmla="*/ 7542 h 9965"/>
                <a:gd name="connsiteX10" fmla="*/ 4885 w 16723"/>
                <a:gd name="connsiteY10" fmla="*/ 8243 h 9965"/>
                <a:gd name="connsiteX11" fmla="*/ 2404 w 16723"/>
                <a:gd name="connsiteY11" fmla="*/ 9952 h 9965"/>
                <a:gd name="connsiteX12" fmla="*/ 10048 w 16723"/>
                <a:gd name="connsiteY12" fmla="*/ 9965 h 9965"/>
                <a:gd name="connsiteX0" fmla="*/ 6008 w 10026"/>
                <a:gd name="connsiteY0" fmla="*/ 10000 h 10274"/>
                <a:gd name="connsiteX1" fmla="*/ 9969 w 10026"/>
                <a:gd name="connsiteY1" fmla="*/ 8957 h 10274"/>
                <a:gd name="connsiteX2" fmla="*/ 4833 w 10026"/>
                <a:gd name="connsiteY2" fmla="*/ 2413 h 10274"/>
                <a:gd name="connsiteX3" fmla="*/ 4515 w 10026"/>
                <a:gd name="connsiteY3" fmla="*/ 1305 h 10274"/>
                <a:gd name="connsiteX4" fmla="*/ 1428 w 10026"/>
                <a:gd name="connsiteY4" fmla="*/ 0 h 10274"/>
                <a:gd name="connsiteX5" fmla="*/ 1298 w 10026"/>
                <a:gd name="connsiteY5" fmla="*/ 1609 h 10274"/>
                <a:gd name="connsiteX6" fmla="*/ 2633 w 10026"/>
                <a:gd name="connsiteY6" fmla="*/ 3258 h 10274"/>
                <a:gd name="connsiteX7" fmla="*/ 108 w 10026"/>
                <a:gd name="connsiteY7" fmla="*/ 4951 h 10274"/>
                <a:gd name="connsiteX8" fmla="*/ 3029 w 10026"/>
                <a:gd name="connsiteY8" fmla="*/ 6535 h 10274"/>
                <a:gd name="connsiteX9" fmla="*/ 0 w 10026"/>
                <a:gd name="connsiteY9" fmla="*/ 7568 h 10274"/>
                <a:gd name="connsiteX10" fmla="*/ 2921 w 10026"/>
                <a:gd name="connsiteY10" fmla="*/ 8272 h 10274"/>
                <a:gd name="connsiteX11" fmla="*/ 1438 w 10026"/>
                <a:gd name="connsiteY11" fmla="*/ 9987 h 10274"/>
                <a:gd name="connsiteX12" fmla="*/ 6008 w 10026"/>
                <a:gd name="connsiteY12" fmla="*/ 10000 h 10274"/>
                <a:gd name="connsiteX0" fmla="*/ 6008 w 9974"/>
                <a:gd name="connsiteY0" fmla="*/ 10000 h 10000"/>
                <a:gd name="connsiteX1" fmla="*/ 9969 w 9974"/>
                <a:gd name="connsiteY1" fmla="*/ 8957 h 10000"/>
                <a:gd name="connsiteX2" fmla="*/ 4833 w 9974"/>
                <a:gd name="connsiteY2" fmla="*/ 2413 h 10000"/>
                <a:gd name="connsiteX3" fmla="*/ 4515 w 9974"/>
                <a:gd name="connsiteY3" fmla="*/ 1305 h 10000"/>
                <a:gd name="connsiteX4" fmla="*/ 1428 w 9974"/>
                <a:gd name="connsiteY4" fmla="*/ 0 h 10000"/>
                <a:gd name="connsiteX5" fmla="*/ 1298 w 9974"/>
                <a:gd name="connsiteY5" fmla="*/ 1609 h 10000"/>
                <a:gd name="connsiteX6" fmla="*/ 2633 w 9974"/>
                <a:gd name="connsiteY6" fmla="*/ 3258 h 10000"/>
                <a:gd name="connsiteX7" fmla="*/ 108 w 9974"/>
                <a:gd name="connsiteY7" fmla="*/ 4951 h 10000"/>
                <a:gd name="connsiteX8" fmla="*/ 3029 w 9974"/>
                <a:gd name="connsiteY8" fmla="*/ 6535 h 10000"/>
                <a:gd name="connsiteX9" fmla="*/ 0 w 9974"/>
                <a:gd name="connsiteY9" fmla="*/ 7568 h 10000"/>
                <a:gd name="connsiteX10" fmla="*/ 2921 w 9974"/>
                <a:gd name="connsiteY10" fmla="*/ 8272 h 10000"/>
                <a:gd name="connsiteX11" fmla="*/ 1438 w 9974"/>
                <a:gd name="connsiteY11" fmla="*/ 9987 h 10000"/>
                <a:gd name="connsiteX12" fmla="*/ 6008 w 9974"/>
                <a:gd name="connsiteY12" fmla="*/ 10000 h 10000"/>
                <a:gd name="connsiteX0" fmla="*/ 6024 w 10025"/>
                <a:gd name="connsiteY0" fmla="*/ 10000 h 10000"/>
                <a:gd name="connsiteX1" fmla="*/ 9995 w 10025"/>
                <a:gd name="connsiteY1" fmla="*/ 8957 h 10000"/>
                <a:gd name="connsiteX2" fmla="*/ 4846 w 10025"/>
                <a:gd name="connsiteY2" fmla="*/ 2413 h 10000"/>
                <a:gd name="connsiteX3" fmla="*/ 4527 w 10025"/>
                <a:gd name="connsiteY3" fmla="*/ 1305 h 10000"/>
                <a:gd name="connsiteX4" fmla="*/ 1432 w 10025"/>
                <a:gd name="connsiteY4" fmla="*/ 0 h 10000"/>
                <a:gd name="connsiteX5" fmla="*/ 1301 w 10025"/>
                <a:gd name="connsiteY5" fmla="*/ 1609 h 10000"/>
                <a:gd name="connsiteX6" fmla="*/ 2640 w 10025"/>
                <a:gd name="connsiteY6" fmla="*/ 3258 h 10000"/>
                <a:gd name="connsiteX7" fmla="*/ 108 w 10025"/>
                <a:gd name="connsiteY7" fmla="*/ 4951 h 10000"/>
                <a:gd name="connsiteX8" fmla="*/ 3037 w 10025"/>
                <a:gd name="connsiteY8" fmla="*/ 6535 h 10000"/>
                <a:gd name="connsiteX9" fmla="*/ 0 w 10025"/>
                <a:gd name="connsiteY9" fmla="*/ 7568 h 10000"/>
                <a:gd name="connsiteX10" fmla="*/ 2929 w 10025"/>
                <a:gd name="connsiteY10" fmla="*/ 8272 h 10000"/>
                <a:gd name="connsiteX11" fmla="*/ 1442 w 10025"/>
                <a:gd name="connsiteY11" fmla="*/ 9987 h 10000"/>
                <a:gd name="connsiteX12" fmla="*/ 6024 w 10025"/>
                <a:gd name="connsiteY12" fmla="*/ 10000 h 10000"/>
                <a:gd name="connsiteX0" fmla="*/ 6024 w 10368"/>
                <a:gd name="connsiteY0" fmla="*/ 10000 h 10000"/>
                <a:gd name="connsiteX1" fmla="*/ 9995 w 10368"/>
                <a:gd name="connsiteY1" fmla="*/ 8957 h 10000"/>
                <a:gd name="connsiteX2" fmla="*/ 9937 w 10368"/>
                <a:gd name="connsiteY2" fmla="*/ 4384 h 10000"/>
                <a:gd name="connsiteX3" fmla="*/ 4846 w 10368"/>
                <a:gd name="connsiteY3" fmla="*/ 2413 h 10000"/>
                <a:gd name="connsiteX4" fmla="*/ 4527 w 10368"/>
                <a:gd name="connsiteY4" fmla="*/ 1305 h 10000"/>
                <a:gd name="connsiteX5" fmla="*/ 1432 w 10368"/>
                <a:gd name="connsiteY5" fmla="*/ 0 h 10000"/>
                <a:gd name="connsiteX6" fmla="*/ 1301 w 10368"/>
                <a:gd name="connsiteY6" fmla="*/ 1609 h 10000"/>
                <a:gd name="connsiteX7" fmla="*/ 2640 w 10368"/>
                <a:gd name="connsiteY7" fmla="*/ 3258 h 10000"/>
                <a:gd name="connsiteX8" fmla="*/ 108 w 10368"/>
                <a:gd name="connsiteY8" fmla="*/ 4951 h 10000"/>
                <a:gd name="connsiteX9" fmla="*/ 3037 w 10368"/>
                <a:gd name="connsiteY9" fmla="*/ 6535 h 10000"/>
                <a:gd name="connsiteX10" fmla="*/ 0 w 10368"/>
                <a:gd name="connsiteY10" fmla="*/ 7568 h 10000"/>
                <a:gd name="connsiteX11" fmla="*/ 2929 w 10368"/>
                <a:gd name="connsiteY11" fmla="*/ 8272 h 10000"/>
                <a:gd name="connsiteX12" fmla="*/ 1442 w 10368"/>
                <a:gd name="connsiteY12" fmla="*/ 9987 h 10000"/>
                <a:gd name="connsiteX13" fmla="*/ 6024 w 10368"/>
                <a:gd name="connsiteY13" fmla="*/ 10000 h 10000"/>
                <a:gd name="connsiteX0" fmla="*/ 6024 w 10368"/>
                <a:gd name="connsiteY0" fmla="*/ 10000 h 10000"/>
                <a:gd name="connsiteX1" fmla="*/ 9995 w 10368"/>
                <a:gd name="connsiteY1" fmla="*/ 8957 h 10000"/>
                <a:gd name="connsiteX2" fmla="*/ 9937 w 10368"/>
                <a:gd name="connsiteY2" fmla="*/ 4384 h 10000"/>
                <a:gd name="connsiteX3" fmla="*/ 7016 w 10368"/>
                <a:gd name="connsiteY3" fmla="*/ 3222 h 10000"/>
                <a:gd name="connsiteX4" fmla="*/ 4527 w 10368"/>
                <a:gd name="connsiteY4" fmla="*/ 1305 h 10000"/>
                <a:gd name="connsiteX5" fmla="*/ 1432 w 10368"/>
                <a:gd name="connsiteY5" fmla="*/ 0 h 10000"/>
                <a:gd name="connsiteX6" fmla="*/ 1301 w 10368"/>
                <a:gd name="connsiteY6" fmla="*/ 1609 h 10000"/>
                <a:gd name="connsiteX7" fmla="*/ 2640 w 10368"/>
                <a:gd name="connsiteY7" fmla="*/ 3258 h 10000"/>
                <a:gd name="connsiteX8" fmla="*/ 108 w 10368"/>
                <a:gd name="connsiteY8" fmla="*/ 4951 h 10000"/>
                <a:gd name="connsiteX9" fmla="*/ 3037 w 10368"/>
                <a:gd name="connsiteY9" fmla="*/ 6535 h 10000"/>
                <a:gd name="connsiteX10" fmla="*/ 0 w 10368"/>
                <a:gd name="connsiteY10" fmla="*/ 7568 h 10000"/>
                <a:gd name="connsiteX11" fmla="*/ 2929 w 10368"/>
                <a:gd name="connsiteY11" fmla="*/ 8272 h 10000"/>
                <a:gd name="connsiteX12" fmla="*/ 1442 w 10368"/>
                <a:gd name="connsiteY12" fmla="*/ 9987 h 10000"/>
                <a:gd name="connsiteX13" fmla="*/ 6024 w 10368"/>
                <a:gd name="connsiteY13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4527 w 10580"/>
                <a:gd name="connsiteY4" fmla="*/ 1305 h 10000"/>
                <a:gd name="connsiteX5" fmla="*/ 1432 w 10580"/>
                <a:gd name="connsiteY5" fmla="*/ 0 h 10000"/>
                <a:gd name="connsiteX6" fmla="*/ 1301 w 10580"/>
                <a:gd name="connsiteY6" fmla="*/ 1609 h 10000"/>
                <a:gd name="connsiteX7" fmla="*/ 2640 w 10580"/>
                <a:gd name="connsiteY7" fmla="*/ 3258 h 10000"/>
                <a:gd name="connsiteX8" fmla="*/ 108 w 10580"/>
                <a:gd name="connsiteY8" fmla="*/ 4951 h 10000"/>
                <a:gd name="connsiteX9" fmla="*/ 3037 w 10580"/>
                <a:gd name="connsiteY9" fmla="*/ 6535 h 10000"/>
                <a:gd name="connsiteX10" fmla="*/ 0 w 10580"/>
                <a:gd name="connsiteY10" fmla="*/ 7568 h 10000"/>
                <a:gd name="connsiteX11" fmla="*/ 2929 w 10580"/>
                <a:gd name="connsiteY11" fmla="*/ 8272 h 10000"/>
                <a:gd name="connsiteX12" fmla="*/ 1442 w 10580"/>
                <a:gd name="connsiteY12" fmla="*/ 9987 h 10000"/>
                <a:gd name="connsiteX13" fmla="*/ 6024 w 10580"/>
                <a:gd name="connsiteY13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80" h="10000">
                  <a:moveTo>
                    <a:pt x="6024" y="10000"/>
                  </a:moveTo>
                  <a:cubicBezTo>
                    <a:pt x="7985" y="9846"/>
                    <a:pt x="10320" y="10413"/>
                    <a:pt x="9995" y="8957"/>
                  </a:cubicBezTo>
                  <a:cubicBezTo>
                    <a:pt x="10131" y="8009"/>
                    <a:pt x="11084" y="7815"/>
                    <a:pt x="10226" y="6724"/>
                  </a:cubicBezTo>
                  <a:cubicBezTo>
                    <a:pt x="9368" y="5633"/>
                    <a:pt x="8270" y="4427"/>
                    <a:pt x="7016" y="3222"/>
                  </a:cubicBezTo>
                  <a:cubicBezTo>
                    <a:pt x="5444" y="1884"/>
                    <a:pt x="3293" y="1074"/>
                    <a:pt x="1432" y="0"/>
                  </a:cubicBezTo>
                  <a:cubicBezTo>
                    <a:pt x="1314" y="683"/>
                    <a:pt x="1321" y="976"/>
                    <a:pt x="1301" y="1609"/>
                  </a:cubicBezTo>
                  <a:lnTo>
                    <a:pt x="2640" y="3258"/>
                  </a:lnTo>
                  <a:lnTo>
                    <a:pt x="108" y="4951"/>
                  </a:lnTo>
                  <a:lnTo>
                    <a:pt x="3037" y="6535"/>
                  </a:lnTo>
                  <a:lnTo>
                    <a:pt x="0" y="7568"/>
                  </a:lnTo>
                  <a:lnTo>
                    <a:pt x="2929" y="8272"/>
                  </a:lnTo>
                  <a:lnTo>
                    <a:pt x="1442" y="9987"/>
                  </a:lnTo>
                  <a:lnTo>
                    <a:pt x="6024" y="1000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BD92DE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22" y="2983203"/>
            <a:ext cx="487229" cy="4872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962" y="3854607"/>
            <a:ext cx="487229" cy="4872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51" y="3859841"/>
            <a:ext cx="488097" cy="4819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20" y="2976628"/>
            <a:ext cx="492528" cy="4925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4" name="Rounded Rectangle 23"/>
          <p:cNvSpPr/>
          <p:nvPr/>
        </p:nvSpPr>
        <p:spPr>
          <a:xfrm>
            <a:off x="4825248" y="2839198"/>
            <a:ext cx="2782018" cy="1661831"/>
          </a:xfrm>
          <a:prstGeom prst="roundRect">
            <a:avLst>
              <a:gd name="adj" fmla="val 958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/>
          <p:cNvSpPr/>
          <p:nvPr/>
        </p:nvSpPr>
        <p:spPr>
          <a:xfrm>
            <a:off x="8534422" y="2840474"/>
            <a:ext cx="2782018" cy="1661831"/>
          </a:xfrm>
          <a:prstGeom prst="roundRect">
            <a:avLst>
              <a:gd name="adj" fmla="val 958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ounded Rectangle 39"/>
          <p:cNvSpPr/>
          <p:nvPr/>
        </p:nvSpPr>
        <p:spPr>
          <a:xfrm>
            <a:off x="4825248" y="5029016"/>
            <a:ext cx="2782018" cy="1661831"/>
          </a:xfrm>
          <a:prstGeom prst="roundRect">
            <a:avLst>
              <a:gd name="adj" fmla="val 958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ounded Rectangle 48"/>
          <p:cNvSpPr/>
          <p:nvPr/>
        </p:nvSpPr>
        <p:spPr>
          <a:xfrm>
            <a:off x="8534422" y="5030292"/>
            <a:ext cx="2782018" cy="1661831"/>
          </a:xfrm>
          <a:prstGeom prst="roundRect">
            <a:avLst>
              <a:gd name="adj" fmla="val 958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6" name="Group 95"/>
          <p:cNvGrpSpPr/>
          <p:nvPr/>
        </p:nvGrpSpPr>
        <p:grpSpPr>
          <a:xfrm>
            <a:off x="6641199" y="881601"/>
            <a:ext cx="2589557" cy="1396859"/>
            <a:chOff x="7742457" y="298544"/>
            <a:chExt cx="2589557" cy="139685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2277" y="1044567"/>
              <a:ext cx="488097" cy="48199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5" name="Content Placeholder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2277" y="383197"/>
              <a:ext cx="492528" cy="492528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Content Placeholder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867203">
              <a:off x="8759935" y="420674"/>
              <a:ext cx="287525" cy="58924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586642">
              <a:off x="8752135" y="906155"/>
              <a:ext cx="288765" cy="5892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995" y="703370"/>
              <a:ext cx="530884" cy="53088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Rounded Rectangle 58"/>
            <p:cNvSpPr/>
            <p:nvPr/>
          </p:nvSpPr>
          <p:spPr>
            <a:xfrm>
              <a:off x="7742457" y="298544"/>
              <a:ext cx="2589557" cy="1396859"/>
            </a:xfrm>
            <a:prstGeom prst="roundRect">
              <a:avLst>
                <a:gd name="adj" fmla="val 9589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43999" y="881601"/>
            <a:ext cx="4161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1) You choose your spaceship which takes you to one of the planets</a:t>
            </a:r>
            <a:endParaRPr lang="en-GB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213696" y="2840474"/>
            <a:ext cx="4164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</a:t>
            </a:r>
            <a:r>
              <a:rPr lang="en-GB" sz="2400" dirty="0" smtClean="0"/>
              <a:t>) From the planets the portal takes you to aliens’ vaults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43999" y="5030292"/>
            <a:ext cx="4134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</a:t>
            </a:r>
            <a:r>
              <a:rPr lang="en-GB" sz="2400" dirty="0" smtClean="0"/>
              <a:t>) The vaults will contain money which you will collect </a:t>
            </a:r>
            <a:endParaRPr lang="en-GB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7782479" y="3488593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OR</a:t>
            </a:r>
            <a:endParaRPr lang="en-GB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7820244" y="5568876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OR</a:t>
            </a:r>
            <a:endParaRPr lang="en-GB" sz="2400" dirty="0"/>
          </a:p>
        </p:txBody>
      </p:sp>
      <p:sp>
        <p:nvSpPr>
          <p:cNvPr id="14" name="Right Arrow 13"/>
          <p:cNvSpPr/>
          <p:nvPr/>
        </p:nvSpPr>
        <p:spPr>
          <a:xfrm>
            <a:off x="6213638" y="3095150"/>
            <a:ext cx="485775" cy="20940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ight Arrow 65"/>
          <p:cNvSpPr/>
          <p:nvPr/>
        </p:nvSpPr>
        <p:spPr>
          <a:xfrm>
            <a:off x="6216257" y="4029959"/>
            <a:ext cx="485775" cy="20940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196" y="2977969"/>
            <a:ext cx="487229" cy="487229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536" y="3849373"/>
            <a:ext cx="487229" cy="48722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425" y="3854607"/>
            <a:ext cx="488097" cy="4819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0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94" y="2971394"/>
            <a:ext cx="492528" cy="4925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3" name="Right Arrow 72"/>
          <p:cNvSpPr/>
          <p:nvPr/>
        </p:nvSpPr>
        <p:spPr>
          <a:xfrm>
            <a:off x="9921212" y="3089916"/>
            <a:ext cx="485775" cy="20940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ight Arrow 73"/>
          <p:cNvSpPr/>
          <p:nvPr/>
        </p:nvSpPr>
        <p:spPr>
          <a:xfrm>
            <a:off x="9923831" y="4024725"/>
            <a:ext cx="485775" cy="20940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7" name="Group 86"/>
          <p:cNvGrpSpPr/>
          <p:nvPr/>
        </p:nvGrpSpPr>
        <p:grpSpPr>
          <a:xfrm>
            <a:off x="6850816" y="2909161"/>
            <a:ext cx="601642" cy="567762"/>
            <a:chOff x="4571612" y="2491145"/>
            <a:chExt cx="601642" cy="567762"/>
          </a:xfrm>
        </p:grpSpPr>
        <p:sp>
          <p:nvSpPr>
            <p:cNvPr id="77" name="Freeform 76"/>
            <p:cNvSpPr/>
            <p:nvPr/>
          </p:nvSpPr>
          <p:spPr>
            <a:xfrm>
              <a:off x="4571612" y="2491145"/>
              <a:ext cx="340220" cy="567018"/>
            </a:xfrm>
            <a:custGeom>
              <a:avLst/>
              <a:gdLst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47625 w 83838"/>
                <a:gd name="connsiteY2" fmla="*/ 304800 h 1409700"/>
                <a:gd name="connsiteX3" fmla="*/ 66675 w 83838"/>
                <a:gd name="connsiteY3" fmla="*/ 409575 h 1409700"/>
                <a:gd name="connsiteX4" fmla="*/ 76200 w 83838"/>
                <a:gd name="connsiteY4" fmla="*/ 1409700 h 1409700"/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66675 w 83838"/>
                <a:gd name="connsiteY2" fmla="*/ 409575 h 1409700"/>
                <a:gd name="connsiteX3" fmla="*/ 76200 w 83838"/>
                <a:gd name="connsiteY3" fmla="*/ 1409700 h 1409700"/>
                <a:gd name="connsiteX0" fmla="*/ 0 w 76200"/>
                <a:gd name="connsiteY0" fmla="*/ 17523 h 1427223"/>
                <a:gd name="connsiteX1" fmla="*/ 28575 w 76200"/>
                <a:gd name="connsiteY1" fmla="*/ 131823 h 1427223"/>
                <a:gd name="connsiteX2" fmla="*/ 76200 w 76200"/>
                <a:gd name="connsiteY2" fmla="*/ 1427223 h 1427223"/>
                <a:gd name="connsiteX0" fmla="*/ 0 w 29481"/>
                <a:gd name="connsiteY0" fmla="*/ 18382 h 1440697"/>
                <a:gd name="connsiteX1" fmla="*/ 28575 w 29481"/>
                <a:gd name="connsiteY1" fmla="*/ 132682 h 1440697"/>
                <a:gd name="connsiteX2" fmla="*/ 27893 w 29481"/>
                <a:gd name="connsiteY2" fmla="*/ 1440697 h 1440697"/>
                <a:gd name="connsiteX0" fmla="*/ 4708 w 9018"/>
                <a:gd name="connsiteY0" fmla="*/ 9242 h 1450479"/>
                <a:gd name="connsiteX1" fmla="*/ 4938 w 9018"/>
                <a:gd name="connsiteY1" fmla="*/ 142464 h 1450479"/>
                <a:gd name="connsiteX2" fmla="*/ 4256 w 9018"/>
                <a:gd name="connsiteY2" fmla="*/ 1450479 h 1450479"/>
                <a:gd name="connsiteX0" fmla="*/ 502 w 502"/>
                <a:gd name="connsiteY0" fmla="*/ 0 h 9936"/>
                <a:gd name="connsiteX1" fmla="*/ 0 w 502"/>
                <a:gd name="connsiteY1" fmla="*/ 9936 h 9936"/>
                <a:gd name="connsiteX0" fmla="*/ 297027 w 297027"/>
                <a:gd name="connsiteY0" fmla="*/ 0 h 10000"/>
                <a:gd name="connsiteX1" fmla="*/ 287027 w 297027"/>
                <a:gd name="connsiteY1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273379 w 639402"/>
                <a:gd name="connsiteY0" fmla="*/ 0 h 10000"/>
                <a:gd name="connsiteX1" fmla="*/ 0 w 639402"/>
                <a:gd name="connsiteY1" fmla="*/ 2188 h 10000"/>
                <a:gd name="connsiteX2" fmla="*/ 634942 w 639402"/>
                <a:gd name="connsiteY2" fmla="*/ 3457 h 10000"/>
                <a:gd name="connsiteX3" fmla="*/ 263379 w 639402"/>
                <a:gd name="connsiteY3" fmla="*/ 10000 h 10000"/>
                <a:gd name="connsiteX0" fmla="*/ 273379 w 634953"/>
                <a:gd name="connsiteY0" fmla="*/ 0 h 10000"/>
                <a:gd name="connsiteX1" fmla="*/ 0 w 634953"/>
                <a:gd name="connsiteY1" fmla="*/ 2188 h 10000"/>
                <a:gd name="connsiteX2" fmla="*/ 634942 w 634953"/>
                <a:gd name="connsiteY2" fmla="*/ 3457 h 10000"/>
                <a:gd name="connsiteX3" fmla="*/ 17637 w 634953"/>
                <a:gd name="connsiteY3" fmla="*/ 5974 h 10000"/>
                <a:gd name="connsiteX4" fmla="*/ 263379 w 634953"/>
                <a:gd name="connsiteY4" fmla="*/ 10000 h 10000"/>
                <a:gd name="connsiteX0" fmla="*/ 273379 w 652579"/>
                <a:gd name="connsiteY0" fmla="*/ 0 h 10000"/>
                <a:gd name="connsiteX1" fmla="*/ 0 w 652579"/>
                <a:gd name="connsiteY1" fmla="*/ 2188 h 10000"/>
                <a:gd name="connsiteX2" fmla="*/ 634942 w 652579"/>
                <a:gd name="connsiteY2" fmla="*/ 3457 h 10000"/>
                <a:gd name="connsiteX3" fmla="*/ 17637 w 652579"/>
                <a:gd name="connsiteY3" fmla="*/ 5974 h 10000"/>
                <a:gd name="connsiteX4" fmla="*/ 652579 w 652579"/>
                <a:gd name="connsiteY4" fmla="*/ 8315 h 10000"/>
                <a:gd name="connsiteX5" fmla="*/ 263379 w 652579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3457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61398"/>
                <a:gd name="connsiteY0" fmla="*/ 0 h 10000"/>
                <a:gd name="connsiteX1" fmla="*/ 26456 w 661398"/>
                <a:gd name="connsiteY1" fmla="*/ 2188 h 10000"/>
                <a:gd name="connsiteX2" fmla="*/ 661398 w 661398"/>
                <a:gd name="connsiteY2" fmla="*/ 5580 h 10000"/>
                <a:gd name="connsiteX3" fmla="*/ 0 w 661398"/>
                <a:gd name="connsiteY3" fmla="*/ 7046 h 10000"/>
                <a:gd name="connsiteX4" fmla="*/ 652579 w 661398"/>
                <a:gd name="connsiteY4" fmla="*/ 8293 h 10000"/>
                <a:gd name="connsiteX5" fmla="*/ 289835 w 661398"/>
                <a:gd name="connsiteY5" fmla="*/ 10000 h 10000"/>
                <a:gd name="connsiteX0" fmla="*/ 361565 w 723128"/>
                <a:gd name="connsiteY0" fmla="*/ 0 h 10000"/>
                <a:gd name="connsiteX1" fmla="*/ 88186 w 723128"/>
                <a:gd name="connsiteY1" fmla="*/ 2188 h 10000"/>
                <a:gd name="connsiteX2" fmla="*/ 723128 w 723128"/>
                <a:gd name="connsiteY2" fmla="*/ 5580 h 10000"/>
                <a:gd name="connsiteX3" fmla="*/ 0 w 723128"/>
                <a:gd name="connsiteY3" fmla="*/ 7593 h 10000"/>
                <a:gd name="connsiteX4" fmla="*/ 714309 w 723128"/>
                <a:gd name="connsiteY4" fmla="*/ 8293 h 10000"/>
                <a:gd name="connsiteX5" fmla="*/ 351565 w 723128"/>
                <a:gd name="connsiteY5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740765 w 740765"/>
                <a:gd name="connsiteY2" fmla="*/ 6565 h 10000"/>
                <a:gd name="connsiteX3" fmla="*/ 0 w 740765"/>
                <a:gd name="connsiteY3" fmla="*/ 7593 h 10000"/>
                <a:gd name="connsiteX4" fmla="*/ 714309 w 740765"/>
                <a:gd name="connsiteY4" fmla="*/ 8293 h 10000"/>
                <a:gd name="connsiteX5" fmla="*/ 351565 w 740765"/>
                <a:gd name="connsiteY5" fmla="*/ 10000 h 10000"/>
                <a:gd name="connsiteX0" fmla="*/ 467387 w 846587"/>
                <a:gd name="connsiteY0" fmla="*/ 0 h 10000"/>
                <a:gd name="connsiteX1" fmla="*/ 194008 w 846587"/>
                <a:gd name="connsiteY1" fmla="*/ 2188 h 10000"/>
                <a:gd name="connsiteX2" fmla="*/ 0 w 846587"/>
                <a:gd name="connsiteY2" fmla="*/ 5011 h 10000"/>
                <a:gd name="connsiteX3" fmla="*/ 846587 w 846587"/>
                <a:gd name="connsiteY3" fmla="*/ 6565 h 10000"/>
                <a:gd name="connsiteX4" fmla="*/ 105822 w 846587"/>
                <a:gd name="connsiteY4" fmla="*/ 7593 h 10000"/>
                <a:gd name="connsiteX5" fmla="*/ 820131 w 846587"/>
                <a:gd name="connsiteY5" fmla="*/ 8293 h 10000"/>
                <a:gd name="connsiteX6" fmla="*/ 457387 w 846587"/>
                <a:gd name="connsiteY6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643759 w 740765"/>
                <a:gd name="connsiteY1" fmla="*/ 3304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06890 w 740765"/>
                <a:gd name="connsiteY1" fmla="*/ 380 h 10000"/>
                <a:gd name="connsiteX2" fmla="*/ 317472 w 740765"/>
                <a:gd name="connsiteY2" fmla="*/ 1663 h 10000"/>
                <a:gd name="connsiteX3" fmla="*/ 643759 w 740765"/>
                <a:gd name="connsiteY3" fmla="*/ 3304 h 10000"/>
                <a:gd name="connsiteX4" fmla="*/ 26457 w 740765"/>
                <a:gd name="connsiteY4" fmla="*/ 4989 h 10000"/>
                <a:gd name="connsiteX5" fmla="*/ 740765 w 740765"/>
                <a:gd name="connsiteY5" fmla="*/ 6565 h 10000"/>
                <a:gd name="connsiteX6" fmla="*/ 0 w 740765"/>
                <a:gd name="connsiteY6" fmla="*/ 7593 h 10000"/>
                <a:gd name="connsiteX7" fmla="*/ 714309 w 740765"/>
                <a:gd name="connsiteY7" fmla="*/ 8293 h 10000"/>
                <a:gd name="connsiteX8" fmla="*/ 351565 w 740765"/>
                <a:gd name="connsiteY8" fmla="*/ 10000 h 10000"/>
                <a:gd name="connsiteX0" fmla="*/ 3 w 2636769"/>
                <a:gd name="connsiteY0" fmla="*/ 0 h 10210"/>
                <a:gd name="connsiteX1" fmla="*/ 2202894 w 2636769"/>
                <a:gd name="connsiteY1" fmla="*/ 590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4 w 2636770"/>
                <a:gd name="connsiteY0" fmla="*/ 0 h 10210"/>
                <a:gd name="connsiteX1" fmla="*/ 2245224 w 2636770"/>
                <a:gd name="connsiteY1" fmla="*/ 222 h 10210"/>
                <a:gd name="connsiteX2" fmla="*/ 2213477 w 2636770"/>
                <a:gd name="connsiteY2" fmla="*/ 1873 h 10210"/>
                <a:gd name="connsiteX3" fmla="*/ 2539764 w 2636770"/>
                <a:gd name="connsiteY3" fmla="*/ 3514 h 10210"/>
                <a:gd name="connsiteX4" fmla="*/ 1922462 w 2636770"/>
                <a:gd name="connsiteY4" fmla="*/ 5199 h 10210"/>
                <a:gd name="connsiteX5" fmla="*/ 2636770 w 2636770"/>
                <a:gd name="connsiteY5" fmla="*/ 6775 h 10210"/>
                <a:gd name="connsiteX6" fmla="*/ 1896005 w 2636770"/>
                <a:gd name="connsiteY6" fmla="*/ 7803 h 10210"/>
                <a:gd name="connsiteX7" fmla="*/ 2610314 w 2636770"/>
                <a:gd name="connsiteY7" fmla="*/ 8503 h 10210"/>
                <a:gd name="connsiteX8" fmla="*/ 2247570 w 2636770"/>
                <a:gd name="connsiteY8" fmla="*/ 10210 h 10210"/>
                <a:gd name="connsiteX0" fmla="*/ 14 w 1289295"/>
                <a:gd name="connsiteY0" fmla="*/ 0 h 10683"/>
                <a:gd name="connsiteX1" fmla="*/ 897749 w 1289295"/>
                <a:gd name="connsiteY1" fmla="*/ 69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83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0 w 1289281"/>
                <a:gd name="connsiteY0" fmla="*/ 0 h 10683"/>
                <a:gd name="connsiteX1" fmla="*/ 171081 w 1289281"/>
                <a:gd name="connsiteY1" fmla="*/ 1519 h 10683"/>
                <a:gd name="connsiteX2" fmla="*/ 897735 w 1289281"/>
                <a:gd name="connsiteY2" fmla="*/ 745 h 10683"/>
                <a:gd name="connsiteX3" fmla="*/ 865988 w 1289281"/>
                <a:gd name="connsiteY3" fmla="*/ 2346 h 10683"/>
                <a:gd name="connsiteX4" fmla="*/ 1192275 w 1289281"/>
                <a:gd name="connsiteY4" fmla="*/ 3987 h 10683"/>
                <a:gd name="connsiteX5" fmla="*/ 574973 w 1289281"/>
                <a:gd name="connsiteY5" fmla="*/ 5672 h 10683"/>
                <a:gd name="connsiteX6" fmla="*/ 1289281 w 1289281"/>
                <a:gd name="connsiteY6" fmla="*/ 7248 h 10683"/>
                <a:gd name="connsiteX7" fmla="*/ 548516 w 1289281"/>
                <a:gd name="connsiteY7" fmla="*/ 8276 h 10683"/>
                <a:gd name="connsiteX8" fmla="*/ 1262825 w 1289281"/>
                <a:gd name="connsiteY8" fmla="*/ 8976 h 10683"/>
                <a:gd name="connsiteX9" fmla="*/ 900081 w 1289281"/>
                <a:gd name="connsiteY9" fmla="*/ 10683 h 10683"/>
                <a:gd name="connsiteX0" fmla="*/ 112385 w 1161800"/>
                <a:gd name="connsiteY0" fmla="*/ 9881 h 9938"/>
                <a:gd name="connsiteX1" fmla="*/ 43600 w 1161800"/>
                <a:gd name="connsiteY1" fmla="*/ 774 h 9938"/>
                <a:gd name="connsiteX2" fmla="*/ 770254 w 1161800"/>
                <a:gd name="connsiteY2" fmla="*/ 0 h 9938"/>
                <a:gd name="connsiteX3" fmla="*/ 738507 w 1161800"/>
                <a:gd name="connsiteY3" fmla="*/ 1601 h 9938"/>
                <a:gd name="connsiteX4" fmla="*/ 1064794 w 1161800"/>
                <a:gd name="connsiteY4" fmla="*/ 3242 h 9938"/>
                <a:gd name="connsiteX5" fmla="*/ 447492 w 1161800"/>
                <a:gd name="connsiteY5" fmla="*/ 4927 h 9938"/>
                <a:gd name="connsiteX6" fmla="*/ 1161800 w 1161800"/>
                <a:gd name="connsiteY6" fmla="*/ 6503 h 9938"/>
                <a:gd name="connsiteX7" fmla="*/ 421035 w 1161800"/>
                <a:gd name="connsiteY7" fmla="*/ 7531 h 9938"/>
                <a:gd name="connsiteX8" fmla="*/ 1135344 w 1161800"/>
                <a:gd name="connsiteY8" fmla="*/ 8231 h 9938"/>
                <a:gd name="connsiteX9" fmla="*/ 772600 w 1161800"/>
                <a:gd name="connsiteY9" fmla="*/ 9938 h 9938"/>
                <a:gd name="connsiteX0" fmla="*/ 8487 w 17520"/>
                <a:gd name="connsiteY0" fmla="*/ 9943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0" fmla="*/ 8487 w 17520"/>
                <a:gd name="connsiteY0" fmla="*/ 9943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8487 w 17520"/>
                <a:gd name="connsiteY11" fmla="*/ 9943 h 10000"/>
                <a:gd name="connsiteX0" fmla="*/ 8487 w 17520"/>
                <a:gd name="connsiteY0" fmla="*/ 9996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8487 w 17520"/>
                <a:gd name="connsiteY11" fmla="*/ 9996 h 10000"/>
                <a:gd name="connsiteX0" fmla="*/ 2718 w 17520"/>
                <a:gd name="connsiteY0" fmla="*/ 9996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2718 w 17520"/>
                <a:gd name="connsiteY11" fmla="*/ 9996 h 10000"/>
                <a:gd name="connsiteX0" fmla="*/ 5166 w 19968"/>
                <a:gd name="connsiteY0" fmla="*/ 9996 h 10000"/>
                <a:gd name="connsiteX1" fmla="*/ 2449 w 19968"/>
                <a:gd name="connsiteY1" fmla="*/ 8001 h 10000"/>
                <a:gd name="connsiteX2" fmla="*/ 202 w 19968"/>
                <a:gd name="connsiteY2" fmla="*/ 4302 h 10000"/>
                <a:gd name="connsiteX3" fmla="*/ 16598 w 19968"/>
                <a:gd name="connsiteY3" fmla="*/ 0 h 10000"/>
                <a:gd name="connsiteX4" fmla="*/ 16325 w 19968"/>
                <a:gd name="connsiteY4" fmla="*/ 1611 h 10000"/>
                <a:gd name="connsiteX5" fmla="*/ 19133 w 19968"/>
                <a:gd name="connsiteY5" fmla="*/ 3262 h 10000"/>
                <a:gd name="connsiteX6" fmla="*/ 13820 w 19968"/>
                <a:gd name="connsiteY6" fmla="*/ 4958 h 10000"/>
                <a:gd name="connsiteX7" fmla="*/ 19968 w 19968"/>
                <a:gd name="connsiteY7" fmla="*/ 6544 h 10000"/>
                <a:gd name="connsiteX8" fmla="*/ 13592 w 19968"/>
                <a:gd name="connsiteY8" fmla="*/ 7578 h 10000"/>
                <a:gd name="connsiteX9" fmla="*/ 19740 w 19968"/>
                <a:gd name="connsiteY9" fmla="*/ 8282 h 10000"/>
                <a:gd name="connsiteX10" fmla="*/ 16618 w 19968"/>
                <a:gd name="connsiteY10" fmla="*/ 10000 h 10000"/>
                <a:gd name="connsiteX11" fmla="*/ 5166 w 19968"/>
                <a:gd name="connsiteY11" fmla="*/ 9996 h 10000"/>
                <a:gd name="connsiteX0" fmla="*/ 5918 w 20720"/>
                <a:gd name="connsiteY0" fmla="*/ 9996 h 10000"/>
                <a:gd name="connsiteX1" fmla="*/ 43 w 20720"/>
                <a:gd name="connsiteY1" fmla="*/ 8001 h 10000"/>
                <a:gd name="connsiteX2" fmla="*/ 954 w 20720"/>
                <a:gd name="connsiteY2" fmla="*/ 4302 h 10000"/>
                <a:gd name="connsiteX3" fmla="*/ 17350 w 20720"/>
                <a:gd name="connsiteY3" fmla="*/ 0 h 10000"/>
                <a:gd name="connsiteX4" fmla="*/ 17077 w 20720"/>
                <a:gd name="connsiteY4" fmla="*/ 1611 h 10000"/>
                <a:gd name="connsiteX5" fmla="*/ 19885 w 20720"/>
                <a:gd name="connsiteY5" fmla="*/ 3262 h 10000"/>
                <a:gd name="connsiteX6" fmla="*/ 14572 w 20720"/>
                <a:gd name="connsiteY6" fmla="*/ 4958 h 10000"/>
                <a:gd name="connsiteX7" fmla="*/ 20720 w 20720"/>
                <a:gd name="connsiteY7" fmla="*/ 6544 h 10000"/>
                <a:gd name="connsiteX8" fmla="*/ 14344 w 20720"/>
                <a:gd name="connsiteY8" fmla="*/ 7578 h 10000"/>
                <a:gd name="connsiteX9" fmla="*/ 20492 w 20720"/>
                <a:gd name="connsiteY9" fmla="*/ 8282 h 10000"/>
                <a:gd name="connsiteX10" fmla="*/ 17370 w 20720"/>
                <a:gd name="connsiteY10" fmla="*/ 10000 h 10000"/>
                <a:gd name="connsiteX11" fmla="*/ 5918 w 20720"/>
                <a:gd name="connsiteY11" fmla="*/ 9996 h 10000"/>
                <a:gd name="connsiteX0" fmla="*/ 5882 w 20684"/>
                <a:gd name="connsiteY0" fmla="*/ 9996 h 10000"/>
                <a:gd name="connsiteX1" fmla="*/ 7 w 20684"/>
                <a:gd name="connsiteY1" fmla="*/ 8001 h 10000"/>
                <a:gd name="connsiteX2" fmla="*/ 2011 w 20684"/>
                <a:gd name="connsiteY2" fmla="*/ 4971 h 10000"/>
                <a:gd name="connsiteX3" fmla="*/ 17314 w 20684"/>
                <a:gd name="connsiteY3" fmla="*/ 0 h 10000"/>
                <a:gd name="connsiteX4" fmla="*/ 17041 w 20684"/>
                <a:gd name="connsiteY4" fmla="*/ 1611 h 10000"/>
                <a:gd name="connsiteX5" fmla="*/ 19849 w 20684"/>
                <a:gd name="connsiteY5" fmla="*/ 3262 h 10000"/>
                <a:gd name="connsiteX6" fmla="*/ 14536 w 20684"/>
                <a:gd name="connsiteY6" fmla="*/ 4958 h 10000"/>
                <a:gd name="connsiteX7" fmla="*/ 20684 w 20684"/>
                <a:gd name="connsiteY7" fmla="*/ 6544 h 10000"/>
                <a:gd name="connsiteX8" fmla="*/ 14308 w 20684"/>
                <a:gd name="connsiteY8" fmla="*/ 7578 h 10000"/>
                <a:gd name="connsiteX9" fmla="*/ 20456 w 20684"/>
                <a:gd name="connsiteY9" fmla="*/ 8282 h 10000"/>
                <a:gd name="connsiteX10" fmla="*/ 17334 w 20684"/>
                <a:gd name="connsiteY10" fmla="*/ 10000 h 10000"/>
                <a:gd name="connsiteX11" fmla="*/ 5882 w 20684"/>
                <a:gd name="connsiteY11" fmla="*/ 99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84" h="10000">
                  <a:moveTo>
                    <a:pt x="5882" y="9996"/>
                  </a:moveTo>
                  <a:cubicBezTo>
                    <a:pt x="5804" y="9458"/>
                    <a:pt x="106" y="9528"/>
                    <a:pt x="7" y="8001"/>
                  </a:cubicBezTo>
                  <a:cubicBezTo>
                    <a:pt x="-92" y="6474"/>
                    <a:pt x="989" y="6090"/>
                    <a:pt x="2011" y="4971"/>
                  </a:cubicBezTo>
                  <a:lnTo>
                    <a:pt x="17314" y="0"/>
                  </a:lnTo>
                  <a:cubicBezTo>
                    <a:pt x="17068" y="684"/>
                    <a:pt x="17082" y="978"/>
                    <a:pt x="17041" y="1611"/>
                  </a:cubicBezTo>
                  <a:lnTo>
                    <a:pt x="19849" y="3262"/>
                  </a:lnTo>
                  <a:lnTo>
                    <a:pt x="14536" y="4958"/>
                  </a:lnTo>
                  <a:lnTo>
                    <a:pt x="20684" y="6544"/>
                  </a:lnTo>
                  <a:lnTo>
                    <a:pt x="14308" y="7578"/>
                  </a:lnTo>
                  <a:lnTo>
                    <a:pt x="20456" y="8282"/>
                  </a:lnTo>
                  <a:lnTo>
                    <a:pt x="17334" y="10000"/>
                  </a:lnTo>
                  <a:lnTo>
                    <a:pt x="5882" y="9996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BD92DE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4807955" y="2491145"/>
              <a:ext cx="365299" cy="567762"/>
            </a:xfrm>
            <a:custGeom>
              <a:avLst/>
              <a:gdLst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47625 w 83838"/>
                <a:gd name="connsiteY2" fmla="*/ 304800 h 1409700"/>
                <a:gd name="connsiteX3" fmla="*/ 66675 w 83838"/>
                <a:gd name="connsiteY3" fmla="*/ 409575 h 1409700"/>
                <a:gd name="connsiteX4" fmla="*/ 76200 w 83838"/>
                <a:gd name="connsiteY4" fmla="*/ 1409700 h 1409700"/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66675 w 83838"/>
                <a:gd name="connsiteY2" fmla="*/ 409575 h 1409700"/>
                <a:gd name="connsiteX3" fmla="*/ 76200 w 83838"/>
                <a:gd name="connsiteY3" fmla="*/ 1409700 h 1409700"/>
                <a:gd name="connsiteX0" fmla="*/ 0 w 76200"/>
                <a:gd name="connsiteY0" fmla="*/ 17523 h 1427223"/>
                <a:gd name="connsiteX1" fmla="*/ 28575 w 76200"/>
                <a:gd name="connsiteY1" fmla="*/ 131823 h 1427223"/>
                <a:gd name="connsiteX2" fmla="*/ 76200 w 76200"/>
                <a:gd name="connsiteY2" fmla="*/ 1427223 h 1427223"/>
                <a:gd name="connsiteX0" fmla="*/ 0 w 29481"/>
                <a:gd name="connsiteY0" fmla="*/ 18382 h 1440697"/>
                <a:gd name="connsiteX1" fmla="*/ 28575 w 29481"/>
                <a:gd name="connsiteY1" fmla="*/ 132682 h 1440697"/>
                <a:gd name="connsiteX2" fmla="*/ 27893 w 29481"/>
                <a:gd name="connsiteY2" fmla="*/ 1440697 h 1440697"/>
                <a:gd name="connsiteX0" fmla="*/ 4708 w 9018"/>
                <a:gd name="connsiteY0" fmla="*/ 9242 h 1450479"/>
                <a:gd name="connsiteX1" fmla="*/ 4938 w 9018"/>
                <a:gd name="connsiteY1" fmla="*/ 142464 h 1450479"/>
                <a:gd name="connsiteX2" fmla="*/ 4256 w 9018"/>
                <a:gd name="connsiteY2" fmla="*/ 1450479 h 1450479"/>
                <a:gd name="connsiteX0" fmla="*/ 502 w 502"/>
                <a:gd name="connsiteY0" fmla="*/ 0 h 9936"/>
                <a:gd name="connsiteX1" fmla="*/ 0 w 502"/>
                <a:gd name="connsiteY1" fmla="*/ 9936 h 9936"/>
                <a:gd name="connsiteX0" fmla="*/ 297027 w 297027"/>
                <a:gd name="connsiteY0" fmla="*/ 0 h 10000"/>
                <a:gd name="connsiteX1" fmla="*/ 287027 w 297027"/>
                <a:gd name="connsiteY1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273379 w 639402"/>
                <a:gd name="connsiteY0" fmla="*/ 0 h 10000"/>
                <a:gd name="connsiteX1" fmla="*/ 0 w 639402"/>
                <a:gd name="connsiteY1" fmla="*/ 2188 h 10000"/>
                <a:gd name="connsiteX2" fmla="*/ 634942 w 639402"/>
                <a:gd name="connsiteY2" fmla="*/ 3457 h 10000"/>
                <a:gd name="connsiteX3" fmla="*/ 263379 w 639402"/>
                <a:gd name="connsiteY3" fmla="*/ 10000 h 10000"/>
                <a:gd name="connsiteX0" fmla="*/ 273379 w 634953"/>
                <a:gd name="connsiteY0" fmla="*/ 0 h 10000"/>
                <a:gd name="connsiteX1" fmla="*/ 0 w 634953"/>
                <a:gd name="connsiteY1" fmla="*/ 2188 h 10000"/>
                <a:gd name="connsiteX2" fmla="*/ 634942 w 634953"/>
                <a:gd name="connsiteY2" fmla="*/ 3457 h 10000"/>
                <a:gd name="connsiteX3" fmla="*/ 17637 w 634953"/>
                <a:gd name="connsiteY3" fmla="*/ 5974 h 10000"/>
                <a:gd name="connsiteX4" fmla="*/ 263379 w 634953"/>
                <a:gd name="connsiteY4" fmla="*/ 10000 h 10000"/>
                <a:gd name="connsiteX0" fmla="*/ 273379 w 652579"/>
                <a:gd name="connsiteY0" fmla="*/ 0 h 10000"/>
                <a:gd name="connsiteX1" fmla="*/ 0 w 652579"/>
                <a:gd name="connsiteY1" fmla="*/ 2188 h 10000"/>
                <a:gd name="connsiteX2" fmla="*/ 634942 w 652579"/>
                <a:gd name="connsiteY2" fmla="*/ 3457 h 10000"/>
                <a:gd name="connsiteX3" fmla="*/ 17637 w 652579"/>
                <a:gd name="connsiteY3" fmla="*/ 5974 h 10000"/>
                <a:gd name="connsiteX4" fmla="*/ 652579 w 652579"/>
                <a:gd name="connsiteY4" fmla="*/ 8315 h 10000"/>
                <a:gd name="connsiteX5" fmla="*/ 263379 w 652579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3457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61398"/>
                <a:gd name="connsiteY0" fmla="*/ 0 h 10000"/>
                <a:gd name="connsiteX1" fmla="*/ 26456 w 661398"/>
                <a:gd name="connsiteY1" fmla="*/ 2188 h 10000"/>
                <a:gd name="connsiteX2" fmla="*/ 661398 w 661398"/>
                <a:gd name="connsiteY2" fmla="*/ 5580 h 10000"/>
                <a:gd name="connsiteX3" fmla="*/ 0 w 661398"/>
                <a:gd name="connsiteY3" fmla="*/ 7046 h 10000"/>
                <a:gd name="connsiteX4" fmla="*/ 652579 w 661398"/>
                <a:gd name="connsiteY4" fmla="*/ 8293 h 10000"/>
                <a:gd name="connsiteX5" fmla="*/ 289835 w 661398"/>
                <a:gd name="connsiteY5" fmla="*/ 10000 h 10000"/>
                <a:gd name="connsiteX0" fmla="*/ 361565 w 723128"/>
                <a:gd name="connsiteY0" fmla="*/ 0 h 10000"/>
                <a:gd name="connsiteX1" fmla="*/ 88186 w 723128"/>
                <a:gd name="connsiteY1" fmla="*/ 2188 h 10000"/>
                <a:gd name="connsiteX2" fmla="*/ 723128 w 723128"/>
                <a:gd name="connsiteY2" fmla="*/ 5580 h 10000"/>
                <a:gd name="connsiteX3" fmla="*/ 0 w 723128"/>
                <a:gd name="connsiteY3" fmla="*/ 7593 h 10000"/>
                <a:gd name="connsiteX4" fmla="*/ 714309 w 723128"/>
                <a:gd name="connsiteY4" fmla="*/ 8293 h 10000"/>
                <a:gd name="connsiteX5" fmla="*/ 351565 w 723128"/>
                <a:gd name="connsiteY5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740765 w 740765"/>
                <a:gd name="connsiteY2" fmla="*/ 6565 h 10000"/>
                <a:gd name="connsiteX3" fmla="*/ 0 w 740765"/>
                <a:gd name="connsiteY3" fmla="*/ 7593 h 10000"/>
                <a:gd name="connsiteX4" fmla="*/ 714309 w 740765"/>
                <a:gd name="connsiteY4" fmla="*/ 8293 h 10000"/>
                <a:gd name="connsiteX5" fmla="*/ 351565 w 740765"/>
                <a:gd name="connsiteY5" fmla="*/ 10000 h 10000"/>
                <a:gd name="connsiteX0" fmla="*/ 467387 w 846587"/>
                <a:gd name="connsiteY0" fmla="*/ 0 h 10000"/>
                <a:gd name="connsiteX1" fmla="*/ 194008 w 846587"/>
                <a:gd name="connsiteY1" fmla="*/ 2188 h 10000"/>
                <a:gd name="connsiteX2" fmla="*/ 0 w 846587"/>
                <a:gd name="connsiteY2" fmla="*/ 5011 h 10000"/>
                <a:gd name="connsiteX3" fmla="*/ 846587 w 846587"/>
                <a:gd name="connsiteY3" fmla="*/ 6565 h 10000"/>
                <a:gd name="connsiteX4" fmla="*/ 105822 w 846587"/>
                <a:gd name="connsiteY4" fmla="*/ 7593 h 10000"/>
                <a:gd name="connsiteX5" fmla="*/ 820131 w 846587"/>
                <a:gd name="connsiteY5" fmla="*/ 8293 h 10000"/>
                <a:gd name="connsiteX6" fmla="*/ 457387 w 846587"/>
                <a:gd name="connsiteY6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643759 w 740765"/>
                <a:gd name="connsiteY1" fmla="*/ 3304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06890 w 740765"/>
                <a:gd name="connsiteY1" fmla="*/ 380 h 10000"/>
                <a:gd name="connsiteX2" fmla="*/ 317472 w 740765"/>
                <a:gd name="connsiteY2" fmla="*/ 1663 h 10000"/>
                <a:gd name="connsiteX3" fmla="*/ 643759 w 740765"/>
                <a:gd name="connsiteY3" fmla="*/ 3304 h 10000"/>
                <a:gd name="connsiteX4" fmla="*/ 26457 w 740765"/>
                <a:gd name="connsiteY4" fmla="*/ 4989 h 10000"/>
                <a:gd name="connsiteX5" fmla="*/ 740765 w 740765"/>
                <a:gd name="connsiteY5" fmla="*/ 6565 h 10000"/>
                <a:gd name="connsiteX6" fmla="*/ 0 w 740765"/>
                <a:gd name="connsiteY6" fmla="*/ 7593 h 10000"/>
                <a:gd name="connsiteX7" fmla="*/ 714309 w 740765"/>
                <a:gd name="connsiteY7" fmla="*/ 8293 h 10000"/>
                <a:gd name="connsiteX8" fmla="*/ 351565 w 740765"/>
                <a:gd name="connsiteY8" fmla="*/ 10000 h 10000"/>
                <a:gd name="connsiteX0" fmla="*/ 3 w 2636769"/>
                <a:gd name="connsiteY0" fmla="*/ 0 h 10210"/>
                <a:gd name="connsiteX1" fmla="*/ 2202894 w 2636769"/>
                <a:gd name="connsiteY1" fmla="*/ 590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4 w 2636770"/>
                <a:gd name="connsiteY0" fmla="*/ 0 h 10210"/>
                <a:gd name="connsiteX1" fmla="*/ 2245224 w 2636770"/>
                <a:gd name="connsiteY1" fmla="*/ 222 h 10210"/>
                <a:gd name="connsiteX2" fmla="*/ 2213477 w 2636770"/>
                <a:gd name="connsiteY2" fmla="*/ 1873 h 10210"/>
                <a:gd name="connsiteX3" fmla="*/ 2539764 w 2636770"/>
                <a:gd name="connsiteY3" fmla="*/ 3514 h 10210"/>
                <a:gd name="connsiteX4" fmla="*/ 1922462 w 2636770"/>
                <a:gd name="connsiteY4" fmla="*/ 5199 h 10210"/>
                <a:gd name="connsiteX5" fmla="*/ 2636770 w 2636770"/>
                <a:gd name="connsiteY5" fmla="*/ 6775 h 10210"/>
                <a:gd name="connsiteX6" fmla="*/ 1896005 w 2636770"/>
                <a:gd name="connsiteY6" fmla="*/ 7803 h 10210"/>
                <a:gd name="connsiteX7" fmla="*/ 2610314 w 2636770"/>
                <a:gd name="connsiteY7" fmla="*/ 8503 h 10210"/>
                <a:gd name="connsiteX8" fmla="*/ 2247570 w 2636770"/>
                <a:gd name="connsiteY8" fmla="*/ 10210 h 10210"/>
                <a:gd name="connsiteX0" fmla="*/ 14 w 1289295"/>
                <a:gd name="connsiteY0" fmla="*/ 0 h 10683"/>
                <a:gd name="connsiteX1" fmla="*/ 897749 w 1289295"/>
                <a:gd name="connsiteY1" fmla="*/ 69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83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546788 w 1546788"/>
                <a:gd name="connsiteY0" fmla="*/ 0 h 10508"/>
                <a:gd name="connsiteX1" fmla="*/ 349219 w 1546788"/>
                <a:gd name="connsiteY1" fmla="*/ 570 h 10508"/>
                <a:gd name="connsiteX2" fmla="*/ 317472 w 1546788"/>
                <a:gd name="connsiteY2" fmla="*/ 2171 h 10508"/>
                <a:gd name="connsiteX3" fmla="*/ 643759 w 1546788"/>
                <a:gd name="connsiteY3" fmla="*/ 3812 h 10508"/>
                <a:gd name="connsiteX4" fmla="*/ 26457 w 1546788"/>
                <a:gd name="connsiteY4" fmla="*/ 5497 h 10508"/>
                <a:gd name="connsiteX5" fmla="*/ 740765 w 1546788"/>
                <a:gd name="connsiteY5" fmla="*/ 7073 h 10508"/>
                <a:gd name="connsiteX6" fmla="*/ 0 w 1546788"/>
                <a:gd name="connsiteY6" fmla="*/ 8101 h 10508"/>
                <a:gd name="connsiteX7" fmla="*/ 714309 w 1546788"/>
                <a:gd name="connsiteY7" fmla="*/ 8801 h 10508"/>
                <a:gd name="connsiteX8" fmla="*/ 351565 w 1546788"/>
                <a:gd name="connsiteY8" fmla="*/ 10508 h 10508"/>
                <a:gd name="connsiteX0" fmla="*/ 1546788 w 1546788"/>
                <a:gd name="connsiteY0" fmla="*/ 0 h 10508"/>
                <a:gd name="connsiteX1" fmla="*/ 349219 w 1546788"/>
                <a:gd name="connsiteY1" fmla="*/ 570 h 10508"/>
                <a:gd name="connsiteX2" fmla="*/ 317472 w 1546788"/>
                <a:gd name="connsiteY2" fmla="*/ 2171 h 10508"/>
                <a:gd name="connsiteX3" fmla="*/ 643759 w 1546788"/>
                <a:gd name="connsiteY3" fmla="*/ 3812 h 10508"/>
                <a:gd name="connsiteX4" fmla="*/ 26457 w 1546788"/>
                <a:gd name="connsiteY4" fmla="*/ 5497 h 10508"/>
                <a:gd name="connsiteX5" fmla="*/ 740765 w 1546788"/>
                <a:gd name="connsiteY5" fmla="*/ 7073 h 10508"/>
                <a:gd name="connsiteX6" fmla="*/ 0 w 1546788"/>
                <a:gd name="connsiteY6" fmla="*/ 8101 h 10508"/>
                <a:gd name="connsiteX7" fmla="*/ 714309 w 1546788"/>
                <a:gd name="connsiteY7" fmla="*/ 8801 h 10508"/>
                <a:gd name="connsiteX8" fmla="*/ 351565 w 1546788"/>
                <a:gd name="connsiteY8" fmla="*/ 10508 h 10508"/>
                <a:gd name="connsiteX0" fmla="*/ 1546788 w 1546788"/>
                <a:gd name="connsiteY0" fmla="*/ 0 h 10508"/>
                <a:gd name="connsiteX1" fmla="*/ 962995 w 1546788"/>
                <a:gd name="connsiteY1" fmla="*/ 608 h 10508"/>
                <a:gd name="connsiteX2" fmla="*/ 349219 w 1546788"/>
                <a:gd name="connsiteY2" fmla="*/ 570 h 10508"/>
                <a:gd name="connsiteX3" fmla="*/ 317472 w 1546788"/>
                <a:gd name="connsiteY3" fmla="*/ 2171 h 10508"/>
                <a:gd name="connsiteX4" fmla="*/ 643759 w 1546788"/>
                <a:gd name="connsiteY4" fmla="*/ 3812 h 10508"/>
                <a:gd name="connsiteX5" fmla="*/ 26457 w 1546788"/>
                <a:gd name="connsiteY5" fmla="*/ 5497 h 10508"/>
                <a:gd name="connsiteX6" fmla="*/ 740765 w 1546788"/>
                <a:gd name="connsiteY6" fmla="*/ 7073 h 10508"/>
                <a:gd name="connsiteX7" fmla="*/ 0 w 1546788"/>
                <a:gd name="connsiteY7" fmla="*/ 8101 h 10508"/>
                <a:gd name="connsiteX8" fmla="*/ 714309 w 1546788"/>
                <a:gd name="connsiteY8" fmla="*/ 8801 h 10508"/>
                <a:gd name="connsiteX9" fmla="*/ 351565 w 1546788"/>
                <a:gd name="connsiteY9" fmla="*/ 10508 h 10508"/>
                <a:gd name="connsiteX0" fmla="*/ 1462129 w 1462129"/>
                <a:gd name="connsiteY0" fmla="*/ 9986 h 9986"/>
                <a:gd name="connsiteX1" fmla="*/ 962995 w 1462129"/>
                <a:gd name="connsiteY1" fmla="*/ 38 h 9986"/>
                <a:gd name="connsiteX2" fmla="*/ 349219 w 1462129"/>
                <a:gd name="connsiteY2" fmla="*/ 0 h 9986"/>
                <a:gd name="connsiteX3" fmla="*/ 317472 w 1462129"/>
                <a:gd name="connsiteY3" fmla="*/ 1601 h 9986"/>
                <a:gd name="connsiteX4" fmla="*/ 643759 w 1462129"/>
                <a:gd name="connsiteY4" fmla="*/ 3242 h 9986"/>
                <a:gd name="connsiteX5" fmla="*/ 26457 w 1462129"/>
                <a:gd name="connsiteY5" fmla="*/ 4927 h 9986"/>
                <a:gd name="connsiteX6" fmla="*/ 740765 w 1462129"/>
                <a:gd name="connsiteY6" fmla="*/ 6503 h 9986"/>
                <a:gd name="connsiteX7" fmla="*/ 0 w 1462129"/>
                <a:gd name="connsiteY7" fmla="*/ 7531 h 9986"/>
                <a:gd name="connsiteX8" fmla="*/ 714309 w 1462129"/>
                <a:gd name="connsiteY8" fmla="*/ 8231 h 9986"/>
                <a:gd name="connsiteX9" fmla="*/ 351565 w 1462129"/>
                <a:gd name="connsiteY9" fmla="*/ 9938 h 9986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6586 w 16723"/>
                <a:gd name="connsiteY2" fmla="*/ 38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6586 w 16723"/>
                <a:gd name="connsiteY2" fmla="*/ 38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371 w 16723"/>
                <a:gd name="connsiteY2" fmla="*/ 827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371 w 16723"/>
                <a:gd name="connsiteY2" fmla="*/ 827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7551 w 16723"/>
                <a:gd name="connsiteY2" fmla="*/ 1300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758 w 16723"/>
                <a:gd name="connsiteY2" fmla="*/ 2352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082 w 16723"/>
                <a:gd name="connsiteY2" fmla="*/ 2405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082 w 16723"/>
                <a:gd name="connsiteY2" fmla="*/ 2405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48 w 16723"/>
                <a:gd name="connsiteY0" fmla="*/ 9965 h 9965"/>
                <a:gd name="connsiteX1" fmla="*/ 16671 w 16723"/>
                <a:gd name="connsiteY1" fmla="*/ 8926 h 9965"/>
                <a:gd name="connsiteX2" fmla="*/ 8082 w 16723"/>
                <a:gd name="connsiteY2" fmla="*/ 2405 h 9965"/>
                <a:gd name="connsiteX3" fmla="*/ 7551 w 16723"/>
                <a:gd name="connsiteY3" fmla="*/ 1300 h 9965"/>
                <a:gd name="connsiteX4" fmla="*/ 2388 w 16723"/>
                <a:gd name="connsiteY4" fmla="*/ 0 h 9965"/>
                <a:gd name="connsiteX5" fmla="*/ 2171 w 16723"/>
                <a:gd name="connsiteY5" fmla="*/ 1603 h 9965"/>
                <a:gd name="connsiteX6" fmla="*/ 4403 w 16723"/>
                <a:gd name="connsiteY6" fmla="*/ 3247 h 9965"/>
                <a:gd name="connsiteX7" fmla="*/ 181 w 16723"/>
                <a:gd name="connsiteY7" fmla="*/ 4934 h 9965"/>
                <a:gd name="connsiteX8" fmla="*/ 5066 w 16723"/>
                <a:gd name="connsiteY8" fmla="*/ 6512 h 9965"/>
                <a:gd name="connsiteX9" fmla="*/ 0 w 16723"/>
                <a:gd name="connsiteY9" fmla="*/ 7542 h 9965"/>
                <a:gd name="connsiteX10" fmla="*/ 4885 w 16723"/>
                <a:gd name="connsiteY10" fmla="*/ 8243 h 9965"/>
                <a:gd name="connsiteX11" fmla="*/ 2404 w 16723"/>
                <a:gd name="connsiteY11" fmla="*/ 9952 h 9965"/>
                <a:gd name="connsiteX12" fmla="*/ 10048 w 16723"/>
                <a:gd name="connsiteY12" fmla="*/ 9965 h 9965"/>
                <a:gd name="connsiteX0" fmla="*/ 6008 w 10026"/>
                <a:gd name="connsiteY0" fmla="*/ 10000 h 10274"/>
                <a:gd name="connsiteX1" fmla="*/ 9969 w 10026"/>
                <a:gd name="connsiteY1" fmla="*/ 8957 h 10274"/>
                <a:gd name="connsiteX2" fmla="*/ 4833 w 10026"/>
                <a:gd name="connsiteY2" fmla="*/ 2413 h 10274"/>
                <a:gd name="connsiteX3" fmla="*/ 4515 w 10026"/>
                <a:gd name="connsiteY3" fmla="*/ 1305 h 10274"/>
                <a:gd name="connsiteX4" fmla="*/ 1428 w 10026"/>
                <a:gd name="connsiteY4" fmla="*/ 0 h 10274"/>
                <a:gd name="connsiteX5" fmla="*/ 1298 w 10026"/>
                <a:gd name="connsiteY5" fmla="*/ 1609 h 10274"/>
                <a:gd name="connsiteX6" fmla="*/ 2633 w 10026"/>
                <a:gd name="connsiteY6" fmla="*/ 3258 h 10274"/>
                <a:gd name="connsiteX7" fmla="*/ 108 w 10026"/>
                <a:gd name="connsiteY7" fmla="*/ 4951 h 10274"/>
                <a:gd name="connsiteX8" fmla="*/ 3029 w 10026"/>
                <a:gd name="connsiteY8" fmla="*/ 6535 h 10274"/>
                <a:gd name="connsiteX9" fmla="*/ 0 w 10026"/>
                <a:gd name="connsiteY9" fmla="*/ 7568 h 10274"/>
                <a:gd name="connsiteX10" fmla="*/ 2921 w 10026"/>
                <a:gd name="connsiteY10" fmla="*/ 8272 h 10274"/>
                <a:gd name="connsiteX11" fmla="*/ 1438 w 10026"/>
                <a:gd name="connsiteY11" fmla="*/ 9987 h 10274"/>
                <a:gd name="connsiteX12" fmla="*/ 6008 w 10026"/>
                <a:gd name="connsiteY12" fmla="*/ 10000 h 10274"/>
                <a:gd name="connsiteX0" fmla="*/ 6008 w 9974"/>
                <a:gd name="connsiteY0" fmla="*/ 10000 h 10000"/>
                <a:gd name="connsiteX1" fmla="*/ 9969 w 9974"/>
                <a:gd name="connsiteY1" fmla="*/ 8957 h 10000"/>
                <a:gd name="connsiteX2" fmla="*/ 4833 w 9974"/>
                <a:gd name="connsiteY2" fmla="*/ 2413 h 10000"/>
                <a:gd name="connsiteX3" fmla="*/ 4515 w 9974"/>
                <a:gd name="connsiteY3" fmla="*/ 1305 h 10000"/>
                <a:gd name="connsiteX4" fmla="*/ 1428 w 9974"/>
                <a:gd name="connsiteY4" fmla="*/ 0 h 10000"/>
                <a:gd name="connsiteX5" fmla="*/ 1298 w 9974"/>
                <a:gd name="connsiteY5" fmla="*/ 1609 h 10000"/>
                <a:gd name="connsiteX6" fmla="*/ 2633 w 9974"/>
                <a:gd name="connsiteY6" fmla="*/ 3258 h 10000"/>
                <a:gd name="connsiteX7" fmla="*/ 108 w 9974"/>
                <a:gd name="connsiteY7" fmla="*/ 4951 h 10000"/>
                <a:gd name="connsiteX8" fmla="*/ 3029 w 9974"/>
                <a:gd name="connsiteY8" fmla="*/ 6535 h 10000"/>
                <a:gd name="connsiteX9" fmla="*/ 0 w 9974"/>
                <a:gd name="connsiteY9" fmla="*/ 7568 h 10000"/>
                <a:gd name="connsiteX10" fmla="*/ 2921 w 9974"/>
                <a:gd name="connsiteY10" fmla="*/ 8272 h 10000"/>
                <a:gd name="connsiteX11" fmla="*/ 1438 w 9974"/>
                <a:gd name="connsiteY11" fmla="*/ 9987 h 10000"/>
                <a:gd name="connsiteX12" fmla="*/ 6008 w 9974"/>
                <a:gd name="connsiteY12" fmla="*/ 10000 h 10000"/>
                <a:gd name="connsiteX0" fmla="*/ 6024 w 10025"/>
                <a:gd name="connsiteY0" fmla="*/ 10000 h 10000"/>
                <a:gd name="connsiteX1" fmla="*/ 9995 w 10025"/>
                <a:gd name="connsiteY1" fmla="*/ 8957 h 10000"/>
                <a:gd name="connsiteX2" fmla="*/ 4846 w 10025"/>
                <a:gd name="connsiteY2" fmla="*/ 2413 h 10000"/>
                <a:gd name="connsiteX3" fmla="*/ 4527 w 10025"/>
                <a:gd name="connsiteY3" fmla="*/ 1305 h 10000"/>
                <a:gd name="connsiteX4" fmla="*/ 1432 w 10025"/>
                <a:gd name="connsiteY4" fmla="*/ 0 h 10000"/>
                <a:gd name="connsiteX5" fmla="*/ 1301 w 10025"/>
                <a:gd name="connsiteY5" fmla="*/ 1609 h 10000"/>
                <a:gd name="connsiteX6" fmla="*/ 2640 w 10025"/>
                <a:gd name="connsiteY6" fmla="*/ 3258 h 10000"/>
                <a:gd name="connsiteX7" fmla="*/ 108 w 10025"/>
                <a:gd name="connsiteY7" fmla="*/ 4951 h 10000"/>
                <a:gd name="connsiteX8" fmla="*/ 3037 w 10025"/>
                <a:gd name="connsiteY8" fmla="*/ 6535 h 10000"/>
                <a:gd name="connsiteX9" fmla="*/ 0 w 10025"/>
                <a:gd name="connsiteY9" fmla="*/ 7568 h 10000"/>
                <a:gd name="connsiteX10" fmla="*/ 2929 w 10025"/>
                <a:gd name="connsiteY10" fmla="*/ 8272 h 10000"/>
                <a:gd name="connsiteX11" fmla="*/ 1442 w 10025"/>
                <a:gd name="connsiteY11" fmla="*/ 9987 h 10000"/>
                <a:gd name="connsiteX12" fmla="*/ 6024 w 10025"/>
                <a:gd name="connsiteY12" fmla="*/ 10000 h 10000"/>
                <a:gd name="connsiteX0" fmla="*/ 6024 w 10368"/>
                <a:gd name="connsiteY0" fmla="*/ 10000 h 10000"/>
                <a:gd name="connsiteX1" fmla="*/ 9995 w 10368"/>
                <a:gd name="connsiteY1" fmla="*/ 8957 h 10000"/>
                <a:gd name="connsiteX2" fmla="*/ 9937 w 10368"/>
                <a:gd name="connsiteY2" fmla="*/ 4384 h 10000"/>
                <a:gd name="connsiteX3" fmla="*/ 4846 w 10368"/>
                <a:gd name="connsiteY3" fmla="*/ 2413 h 10000"/>
                <a:gd name="connsiteX4" fmla="*/ 4527 w 10368"/>
                <a:gd name="connsiteY4" fmla="*/ 1305 h 10000"/>
                <a:gd name="connsiteX5" fmla="*/ 1432 w 10368"/>
                <a:gd name="connsiteY5" fmla="*/ 0 h 10000"/>
                <a:gd name="connsiteX6" fmla="*/ 1301 w 10368"/>
                <a:gd name="connsiteY6" fmla="*/ 1609 h 10000"/>
                <a:gd name="connsiteX7" fmla="*/ 2640 w 10368"/>
                <a:gd name="connsiteY7" fmla="*/ 3258 h 10000"/>
                <a:gd name="connsiteX8" fmla="*/ 108 w 10368"/>
                <a:gd name="connsiteY8" fmla="*/ 4951 h 10000"/>
                <a:gd name="connsiteX9" fmla="*/ 3037 w 10368"/>
                <a:gd name="connsiteY9" fmla="*/ 6535 h 10000"/>
                <a:gd name="connsiteX10" fmla="*/ 0 w 10368"/>
                <a:gd name="connsiteY10" fmla="*/ 7568 h 10000"/>
                <a:gd name="connsiteX11" fmla="*/ 2929 w 10368"/>
                <a:gd name="connsiteY11" fmla="*/ 8272 h 10000"/>
                <a:gd name="connsiteX12" fmla="*/ 1442 w 10368"/>
                <a:gd name="connsiteY12" fmla="*/ 9987 h 10000"/>
                <a:gd name="connsiteX13" fmla="*/ 6024 w 10368"/>
                <a:gd name="connsiteY13" fmla="*/ 10000 h 10000"/>
                <a:gd name="connsiteX0" fmla="*/ 6024 w 10368"/>
                <a:gd name="connsiteY0" fmla="*/ 10000 h 10000"/>
                <a:gd name="connsiteX1" fmla="*/ 9995 w 10368"/>
                <a:gd name="connsiteY1" fmla="*/ 8957 h 10000"/>
                <a:gd name="connsiteX2" fmla="*/ 9937 w 10368"/>
                <a:gd name="connsiteY2" fmla="*/ 4384 h 10000"/>
                <a:gd name="connsiteX3" fmla="*/ 7016 w 10368"/>
                <a:gd name="connsiteY3" fmla="*/ 3222 h 10000"/>
                <a:gd name="connsiteX4" fmla="*/ 4527 w 10368"/>
                <a:gd name="connsiteY4" fmla="*/ 1305 h 10000"/>
                <a:gd name="connsiteX5" fmla="*/ 1432 w 10368"/>
                <a:gd name="connsiteY5" fmla="*/ 0 h 10000"/>
                <a:gd name="connsiteX6" fmla="*/ 1301 w 10368"/>
                <a:gd name="connsiteY6" fmla="*/ 1609 h 10000"/>
                <a:gd name="connsiteX7" fmla="*/ 2640 w 10368"/>
                <a:gd name="connsiteY7" fmla="*/ 3258 h 10000"/>
                <a:gd name="connsiteX8" fmla="*/ 108 w 10368"/>
                <a:gd name="connsiteY8" fmla="*/ 4951 h 10000"/>
                <a:gd name="connsiteX9" fmla="*/ 3037 w 10368"/>
                <a:gd name="connsiteY9" fmla="*/ 6535 h 10000"/>
                <a:gd name="connsiteX10" fmla="*/ 0 w 10368"/>
                <a:gd name="connsiteY10" fmla="*/ 7568 h 10000"/>
                <a:gd name="connsiteX11" fmla="*/ 2929 w 10368"/>
                <a:gd name="connsiteY11" fmla="*/ 8272 h 10000"/>
                <a:gd name="connsiteX12" fmla="*/ 1442 w 10368"/>
                <a:gd name="connsiteY12" fmla="*/ 9987 h 10000"/>
                <a:gd name="connsiteX13" fmla="*/ 6024 w 10368"/>
                <a:gd name="connsiteY13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4527 w 10580"/>
                <a:gd name="connsiteY4" fmla="*/ 1305 h 10000"/>
                <a:gd name="connsiteX5" fmla="*/ 1432 w 10580"/>
                <a:gd name="connsiteY5" fmla="*/ 0 h 10000"/>
                <a:gd name="connsiteX6" fmla="*/ 1301 w 10580"/>
                <a:gd name="connsiteY6" fmla="*/ 1609 h 10000"/>
                <a:gd name="connsiteX7" fmla="*/ 2640 w 10580"/>
                <a:gd name="connsiteY7" fmla="*/ 3258 h 10000"/>
                <a:gd name="connsiteX8" fmla="*/ 108 w 10580"/>
                <a:gd name="connsiteY8" fmla="*/ 4951 h 10000"/>
                <a:gd name="connsiteX9" fmla="*/ 3037 w 10580"/>
                <a:gd name="connsiteY9" fmla="*/ 6535 h 10000"/>
                <a:gd name="connsiteX10" fmla="*/ 0 w 10580"/>
                <a:gd name="connsiteY10" fmla="*/ 7568 h 10000"/>
                <a:gd name="connsiteX11" fmla="*/ 2929 w 10580"/>
                <a:gd name="connsiteY11" fmla="*/ 8272 h 10000"/>
                <a:gd name="connsiteX12" fmla="*/ 1442 w 10580"/>
                <a:gd name="connsiteY12" fmla="*/ 9987 h 10000"/>
                <a:gd name="connsiteX13" fmla="*/ 6024 w 10580"/>
                <a:gd name="connsiteY13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80" h="10000">
                  <a:moveTo>
                    <a:pt x="6024" y="10000"/>
                  </a:moveTo>
                  <a:cubicBezTo>
                    <a:pt x="7985" y="9846"/>
                    <a:pt x="10320" y="10413"/>
                    <a:pt x="9995" y="8957"/>
                  </a:cubicBezTo>
                  <a:cubicBezTo>
                    <a:pt x="10131" y="8009"/>
                    <a:pt x="11084" y="7815"/>
                    <a:pt x="10226" y="6724"/>
                  </a:cubicBezTo>
                  <a:cubicBezTo>
                    <a:pt x="9368" y="5633"/>
                    <a:pt x="8270" y="4427"/>
                    <a:pt x="7016" y="3222"/>
                  </a:cubicBezTo>
                  <a:cubicBezTo>
                    <a:pt x="5444" y="1884"/>
                    <a:pt x="3293" y="1074"/>
                    <a:pt x="1432" y="0"/>
                  </a:cubicBezTo>
                  <a:cubicBezTo>
                    <a:pt x="1314" y="683"/>
                    <a:pt x="1321" y="976"/>
                    <a:pt x="1301" y="1609"/>
                  </a:cubicBezTo>
                  <a:lnTo>
                    <a:pt x="2640" y="3258"/>
                  </a:lnTo>
                  <a:lnTo>
                    <a:pt x="108" y="4951"/>
                  </a:lnTo>
                  <a:lnTo>
                    <a:pt x="3037" y="6535"/>
                  </a:lnTo>
                  <a:lnTo>
                    <a:pt x="0" y="7568"/>
                  </a:lnTo>
                  <a:lnTo>
                    <a:pt x="2929" y="8272"/>
                  </a:lnTo>
                  <a:lnTo>
                    <a:pt x="1442" y="9987"/>
                  </a:lnTo>
                  <a:lnTo>
                    <a:pt x="6024" y="1000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BD92DE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850816" y="3738254"/>
            <a:ext cx="601642" cy="567762"/>
            <a:chOff x="4571612" y="3320238"/>
            <a:chExt cx="601642" cy="567762"/>
          </a:xfrm>
        </p:grpSpPr>
        <p:sp>
          <p:nvSpPr>
            <p:cNvPr id="79" name="Freeform 78"/>
            <p:cNvSpPr/>
            <p:nvPr/>
          </p:nvSpPr>
          <p:spPr>
            <a:xfrm>
              <a:off x="4571612" y="3320238"/>
              <a:ext cx="340220" cy="567018"/>
            </a:xfrm>
            <a:custGeom>
              <a:avLst/>
              <a:gdLst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47625 w 83838"/>
                <a:gd name="connsiteY2" fmla="*/ 304800 h 1409700"/>
                <a:gd name="connsiteX3" fmla="*/ 66675 w 83838"/>
                <a:gd name="connsiteY3" fmla="*/ 409575 h 1409700"/>
                <a:gd name="connsiteX4" fmla="*/ 76200 w 83838"/>
                <a:gd name="connsiteY4" fmla="*/ 1409700 h 1409700"/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66675 w 83838"/>
                <a:gd name="connsiteY2" fmla="*/ 409575 h 1409700"/>
                <a:gd name="connsiteX3" fmla="*/ 76200 w 83838"/>
                <a:gd name="connsiteY3" fmla="*/ 1409700 h 1409700"/>
                <a:gd name="connsiteX0" fmla="*/ 0 w 76200"/>
                <a:gd name="connsiteY0" fmla="*/ 17523 h 1427223"/>
                <a:gd name="connsiteX1" fmla="*/ 28575 w 76200"/>
                <a:gd name="connsiteY1" fmla="*/ 131823 h 1427223"/>
                <a:gd name="connsiteX2" fmla="*/ 76200 w 76200"/>
                <a:gd name="connsiteY2" fmla="*/ 1427223 h 1427223"/>
                <a:gd name="connsiteX0" fmla="*/ 0 w 29481"/>
                <a:gd name="connsiteY0" fmla="*/ 18382 h 1440697"/>
                <a:gd name="connsiteX1" fmla="*/ 28575 w 29481"/>
                <a:gd name="connsiteY1" fmla="*/ 132682 h 1440697"/>
                <a:gd name="connsiteX2" fmla="*/ 27893 w 29481"/>
                <a:gd name="connsiteY2" fmla="*/ 1440697 h 1440697"/>
                <a:gd name="connsiteX0" fmla="*/ 4708 w 9018"/>
                <a:gd name="connsiteY0" fmla="*/ 9242 h 1450479"/>
                <a:gd name="connsiteX1" fmla="*/ 4938 w 9018"/>
                <a:gd name="connsiteY1" fmla="*/ 142464 h 1450479"/>
                <a:gd name="connsiteX2" fmla="*/ 4256 w 9018"/>
                <a:gd name="connsiteY2" fmla="*/ 1450479 h 1450479"/>
                <a:gd name="connsiteX0" fmla="*/ 502 w 502"/>
                <a:gd name="connsiteY0" fmla="*/ 0 h 9936"/>
                <a:gd name="connsiteX1" fmla="*/ 0 w 502"/>
                <a:gd name="connsiteY1" fmla="*/ 9936 h 9936"/>
                <a:gd name="connsiteX0" fmla="*/ 297027 w 297027"/>
                <a:gd name="connsiteY0" fmla="*/ 0 h 10000"/>
                <a:gd name="connsiteX1" fmla="*/ 287027 w 297027"/>
                <a:gd name="connsiteY1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273379 w 639402"/>
                <a:gd name="connsiteY0" fmla="*/ 0 h 10000"/>
                <a:gd name="connsiteX1" fmla="*/ 0 w 639402"/>
                <a:gd name="connsiteY1" fmla="*/ 2188 h 10000"/>
                <a:gd name="connsiteX2" fmla="*/ 634942 w 639402"/>
                <a:gd name="connsiteY2" fmla="*/ 3457 h 10000"/>
                <a:gd name="connsiteX3" fmla="*/ 263379 w 639402"/>
                <a:gd name="connsiteY3" fmla="*/ 10000 h 10000"/>
                <a:gd name="connsiteX0" fmla="*/ 273379 w 634953"/>
                <a:gd name="connsiteY0" fmla="*/ 0 h 10000"/>
                <a:gd name="connsiteX1" fmla="*/ 0 w 634953"/>
                <a:gd name="connsiteY1" fmla="*/ 2188 h 10000"/>
                <a:gd name="connsiteX2" fmla="*/ 634942 w 634953"/>
                <a:gd name="connsiteY2" fmla="*/ 3457 h 10000"/>
                <a:gd name="connsiteX3" fmla="*/ 17637 w 634953"/>
                <a:gd name="connsiteY3" fmla="*/ 5974 h 10000"/>
                <a:gd name="connsiteX4" fmla="*/ 263379 w 634953"/>
                <a:gd name="connsiteY4" fmla="*/ 10000 h 10000"/>
                <a:gd name="connsiteX0" fmla="*/ 273379 w 652579"/>
                <a:gd name="connsiteY0" fmla="*/ 0 h 10000"/>
                <a:gd name="connsiteX1" fmla="*/ 0 w 652579"/>
                <a:gd name="connsiteY1" fmla="*/ 2188 h 10000"/>
                <a:gd name="connsiteX2" fmla="*/ 634942 w 652579"/>
                <a:gd name="connsiteY2" fmla="*/ 3457 h 10000"/>
                <a:gd name="connsiteX3" fmla="*/ 17637 w 652579"/>
                <a:gd name="connsiteY3" fmla="*/ 5974 h 10000"/>
                <a:gd name="connsiteX4" fmla="*/ 652579 w 652579"/>
                <a:gd name="connsiteY4" fmla="*/ 8315 h 10000"/>
                <a:gd name="connsiteX5" fmla="*/ 263379 w 652579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3457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61398"/>
                <a:gd name="connsiteY0" fmla="*/ 0 h 10000"/>
                <a:gd name="connsiteX1" fmla="*/ 26456 w 661398"/>
                <a:gd name="connsiteY1" fmla="*/ 2188 h 10000"/>
                <a:gd name="connsiteX2" fmla="*/ 661398 w 661398"/>
                <a:gd name="connsiteY2" fmla="*/ 5580 h 10000"/>
                <a:gd name="connsiteX3" fmla="*/ 0 w 661398"/>
                <a:gd name="connsiteY3" fmla="*/ 7046 h 10000"/>
                <a:gd name="connsiteX4" fmla="*/ 652579 w 661398"/>
                <a:gd name="connsiteY4" fmla="*/ 8293 h 10000"/>
                <a:gd name="connsiteX5" fmla="*/ 289835 w 661398"/>
                <a:gd name="connsiteY5" fmla="*/ 10000 h 10000"/>
                <a:gd name="connsiteX0" fmla="*/ 361565 w 723128"/>
                <a:gd name="connsiteY0" fmla="*/ 0 h 10000"/>
                <a:gd name="connsiteX1" fmla="*/ 88186 w 723128"/>
                <a:gd name="connsiteY1" fmla="*/ 2188 h 10000"/>
                <a:gd name="connsiteX2" fmla="*/ 723128 w 723128"/>
                <a:gd name="connsiteY2" fmla="*/ 5580 h 10000"/>
                <a:gd name="connsiteX3" fmla="*/ 0 w 723128"/>
                <a:gd name="connsiteY3" fmla="*/ 7593 h 10000"/>
                <a:gd name="connsiteX4" fmla="*/ 714309 w 723128"/>
                <a:gd name="connsiteY4" fmla="*/ 8293 h 10000"/>
                <a:gd name="connsiteX5" fmla="*/ 351565 w 723128"/>
                <a:gd name="connsiteY5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740765 w 740765"/>
                <a:gd name="connsiteY2" fmla="*/ 6565 h 10000"/>
                <a:gd name="connsiteX3" fmla="*/ 0 w 740765"/>
                <a:gd name="connsiteY3" fmla="*/ 7593 h 10000"/>
                <a:gd name="connsiteX4" fmla="*/ 714309 w 740765"/>
                <a:gd name="connsiteY4" fmla="*/ 8293 h 10000"/>
                <a:gd name="connsiteX5" fmla="*/ 351565 w 740765"/>
                <a:gd name="connsiteY5" fmla="*/ 10000 h 10000"/>
                <a:gd name="connsiteX0" fmla="*/ 467387 w 846587"/>
                <a:gd name="connsiteY0" fmla="*/ 0 h 10000"/>
                <a:gd name="connsiteX1" fmla="*/ 194008 w 846587"/>
                <a:gd name="connsiteY1" fmla="*/ 2188 h 10000"/>
                <a:gd name="connsiteX2" fmla="*/ 0 w 846587"/>
                <a:gd name="connsiteY2" fmla="*/ 5011 h 10000"/>
                <a:gd name="connsiteX3" fmla="*/ 846587 w 846587"/>
                <a:gd name="connsiteY3" fmla="*/ 6565 h 10000"/>
                <a:gd name="connsiteX4" fmla="*/ 105822 w 846587"/>
                <a:gd name="connsiteY4" fmla="*/ 7593 h 10000"/>
                <a:gd name="connsiteX5" fmla="*/ 820131 w 846587"/>
                <a:gd name="connsiteY5" fmla="*/ 8293 h 10000"/>
                <a:gd name="connsiteX6" fmla="*/ 457387 w 846587"/>
                <a:gd name="connsiteY6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643759 w 740765"/>
                <a:gd name="connsiteY1" fmla="*/ 3304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06890 w 740765"/>
                <a:gd name="connsiteY1" fmla="*/ 380 h 10000"/>
                <a:gd name="connsiteX2" fmla="*/ 317472 w 740765"/>
                <a:gd name="connsiteY2" fmla="*/ 1663 h 10000"/>
                <a:gd name="connsiteX3" fmla="*/ 643759 w 740765"/>
                <a:gd name="connsiteY3" fmla="*/ 3304 h 10000"/>
                <a:gd name="connsiteX4" fmla="*/ 26457 w 740765"/>
                <a:gd name="connsiteY4" fmla="*/ 4989 h 10000"/>
                <a:gd name="connsiteX5" fmla="*/ 740765 w 740765"/>
                <a:gd name="connsiteY5" fmla="*/ 6565 h 10000"/>
                <a:gd name="connsiteX6" fmla="*/ 0 w 740765"/>
                <a:gd name="connsiteY6" fmla="*/ 7593 h 10000"/>
                <a:gd name="connsiteX7" fmla="*/ 714309 w 740765"/>
                <a:gd name="connsiteY7" fmla="*/ 8293 h 10000"/>
                <a:gd name="connsiteX8" fmla="*/ 351565 w 740765"/>
                <a:gd name="connsiteY8" fmla="*/ 10000 h 10000"/>
                <a:gd name="connsiteX0" fmla="*/ 3 w 2636769"/>
                <a:gd name="connsiteY0" fmla="*/ 0 h 10210"/>
                <a:gd name="connsiteX1" fmla="*/ 2202894 w 2636769"/>
                <a:gd name="connsiteY1" fmla="*/ 590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4 w 2636770"/>
                <a:gd name="connsiteY0" fmla="*/ 0 h 10210"/>
                <a:gd name="connsiteX1" fmla="*/ 2245224 w 2636770"/>
                <a:gd name="connsiteY1" fmla="*/ 222 h 10210"/>
                <a:gd name="connsiteX2" fmla="*/ 2213477 w 2636770"/>
                <a:gd name="connsiteY2" fmla="*/ 1873 h 10210"/>
                <a:gd name="connsiteX3" fmla="*/ 2539764 w 2636770"/>
                <a:gd name="connsiteY3" fmla="*/ 3514 h 10210"/>
                <a:gd name="connsiteX4" fmla="*/ 1922462 w 2636770"/>
                <a:gd name="connsiteY4" fmla="*/ 5199 h 10210"/>
                <a:gd name="connsiteX5" fmla="*/ 2636770 w 2636770"/>
                <a:gd name="connsiteY5" fmla="*/ 6775 h 10210"/>
                <a:gd name="connsiteX6" fmla="*/ 1896005 w 2636770"/>
                <a:gd name="connsiteY6" fmla="*/ 7803 h 10210"/>
                <a:gd name="connsiteX7" fmla="*/ 2610314 w 2636770"/>
                <a:gd name="connsiteY7" fmla="*/ 8503 h 10210"/>
                <a:gd name="connsiteX8" fmla="*/ 2247570 w 2636770"/>
                <a:gd name="connsiteY8" fmla="*/ 10210 h 10210"/>
                <a:gd name="connsiteX0" fmla="*/ 14 w 1289295"/>
                <a:gd name="connsiteY0" fmla="*/ 0 h 10683"/>
                <a:gd name="connsiteX1" fmla="*/ 897749 w 1289295"/>
                <a:gd name="connsiteY1" fmla="*/ 69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83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0 w 1289281"/>
                <a:gd name="connsiteY0" fmla="*/ 0 h 10683"/>
                <a:gd name="connsiteX1" fmla="*/ 171081 w 1289281"/>
                <a:gd name="connsiteY1" fmla="*/ 1519 h 10683"/>
                <a:gd name="connsiteX2" fmla="*/ 897735 w 1289281"/>
                <a:gd name="connsiteY2" fmla="*/ 745 h 10683"/>
                <a:gd name="connsiteX3" fmla="*/ 865988 w 1289281"/>
                <a:gd name="connsiteY3" fmla="*/ 2346 h 10683"/>
                <a:gd name="connsiteX4" fmla="*/ 1192275 w 1289281"/>
                <a:gd name="connsiteY4" fmla="*/ 3987 h 10683"/>
                <a:gd name="connsiteX5" fmla="*/ 574973 w 1289281"/>
                <a:gd name="connsiteY5" fmla="*/ 5672 h 10683"/>
                <a:gd name="connsiteX6" fmla="*/ 1289281 w 1289281"/>
                <a:gd name="connsiteY6" fmla="*/ 7248 h 10683"/>
                <a:gd name="connsiteX7" fmla="*/ 548516 w 1289281"/>
                <a:gd name="connsiteY7" fmla="*/ 8276 h 10683"/>
                <a:gd name="connsiteX8" fmla="*/ 1262825 w 1289281"/>
                <a:gd name="connsiteY8" fmla="*/ 8976 h 10683"/>
                <a:gd name="connsiteX9" fmla="*/ 900081 w 1289281"/>
                <a:gd name="connsiteY9" fmla="*/ 10683 h 10683"/>
                <a:gd name="connsiteX0" fmla="*/ 112385 w 1161800"/>
                <a:gd name="connsiteY0" fmla="*/ 9881 h 9938"/>
                <a:gd name="connsiteX1" fmla="*/ 43600 w 1161800"/>
                <a:gd name="connsiteY1" fmla="*/ 774 h 9938"/>
                <a:gd name="connsiteX2" fmla="*/ 770254 w 1161800"/>
                <a:gd name="connsiteY2" fmla="*/ 0 h 9938"/>
                <a:gd name="connsiteX3" fmla="*/ 738507 w 1161800"/>
                <a:gd name="connsiteY3" fmla="*/ 1601 h 9938"/>
                <a:gd name="connsiteX4" fmla="*/ 1064794 w 1161800"/>
                <a:gd name="connsiteY4" fmla="*/ 3242 h 9938"/>
                <a:gd name="connsiteX5" fmla="*/ 447492 w 1161800"/>
                <a:gd name="connsiteY5" fmla="*/ 4927 h 9938"/>
                <a:gd name="connsiteX6" fmla="*/ 1161800 w 1161800"/>
                <a:gd name="connsiteY6" fmla="*/ 6503 h 9938"/>
                <a:gd name="connsiteX7" fmla="*/ 421035 w 1161800"/>
                <a:gd name="connsiteY7" fmla="*/ 7531 h 9938"/>
                <a:gd name="connsiteX8" fmla="*/ 1135344 w 1161800"/>
                <a:gd name="connsiteY8" fmla="*/ 8231 h 9938"/>
                <a:gd name="connsiteX9" fmla="*/ 772600 w 1161800"/>
                <a:gd name="connsiteY9" fmla="*/ 9938 h 9938"/>
                <a:gd name="connsiteX0" fmla="*/ 8487 w 17520"/>
                <a:gd name="connsiteY0" fmla="*/ 9943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0" fmla="*/ 8487 w 17520"/>
                <a:gd name="connsiteY0" fmla="*/ 9943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8487 w 17520"/>
                <a:gd name="connsiteY11" fmla="*/ 9943 h 10000"/>
                <a:gd name="connsiteX0" fmla="*/ 8487 w 17520"/>
                <a:gd name="connsiteY0" fmla="*/ 9996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8487 w 17520"/>
                <a:gd name="connsiteY11" fmla="*/ 9996 h 10000"/>
                <a:gd name="connsiteX0" fmla="*/ 2718 w 17520"/>
                <a:gd name="connsiteY0" fmla="*/ 9996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2718 w 17520"/>
                <a:gd name="connsiteY11" fmla="*/ 9996 h 10000"/>
                <a:gd name="connsiteX0" fmla="*/ 5166 w 19968"/>
                <a:gd name="connsiteY0" fmla="*/ 9996 h 10000"/>
                <a:gd name="connsiteX1" fmla="*/ 2449 w 19968"/>
                <a:gd name="connsiteY1" fmla="*/ 8001 h 10000"/>
                <a:gd name="connsiteX2" fmla="*/ 202 w 19968"/>
                <a:gd name="connsiteY2" fmla="*/ 4302 h 10000"/>
                <a:gd name="connsiteX3" fmla="*/ 16598 w 19968"/>
                <a:gd name="connsiteY3" fmla="*/ 0 h 10000"/>
                <a:gd name="connsiteX4" fmla="*/ 16325 w 19968"/>
                <a:gd name="connsiteY4" fmla="*/ 1611 h 10000"/>
                <a:gd name="connsiteX5" fmla="*/ 19133 w 19968"/>
                <a:gd name="connsiteY5" fmla="*/ 3262 h 10000"/>
                <a:gd name="connsiteX6" fmla="*/ 13820 w 19968"/>
                <a:gd name="connsiteY6" fmla="*/ 4958 h 10000"/>
                <a:gd name="connsiteX7" fmla="*/ 19968 w 19968"/>
                <a:gd name="connsiteY7" fmla="*/ 6544 h 10000"/>
                <a:gd name="connsiteX8" fmla="*/ 13592 w 19968"/>
                <a:gd name="connsiteY8" fmla="*/ 7578 h 10000"/>
                <a:gd name="connsiteX9" fmla="*/ 19740 w 19968"/>
                <a:gd name="connsiteY9" fmla="*/ 8282 h 10000"/>
                <a:gd name="connsiteX10" fmla="*/ 16618 w 19968"/>
                <a:gd name="connsiteY10" fmla="*/ 10000 h 10000"/>
                <a:gd name="connsiteX11" fmla="*/ 5166 w 19968"/>
                <a:gd name="connsiteY11" fmla="*/ 9996 h 10000"/>
                <a:gd name="connsiteX0" fmla="*/ 5918 w 20720"/>
                <a:gd name="connsiteY0" fmla="*/ 9996 h 10000"/>
                <a:gd name="connsiteX1" fmla="*/ 43 w 20720"/>
                <a:gd name="connsiteY1" fmla="*/ 8001 h 10000"/>
                <a:gd name="connsiteX2" fmla="*/ 954 w 20720"/>
                <a:gd name="connsiteY2" fmla="*/ 4302 h 10000"/>
                <a:gd name="connsiteX3" fmla="*/ 17350 w 20720"/>
                <a:gd name="connsiteY3" fmla="*/ 0 h 10000"/>
                <a:gd name="connsiteX4" fmla="*/ 17077 w 20720"/>
                <a:gd name="connsiteY4" fmla="*/ 1611 h 10000"/>
                <a:gd name="connsiteX5" fmla="*/ 19885 w 20720"/>
                <a:gd name="connsiteY5" fmla="*/ 3262 h 10000"/>
                <a:gd name="connsiteX6" fmla="*/ 14572 w 20720"/>
                <a:gd name="connsiteY6" fmla="*/ 4958 h 10000"/>
                <a:gd name="connsiteX7" fmla="*/ 20720 w 20720"/>
                <a:gd name="connsiteY7" fmla="*/ 6544 h 10000"/>
                <a:gd name="connsiteX8" fmla="*/ 14344 w 20720"/>
                <a:gd name="connsiteY8" fmla="*/ 7578 h 10000"/>
                <a:gd name="connsiteX9" fmla="*/ 20492 w 20720"/>
                <a:gd name="connsiteY9" fmla="*/ 8282 h 10000"/>
                <a:gd name="connsiteX10" fmla="*/ 17370 w 20720"/>
                <a:gd name="connsiteY10" fmla="*/ 10000 h 10000"/>
                <a:gd name="connsiteX11" fmla="*/ 5918 w 20720"/>
                <a:gd name="connsiteY11" fmla="*/ 9996 h 10000"/>
                <a:gd name="connsiteX0" fmla="*/ 5882 w 20684"/>
                <a:gd name="connsiteY0" fmla="*/ 9996 h 10000"/>
                <a:gd name="connsiteX1" fmla="*/ 7 w 20684"/>
                <a:gd name="connsiteY1" fmla="*/ 8001 h 10000"/>
                <a:gd name="connsiteX2" fmla="*/ 2011 w 20684"/>
                <a:gd name="connsiteY2" fmla="*/ 4971 h 10000"/>
                <a:gd name="connsiteX3" fmla="*/ 17314 w 20684"/>
                <a:gd name="connsiteY3" fmla="*/ 0 h 10000"/>
                <a:gd name="connsiteX4" fmla="*/ 17041 w 20684"/>
                <a:gd name="connsiteY4" fmla="*/ 1611 h 10000"/>
                <a:gd name="connsiteX5" fmla="*/ 19849 w 20684"/>
                <a:gd name="connsiteY5" fmla="*/ 3262 h 10000"/>
                <a:gd name="connsiteX6" fmla="*/ 14536 w 20684"/>
                <a:gd name="connsiteY6" fmla="*/ 4958 h 10000"/>
                <a:gd name="connsiteX7" fmla="*/ 20684 w 20684"/>
                <a:gd name="connsiteY7" fmla="*/ 6544 h 10000"/>
                <a:gd name="connsiteX8" fmla="*/ 14308 w 20684"/>
                <a:gd name="connsiteY8" fmla="*/ 7578 h 10000"/>
                <a:gd name="connsiteX9" fmla="*/ 20456 w 20684"/>
                <a:gd name="connsiteY9" fmla="*/ 8282 h 10000"/>
                <a:gd name="connsiteX10" fmla="*/ 17334 w 20684"/>
                <a:gd name="connsiteY10" fmla="*/ 10000 h 10000"/>
                <a:gd name="connsiteX11" fmla="*/ 5882 w 20684"/>
                <a:gd name="connsiteY11" fmla="*/ 99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84" h="10000">
                  <a:moveTo>
                    <a:pt x="5882" y="9996"/>
                  </a:moveTo>
                  <a:cubicBezTo>
                    <a:pt x="5804" y="9458"/>
                    <a:pt x="106" y="9528"/>
                    <a:pt x="7" y="8001"/>
                  </a:cubicBezTo>
                  <a:cubicBezTo>
                    <a:pt x="-92" y="6474"/>
                    <a:pt x="989" y="6090"/>
                    <a:pt x="2011" y="4971"/>
                  </a:cubicBezTo>
                  <a:lnTo>
                    <a:pt x="17314" y="0"/>
                  </a:lnTo>
                  <a:cubicBezTo>
                    <a:pt x="17068" y="684"/>
                    <a:pt x="17082" y="978"/>
                    <a:pt x="17041" y="1611"/>
                  </a:cubicBezTo>
                  <a:lnTo>
                    <a:pt x="19849" y="3262"/>
                  </a:lnTo>
                  <a:lnTo>
                    <a:pt x="14536" y="4958"/>
                  </a:lnTo>
                  <a:lnTo>
                    <a:pt x="20684" y="6544"/>
                  </a:lnTo>
                  <a:lnTo>
                    <a:pt x="14308" y="7578"/>
                  </a:lnTo>
                  <a:lnTo>
                    <a:pt x="20456" y="8282"/>
                  </a:lnTo>
                  <a:lnTo>
                    <a:pt x="17334" y="10000"/>
                  </a:lnTo>
                  <a:lnTo>
                    <a:pt x="5882" y="9996"/>
                  </a:lnTo>
                  <a:close/>
                </a:path>
              </a:pathLst>
            </a:custGeom>
            <a:solidFill>
              <a:srgbClr val="00CC66"/>
            </a:solidFill>
            <a:ln>
              <a:solidFill>
                <a:srgbClr val="15FF8A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4807955" y="3320238"/>
              <a:ext cx="365299" cy="567762"/>
            </a:xfrm>
            <a:custGeom>
              <a:avLst/>
              <a:gdLst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47625 w 83838"/>
                <a:gd name="connsiteY2" fmla="*/ 304800 h 1409700"/>
                <a:gd name="connsiteX3" fmla="*/ 66675 w 83838"/>
                <a:gd name="connsiteY3" fmla="*/ 409575 h 1409700"/>
                <a:gd name="connsiteX4" fmla="*/ 76200 w 83838"/>
                <a:gd name="connsiteY4" fmla="*/ 1409700 h 1409700"/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66675 w 83838"/>
                <a:gd name="connsiteY2" fmla="*/ 409575 h 1409700"/>
                <a:gd name="connsiteX3" fmla="*/ 76200 w 83838"/>
                <a:gd name="connsiteY3" fmla="*/ 1409700 h 1409700"/>
                <a:gd name="connsiteX0" fmla="*/ 0 w 76200"/>
                <a:gd name="connsiteY0" fmla="*/ 17523 h 1427223"/>
                <a:gd name="connsiteX1" fmla="*/ 28575 w 76200"/>
                <a:gd name="connsiteY1" fmla="*/ 131823 h 1427223"/>
                <a:gd name="connsiteX2" fmla="*/ 76200 w 76200"/>
                <a:gd name="connsiteY2" fmla="*/ 1427223 h 1427223"/>
                <a:gd name="connsiteX0" fmla="*/ 0 w 29481"/>
                <a:gd name="connsiteY0" fmla="*/ 18382 h 1440697"/>
                <a:gd name="connsiteX1" fmla="*/ 28575 w 29481"/>
                <a:gd name="connsiteY1" fmla="*/ 132682 h 1440697"/>
                <a:gd name="connsiteX2" fmla="*/ 27893 w 29481"/>
                <a:gd name="connsiteY2" fmla="*/ 1440697 h 1440697"/>
                <a:gd name="connsiteX0" fmla="*/ 4708 w 9018"/>
                <a:gd name="connsiteY0" fmla="*/ 9242 h 1450479"/>
                <a:gd name="connsiteX1" fmla="*/ 4938 w 9018"/>
                <a:gd name="connsiteY1" fmla="*/ 142464 h 1450479"/>
                <a:gd name="connsiteX2" fmla="*/ 4256 w 9018"/>
                <a:gd name="connsiteY2" fmla="*/ 1450479 h 1450479"/>
                <a:gd name="connsiteX0" fmla="*/ 502 w 502"/>
                <a:gd name="connsiteY0" fmla="*/ 0 h 9936"/>
                <a:gd name="connsiteX1" fmla="*/ 0 w 502"/>
                <a:gd name="connsiteY1" fmla="*/ 9936 h 9936"/>
                <a:gd name="connsiteX0" fmla="*/ 297027 w 297027"/>
                <a:gd name="connsiteY0" fmla="*/ 0 h 10000"/>
                <a:gd name="connsiteX1" fmla="*/ 287027 w 297027"/>
                <a:gd name="connsiteY1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273379 w 639402"/>
                <a:gd name="connsiteY0" fmla="*/ 0 h 10000"/>
                <a:gd name="connsiteX1" fmla="*/ 0 w 639402"/>
                <a:gd name="connsiteY1" fmla="*/ 2188 h 10000"/>
                <a:gd name="connsiteX2" fmla="*/ 634942 w 639402"/>
                <a:gd name="connsiteY2" fmla="*/ 3457 h 10000"/>
                <a:gd name="connsiteX3" fmla="*/ 263379 w 639402"/>
                <a:gd name="connsiteY3" fmla="*/ 10000 h 10000"/>
                <a:gd name="connsiteX0" fmla="*/ 273379 w 634953"/>
                <a:gd name="connsiteY0" fmla="*/ 0 h 10000"/>
                <a:gd name="connsiteX1" fmla="*/ 0 w 634953"/>
                <a:gd name="connsiteY1" fmla="*/ 2188 h 10000"/>
                <a:gd name="connsiteX2" fmla="*/ 634942 w 634953"/>
                <a:gd name="connsiteY2" fmla="*/ 3457 h 10000"/>
                <a:gd name="connsiteX3" fmla="*/ 17637 w 634953"/>
                <a:gd name="connsiteY3" fmla="*/ 5974 h 10000"/>
                <a:gd name="connsiteX4" fmla="*/ 263379 w 634953"/>
                <a:gd name="connsiteY4" fmla="*/ 10000 h 10000"/>
                <a:gd name="connsiteX0" fmla="*/ 273379 w 652579"/>
                <a:gd name="connsiteY0" fmla="*/ 0 h 10000"/>
                <a:gd name="connsiteX1" fmla="*/ 0 w 652579"/>
                <a:gd name="connsiteY1" fmla="*/ 2188 h 10000"/>
                <a:gd name="connsiteX2" fmla="*/ 634942 w 652579"/>
                <a:gd name="connsiteY2" fmla="*/ 3457 h 10000"/>
                <a:gd name="connsiteX3" fmla="*/ 17637 w 652579"/>
                <a:gd name="connsiteY3" fmla="*/ 5974 h 10000"/>
                <a:gd name="connsiteX4" fmla="*/ 652579 w 652579"/>
                <a:gd name="connsiteY4" fmla="*/ 8315 h 10000"/>
                <a:gd name="connsiteX5" fmla="*/ 263379 w 652579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3457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61398"/>
                <a:gd name="connsiteY0" fmla="*/ 0 h 10000"/>
                <a:gd name="connsiteX1" fmla="*/ 26456 w 661398"/>
                <a:gd name="connsiteY1" fmla="*/ 2188 h 10000"/>
                <a:gd name="connsiteX2" fmla="*/ 661398 w 661398"/>
                <a:gd name="connsiteY2" fmla="*/ 5580 h 10000"/>
                <a:gd name="connsiteX3" fmla="*/ 0 w 661398"/>
                <a:gd name="connsiteY3" fmla="*/ 7046 h 10000"/>
                <a:gd name="connsiteX4" fmla="*/ 652579 w 661398"/>
                <a:gd name="connsiteY4" fmla="*/ 8293 h 10000"/>
                <a:gd name="connsiteX5" fmla="*/ 289835 w 661398"/>
                <a:gd name="connsiteY5" fmla="*/ 10000 h 10000"/>
                <a:gd name="connsiteX0" fmla="*/ 361565 w 723128"/>
                <a:gd name="connsiteY0" fmla="*/ 0 h 10000"/>
                <a:gd name="connsiteX1" fmla="*/ 88186 w 723128"/>
                <a:gd name="connsiteY1" fmla="*/ 2188 h 10000"/>
                <a:gd name="connsiteX2" fmla="*/ 723128 w 723128"/>
                <a:gd name="connsiteY2" fmla="*/ 5580 h 10000"/>
                <a:gd name="connsiteX3" fmla="*/ 0 w 723128"/>
                <a:gd name="connsiteY3" fmla="*/ 7593 h 10000"/>
                <a:gd name="connsiteX4" fmla="*/ 714309 w 723128"/>
                <a:gd name="connsiteY4" fmla="*/ 8293 h 10000"/>
                <a:gd name="connsiteX5" fmla="*/ 351565 w 723128"/>
                <a:gd name="connsiteY5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740765 w 740765"/>
                <a:gd name="connsiteY2" fmla="*/ 6565 h 10000"/>
                <a:gd name="connsiteX3" fmla="*/ 0 w 740765"/>
                <a:gd name="connsiteY3" fmla="*/ 7593 h 10000"/>
                <a:gd name="connsiteX4" fmla="*/ 714309 w 740765"/>
                <a:gd name="connsiteY4" fmla="*/ 8293 h 10000"/>
                <a:gd name="connsiteX5" fmla="*/ 351565 w 740765"/>
                <a:gd name="connsiteY5" fmla="*/ 10000 h 10000"/>
                <a:gd name="connsiteX0" fmla="*/ 467387 w 846587"/>
                <a:gd name="connsiteY0" fmla="*/ 0 h 10000"/>
                <a:gd name="connsiteX1" fmla="*/ 194008 w 846587"/>
                <a:gd name="connsiteY1" fmla="*/ 2188 h 10000"/>
                <a:gd name="connsiteX2" fmla="*/ 0 w 846587"/>
                <a:gd name="connsiteY2" fmla="*/ 5011 h 10000"/>
                <a:gd name="connsiteX3" fmla="*/ 846587 w 846587"/>
                <a:gd name="connsiteY3" fmla="*/ 6565 h 10000"/>
                <a:gd name="connsiteX4" fmla="*/ 105822 w 846587"/>
                <a:gd name="connsiteY4" fmla="*/ 7593 h 10000"/>
                <a:gd name="connsiteX5" fmla="*/ 820131 w 846587"/>
                <a:gd name="connsiteY5" fmla="*/ 8293 h 10000"/>
                <a:gd name="connsiteX6" fmla="*/ 457387 w 846587"/>
                <a:gd name="connsiteY6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643759 w 740765"/>
                <a:gd name="connsiteY1" fmla="*/ 3304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06890 w 740765"/>
                <a:gd name="connsiteY1" fmla="*/ 380 h 10000"/>
                <a:gd name="connsiteX2" fmla="*/ 317472 w 740765"/>
                <a:gd name="connsiteY2" fmla="*/ 1663 h 10000"/>
                <a:gd name="connsiteX3" fmla="*/ 643759 w 740765"/>
                <a:gd name="connsiteY3" fmla="*/ 3304 h 10000"/>
                <a:gd name="connsiteX4" fmla="*/ 26457 w 740765"/>
                <a:gd name="connsiteY4" fmla="*/ 4989 h 10000"/>
                <a:gd name="connsiteX5" fmla="*/ 740765 w 740765"/>
                <a:gd name="connsiteY5" fmla="*/ 6565 h 10000"/>
                <a:gd name="connsiteX6" fmla="*/ 0 w 740765"/>
                <a:gd name="connsiteY6" fmla="*/ 7593 h 10000"/>
                <a:gd name="connsiteX7" fmla="*/ 714309 w 740765"/>
                <a:gd name="connsiteY7" fmla="*/ 8293 h 10000"/>
                <a:gd name="connsiteX8" fmla="*/ 351565 w 740765"/>
                <a:gd name="connsiteY8" fmla="*/ 10000 h 10000"/>
                <a:gd name="connsiteX0" fmla="*/ 3 w 2636769"/>
                <a:gd name="connsiteY0" fmla="*/ 0 h 10210"/>
                <a:gd name="connsiteX1" fmla="*/ 2202894 w 2636769"/>
                <a:gd name="connsiteY1" fmla="*/ 590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4 w 2636770"/>
                <a:gd name="connsiteY0" fmla="*/ 0 h 10210"/>
                <a:gd name="connsiteX1" fmla="*/ 2245224 w 2636770"/>
                <a:gd name="connsiteY1" fmla="*/ 222 h 10210"/>
                <a:gd name="connsiteX2" fmla="*/ 2213477 w 2636770"/>
                <a:gd name="connsiteY2" fmla="*/ 1873 h 10210"/>
                <a:gd name="connsiteX3" fmla="*/ 2539764 w 2636770"/>
                <a:gd name="connsiteY3" fmla="*/ 3514 h 10210"/>
                <a:gd name="connsiteX4" fmla="*/ 1922462 w 2636770"/>
                <a:gd name="connsiteY4" fmla="*/ 5199 h 10210"/>
                <a:gd name="connsiteX5" fmla="*/ 2636770 w 2636770"/>
                <a:gd name="connsiteY5" fmla="*/ 6775 h 10210"/>
                <a:gd name="connsiteX6" fmla="*/ 1896005 w 2636770"/>
                <a:gd name="connsiteY6" fmla="*/ 7803 h 10210"/>
                <a:gd name="connsiteX7" fmla="*/ 2610314 w 2636770"/>
                <a:gd name="connsiteY7" fmla="*/ 8503 h 10210"/>
                <a:gd name="connsiteX8" fmla="*/ 2247570 w 2636770"/>
                <a:gd name="connsiteY8" fmla="*/ 10210 h 10210"/>
                <a:gd name="connsiteX0" fmla="*/ 14 w 1289295"/>
                <a:gd name="connsiteY0" fmla="*/ 0 h 10683"/>
                <a:gd name="connsiteX1" fmla="*/ 897749 w 1289295"/>
                <a:gd name="connsiteY1" fmla="*/ 69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83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546788 w 1546788"/>
                <a:gd name="connsiteY0" fmla="*/ 0 h 10508"/>
                <a:gd name="connsiteX1" fmla="*/ 349219 w 1546788"/>
                <a:gd name="connsiteY1" fmla="*/ 570 h 10508"/>
                <a:gd name="connsiteX2" fmla="*/ 317472 w 1546788"/>
                <a:gd name="connsiteY2" fmla="*/ 2171 h 10508"/>
                <a:gd name="connsiteX3" fmla="*/ 643759 w 1546788"/>
                <a:gd name="connsiteY3" fmla="*/ 3812 h 10508"/>
                <a:gd name="connsiteX4" fmla="*/ 26457 w 1546788"/>
                <a:gd name="connsiteY4" fmla="*/ 5497 h 10508"/>
                <a:gd name="connsiteX5" fmla="*/ 740765 w 1546788"/>
                <a:gd name="connsiteY5" fmla="*/ 7073 h 10508"/>
                <a:gd name="connsiteX6" fmla="*/ 0 w 1546788"/>
                <a:gd name="connsiteY6" fmla="*/ 8101 h 10508"/>
                <a:gd name="connsiteX7" fmla="*/ 714309 w 1546788"/>
                <a:gd name="connsiteY7" fmla="*/ 8801 h 10508"/>
                <a:gd name="connsiteX8" fmla="*/ 351565 w 1546788"/>
                <a:gd name="connsiteY8" fmla="*/ 10508 h 10508"/>
                <a:gd name="connsiteX0" fmla="*/ 1546788 w 1546788"/>
                <a:gd name="connsiteY0" fmla="*/ 0 h 10508"/>
                <a:gd name="connsiteX1" fmla="*/ 349219 w 1546788"/>
                <a:gd name="connsiteY1" fmla="*/ 570 h 10508"/>
                <a:gd name="connsiteX2" fmla="*/ 317472 w 1546788"/>
                <a:gd name="connsiteY2" fmla="*/ 2171 h 10508"/>
                <a:gd name="connsiteX3" fmla="*/ 643759 w 1546788"/>
                <a:gd name="connsiteY3" fmla="*/ 3812 h 10508"/>
                <a:gd name="connsiteX4" fmla="*/ 26457 w 1546788"/>
                <a:gd name="connsiteY4" fmla="*/ 5497 h 10508"/>
                <a:gd name="connsiteX5" fmla="*/ 740765 w 1546788"/>
                <a:gd name="connsiteY5" fmla="*/ 7073 h 10508"/>
                <a:gd name="connsiteX6" fmla="*/ 0 w 1546788"/>
                <a:gd name="connsiteY6" fmla="*/ 8101 h 10508"/>
                <a:gd name="connsiteX7" fmla="*/ 714309 w 1546788"/>
                <a:gd name="connsiteY7" fmla="*/ 8801 h 10508"/>
                <a:gd name="connsiteX8" fmla="*/ 351565 w 1546788"/>
                <a:gd name="connsiteY8" fmla="*/ 10508 h 10508"/>
                <a:gd name="connsiteX0" fmla="*/ 1546788 w 1546788"/>
                <a:gd name="connsiteY0" fmla="*/ 0 h 10508"/>
                <a:gd name="connsiteX1" fmla="*/ 962995 w 1546788"/>
                <a:gd name="connsiteY1" fmla="*/ 608 h 10508"/>
                <a:gd name="connsiteX2" fmla="*/ 349219 w 1546788"/>
                <a:gd name="connsiteY2" fmla="*/ 570 h 10508"/>
                <a:gd name="connsiteX3" fmla="*/ 317472 w 1546788"/>
                <a:gd name="connsiteY3" fmla="*/ 2171 h 10508"/>
                <a:gd name="connsiteX4" fmla="*/ 643759 w 1546788"/>
                <a:gd name="connsiteY4" fmla="*/ 3812 h 10508"/>
                <a:gd name="connsiteX5" fmla="*/ 26457 w 1546788"/>
                <a:gd name="connsiteY5" fmla="*/ 5497 h 10508"/>
                <a:gd name="connsiteX6" fmla="*/ 740765 w 1546788"/>
                <a:gd name="connsiteY6" fmla="*/ 7073 h 10508"/>
                <a:gd name="connsiteX7" fmla="*/ 0 w 1546788"/>
                <a:gd name="connsiteY7" fmla="*/ 8101 h 10508"/>
                <a:gd name="connsiteX8" fmla="*/ 714309 w 1546788"/>
                <a:gd name="connsiteY8" fmla="*/ 8801 h 10508"/>
                <a:gd name="connsiteX9" fmla="*/ 351565 w 1546788"/>
                <a:gd name="connsiteY9" fmla="*/ 10508 h 10508"/>
                <a:gd name="connsiteX0" fmla="*/ 1462129 w 1462129"/>
                <a:gd name="connsiteY0" fmla="*/ 9986 h 9986"/>
                <a:gd name="connsiteX1" fmla="*/ 962995 w 1462129"/>
                <a:gd name="connsiteY1" fmla="*/ 38 h 9986"/>
                <a:gd name="connsiteX2" fmla="*/ 349219 w 1462129"/>
                <a:gd name="connsiteY2" fmla="*/ 0 h 9986"/>
                <a:gd name="connsiteX3" fmla="*/ 317472 w 1462129"/>
                <a:gd name="connsiteY3" fmla="*/ 1601 h 9986"/>
                <a:gd name="connsiteX4" fmla="*/ 643759 w 1462129"/>
                <a:gd name="connsiteY4" fmla="*/ 3242 h 9986"/>
                <a:gd name="connsiteX5" fmla="*/ 26457 w 1462129"/>
                <a:gd name="connsiteY5" fmla="*/ 4927 h 9986"/>
                <a:gd name="connsiteX6" fmla="*/ 740765 w 1462129"/>
                <a:gd name="connsiteY6" fmla="*/ 6503 h 9986"/>
                <a:gd name="connsiteX7" fmla="*/ 0 w 1462129"/>
                <a:gd name="connsiteY7" fmla="*/ 7531 h 9986"/>
                <a:gd name="connsiteX8" fmla="*/ 714309 w 1462129"/>
                <a:gd name="connsiteY8" fmla="*/ 8231 h 9986"/>
                <a:gd name="connsiteX9" fmla="*/ 351565 w 1462129"/>
                <a:gd name="connsiteY9" fmla="*/ 9938 h 9986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6586 w 16723"/>
                <a:gd name="connsiteY2" fmla="*/ 38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6586 w 16723"/>
                <a:gd name="connsiteY2" fmla="*/ 38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371 w 16723"/>
                <a:gd name="connsiteY2" fmla="*/ 827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371 w 16723"/>
                <a:gd name="connsiteY2" fmla="*/ 827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7551 w 16723"/>
                <a:gd name="connsiteY2" fmla="*/ 1300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758 w 16723"/>
                <a:gd name="connsiteY2" fmla="*/ 2352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082 w 16723"/>
                <a:gd name="connsiteY2" fmla="*/ 2405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082 w 16723"/>
                <a:gd name="connsiteY2" fmla="*/ 2405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48 w 16723"/>
                <a:gd name="connsiteY0" fmla="*/ 9965 h 9965"/>
                <a:gd name="connsiteX1" fmla="*/ 16671 w 16723"/>
                <a:gd name="connsiteY1" fmla="*/ 8926 h 9965"/>
                <a:gd name="connsiteX2" fmla="*/ 8082 w 16723"/>
                <a:gd name="connsiteY2" fmla="*/ 2405 h 9965"/>
                <a:gd name="connsiteX3" fmla="*/ 7551 w 16723"/>
                <a:gd name="connsiteY3" fmla="*/ 1300 h 9965"/>
                <a:gd name="connsiteX4" fmla="*/ 2388 w 16723"/>
                <a:gd name="connsiteY4" fmla="*/ 0 h 9965"/>
                <a:gd name="connsiteX5" fmla="*/ 2171 w 16723"/>
                <a:gd name="connsiteY5" fmla="*/ 1603 h 9965"/>
                <a:gd name="connsiteX6" fmla="*/ 4403 w 16723"/>
                <a:gd name="connsiteY6" fmla="*/ 3247 h 9965"/>
                <a:gd name="connsiteX7" fmla="*/ 181 w 16723"/>
                <a:gd name="connsiteY7" fmla="*/ 4934 h 9965"/>
                <a:gd name="connsiteX8" fmla="*/ 5066 w 16723"/>
                <a:gd name="connsiteY8" fmla="*/ 6512 h 9965"/>
                <a:gd name="connsiteX9" fmla="*/ 0 w 16723"/>
                <a:gd name="connsiteY9" fmla="*/ 7542 h 9965"/>
                <a:gd name="connsiteX10" fmla="*/ 4885 w 16723"/>
                <a:gd name="connsiteY10" fmla="*/ 8243 h 9965"/>
                <a:gd name="connsiteX11" fmla="*/ 2404 w 16723"/>
                <a:gd name="connsiteY11" fmla="*/ 9952 h 9965"/>
                <a:gd name="connsiteX12" fmla="*/ 10048 w 16723"/>
                <a:gd name="connsiteY12" fmla="*/ 9965 h 9965"/>
                <a:gd name="connsiteX0" fmla="*/ 6008 w 10026"/>
                <a:gd name="connsiteY0" fmla="*/ 10000 h 10274"/>
                <a:gd name="connsiteX1" fmla="*/ 9969 w 10026"/>
                <a:gd name="connsiteY1" fmla="*/ 8957 h 10274"/>
                <a:gd name="connsiteX2" fmla="*/ 4833 w 10026"/>
                <a:gd name="connsiteY2" fmla="*/ 2413 h 10274"/>
                <a:gd name="connsiteX3" fmla="*/ 4515 w 10026"/>
                <a:gd name="connsiteY3" fmla="*/ 1305 h 10274"/>
                <a:gd name="connsiteX4" fmla="*/ 1428 w 10026"/>
                <a:gd name="connsiteY4" fmla="*/ 0 h 10274"/>
                <a:gd name="connsiteX5" fmla="*/ 1298 w 10026"/>
                <a:gd name="connsiteY5" fmla="*/ 1609 h 10274"/>
                <a:gd name="connsiteX6" fmla="*/ 2633 w 10026"/>
                <a:gd name="connsiteY6" fmla="*/ 3258 h 10274"/>
                <a:gd name="connsiteX7" fmla="*/ 108 w 10026"/>
                <a:gd name="connsiteY7" fmla="*/ 4951 h 10274"/>
                <a:gd name="connsiteX8" fmla="*/ 3029 w 10026"/>
                <a:gd name="connsiteY8" fmla="*/ 6535 h 10274"/>
                <a:gd name="connsiteX9" fmla="*/ 0 w 10026"/>
                <a:gd name="connsiteY9" fmla="*/ 7568 h 10274"/>
                <a:gd name="connsiteX10" fmla="*/ 2921 w 10026"/>
                <a:gd name="connsiteY10" fmla="*/ 8272 h 10274"/>
                <a:gd name="connsiteX11" fmla="*/ 1438 w 10026"/>
                <a:gd name="connsiteY11" fmla="*/ 9987 h 10274"/>
                <a:gd name="connsiteX12" fmla="*/ 6008 w 10026"/>
                <a:gd name="connsiteY12" fmla="*/ 10000 h 10274"/>
                <a:gd name="connsiteX0" fmla="*/ 6008 w 9974"/>
                <a:gd name="connsiteY0" fmla="*/ 10000 h 10000"/>
                <a:gd name="connsiteX1" fmla="*/ 9969 w 9974"/>
                <a:gd name="connsiteY1" fmla="*/ 8957 h 10000"/>
                <a:gd name="connsiteX2" fmla="*/ 4833 w 9974"/>
                <a:gd name="connsiteY2" fmla="*/ 2413 h 10000"/>
                <a:gd name="connsiteX3" fmla="*/ 4515 w 9974"/>
                <a:gd name="connsiteY3" fmla="*/ 1305 h 10000"/>
                <a:gd name="connsiteX4" fmla="*/ 1428 w 9974"/>
                <a:gd name="connsiteY4" fmla="*/ 0 h 10000"/>
                <a:gd name="connsiteX5" fmla="*/ 1298 w 9974"/>
                <a:gd name="connsiteY5" fmla="*/ 1609 h 10000"/>
                <a:gd name="connsiteX6" fmla="*/ 2633 w 9974"/>
                <a:gd name="connsiteY6" fmla="*/ 3258 h 10000"/>
                <a:gd name="connsiteX7" fmla="*/ 108 w 9974"/>
                <a:gd name="connsiteY7" fmla="*/ 4951 h 10000"/>
                <a:gd name="connsiteX8" fmla="*/ 3029 w 9974"/>
                <a:gd name="connsiteY8" fmla="*/ 6535 h 10000"/>
                <a:gd name="connsiteX9" fmla="*/ 0 w 9974"/>
                <a:gd name="connsiteY9" fmla="*/ 7568 h 10000"/>
                <a:gd name="connsiteX10" fmla="*/ 2921 w 9974"/>
                <a:gd name="connsiteY10" fmla="*/ 8272 h 10000"/>
                <a:gd name="connsiteX11" fmla="*/ 1438 w 9974"/>
                <a:gd name="connsiteY11" fmla="*/ 9987 h 10000"/>
                <a:gd name="connsiteX12" fmla="*/ 6008 w 9974"/>
                <a:gd name="connsiteY12" fmla="*/ 10000 h 10000"/>
                <a:gd name="connsiteX0" fmla="*/ 6024 w 10025"/>
                <a:gd name="connsiteY0" fmla="*/ 10000 h 10000"/>
                <a:gd name="connsiteX1" fmla="*/ 9995 w 10025"/>
                <a:gd name="connsiteY1" fmla="*/ 8957 h 10000"/>
                <a:gd name="connsiteX2" fmla="*/ 4846 w 10025"/>
                <a:gd name="connsiteY2" fmla="*/ 2413 h 10000"/>
                <a:gd name="connsiteX3" fmla="*/ 4527 w 10025"/>
                <a:gd name="connsiteY3" fmla="*/ 1305 h 10000"/>
                <a:gd name="connsiteX4" fmla="*/ 1432 w 10025"/>
                <a:gd name="connsiteY4" fmla="*/ 0 h 10000"/>
                <a:gd name="connsiteX5" fmla="*/ 1301 w 10025"/>
                <a:gd name="connsiteY5" fmla="*/ 1609 h 10000"/>
                <a:gd name="connsiteX6" fmla="*/ 2640 w 10025"/>
                <a:gd name="connsiteY6" fmla="*/ 3258 h 10000"/>
                <a:gd name="connsiteX7" fmla="*/ 108 w 10025"/>
                <a:gd name="connsiteY7" fmla="*/ 4951 h 10000"/>
                <a:gd name="connsiteX8" fmla="*/ 3037 w 10025"/>
                <a:gd name="connsiteY8" fmla="*/ 6535 h 10000"/>
                <a:gd name="connsiteX9" fmla="*/ 0 w 10025"/>
                <a:gd name="connsiteY9" fmla="*/ 7568 h 10000"/>
                <a:gd name="connsiteX10" fmla="*/ 2929 w 10025"/>
                <a:gd name="connsiteY10" fmla="*/ 8272 h 10000"/>
                <a:gd name="connsiteX11" fmla="*/ 1442 w 10025"/>
                <a:gd name="connsiteY11" fmla="*/ 9987 h 10000"/>
                <a:gd name="connsiteX12" fmla="*/ 6024 w 10025"/>
                <a:gd name="connsiteY12" fmla="*/ 10000 h 10000"/>
                <a:gd name="connsiteX0" fmla="*/ 6024 w 10368"/>
                <a:gd name="connsiteY0" fmla="*/ 10000 h 10000"/>
                <a:gd name="connsiteX1" fmla="*/ 9995 w 10368"/>
                <a:gd name="connsiteY1" fmla="*/ 8957 h 10000"/>
                <a:gd name="connsiteX2" fmla="*/ 9937 w 10368"/>
                <a:gd name="connsiteY2" fmla="*/ 4384 h 10000"/>
                <a:gd name="connsiteX3" fmla="*/ 4846 w 10368"/>
                <a:gd name="connsiteY3" fmla="*/ 2413 h 10000"/>
                <a:gd name="connsiteX4" fmla="*/ 4527 w 10368"/>
                <a:gd name="connsiteY4" fmla="*/ 1305 h 10000"/>
                <a:gd name="connsiteX5" fmla="*/ 1432 w 10368"/>
                <a:gd name="connsiteY5" fmla="*/ 0 h 10000"/>
                <a:gd name="connsiteX6" fmla="*/ 1301 w 10368"/>
                <a:gd name="connsiteY6" fmla="*/ 1609 h 10000"/>
                <a:gd name="connsiteX7" fmla="*/ 2640 w 10368"/>
                <a:gd name="connsiteY7" fmla="*/ 3258 h 10000"/>
                <a:gd name="connsiteX8" fmla="*/ 108 w 10368"/>
                <a:gd name="connsiteY8" fmla="*/ 4951 h 10000"/>
                <a:gd name="connsiteX9" fmla="*/ 3037 w 10368"/>
                <a:gd name="connsiteY9" fmla="*/ 6535 h 10000"/>
                <a:gd name="connsiteX10" fmla="*/ 0 w 10368"/>
                <a:gd name="connsiteY10" fmla="*/ 7568 h 10000"/>
                <a:gd name="connsiteX11" fmla="*/ 2929 w 10368"/>
                <a:gd name="connsiteY11" fmla="*/ 8272 h 10000"/>
                <a:gd name="connsiteX12" fmla="*/ 1442 w 10368"/>
                <a:gd name="connsiteY12" fmla="*/ 9987 h 10000"/>
                <a:gd name="connsiteX13" fmla="*/ 6024 w 10368"/>
                <a:gd name="connsiteY13" fmla="*/ 10000 h 10000"/>
                <a:gd name="connsiteX0" fmla="*/ 6024 w 10368"/>
                <a:gd name="connsiteY0" fmla="*/ 10000 h 10000"/>
                <a:gd name="connsiteX1" fmla="*/ 9995 w 10368"/>
                <a:gd name="connsiteY1" fmla="*/ 8957 h 10000"/>
                <a:gd name="connsiteX2" fmla="*/ 9937 w 10368"/>
                <a:gd name="connsiteY2" fmla="*/ 4384 h 10000"/>
                <a:gd name="connsiteX3" fmla="*/ 7016 w 10368"/>
                <a:gd name="connsiteY3" fmla="*/ 3222 h 10000"/>
                <a:gd name="connsiteX4" fmla="*/ 4527 w 10368"/>
                <a:gd name="connsiteY4" fmla="*/ 1305 h 10000"/>
                <a:gd name="connsiteX5" fmla="*/ 1432 w 10368"/>
                <a:gd name="connsiteY5" fmla="*/ 0 h 10000"/>
                <a:gd name="connsiteX6" fmla="*/ 1301 w 10368"/>
                <a:gd name="connsiteY6" fmla="*/ 1609 h 10000"/>
                <a:gd name="connsiteX7" fmla="*/ 2640 w 10368"/>
                <a:gd name="connsiteY7" fmla="*/ 3258 h 10000"/>
                <a:gd name="connsiteX8" fmla="*/ 108 w 10368"/>
                <a:gd name="connsiteY8" fmla="*/ 4951 h 10000"/>
                <a:gd name="connsiteX9" fmla="*/ 3037 w 10368"/>
                <a:gd name="connsiteY9" fmla="*/ 6535 h 10000"/>
                <a:gd name="connsiteX10" fmla="*/ 0 w 10368"/>
                <a:gd name="connsiteY10" fmla="*/ 7568 h 10000"/>
                <a:gd name="connsiteX11" fmla="*/ 2929 w 10368"/>
                <a:gd name="connsiteY11" fmla="*/ 8272 h 10000"/>
                <a:gd name="connsiteX12" fmla="*/ 1442 w 10368"/>
                <a:gd name="connsiteY12" fmla="*/ 9987 h 10000"/>
                <a:gd name="connsiteX13" fmla="*/ 6024 w 10368"/>
                <a:gd name="connsiteY13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4527 w 10580"/>
                <a:gd name="connsiteY4" fmla="*/ 1305 h 10000"/>
                <a:gd name="connsiteX5" fmla="*/ 1432 w 10580"/>
                <a:gd name="connsiteY5" fmla="*/ 0 h 10000"/>
                <a:gd name="connsiteX6" fmla="*/ 1301 w 10580"/>
                <a:gd name="connsiteY6" fmla="*/ 1609 h 10000"/>
                <a:gd name="connsiteX7" fmla="*/ 2640 w 10580"/>
                <a:gd name="connsiteY7" fmla="*/ 3258 h 10000"/>
                <a:gd name="connsiteX8" fmla="*/ 108 w 10580"/>
                <a:gd name="connsiteY8" fmla="*/ 4951 h 10000"/>
                <a:gd name="connsiteX9" fmla="*/ 3037 w 10580"/>
                <a:gd name="connsiteY9" fmla="*/ 6535 h 10000"/>
                <a:gd name="connsiteX10" fmla="*/ 0 w 10580"/>
                <a:gd name="connsiteY10" fmla="*/ 7568 h 10000"/>
                <a:gd name="connsiteX11" fmla="*/ 2929 w 10580"/>
                <a:gd name="connsiteY11" fmla="*/ 8272 h 10000"/>
                <a:gd name="connsiteX12" fmla="*/ 1442 w 10580"/>
                <a:gd name="connsiteY12" fmla="*/ 9987 h 10000"/>
                <a:gd name="connsiteX13" fmla="*/ 6024 w 10580"/>
                <a:gd name="connsiteY13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80" h="10000">
                  <a:moveTo>
                    <a:pt x="6024" y="10000"/>
                  </a:moveTo>
                  <a:cubicBezTo>
                    <a:pt x="7985" y="9846"/>
                    <a:pt x="10320" y="10413"/>
                    <a:pt x="9995" y="8957"/>
                  </a:cubicBezTo>
                  <a:cubicBezTo>
                    <a:pt x="10131" y="8009"/>
                    <a:pt x="11084" y="7815"/>
                    <a:pt x="10226" y="6724"/>
                  </a:cubicBezTo>
                  <a:cubicBezTo>
                    <a:pt x="9368" y="5633"/>
                    <a:pt x="8270" y="4427"/>
                    <a:pt x="7016" y="3222"/>
                  </a:cubicBezTo>
                  <a:cubicBezTo>
                    <a:pt x="5444" y="1884"/>
                    <a:pt x="3293" y="1074"/>
                    <a:pt x="1432" y="0"/>
                  </a:cubicBezTo>
                  <a:cubicBezTo>
                    <a:pt x="1314" y="683"/>
                    <a:pt x="1321" y="976"/>
                    <a:pt x="1301" y="1609"/>
                  </a:cubicBezTo>
                  <a:lnTo>
                    <a:pt x="2640" y="3258"/>
                  </a:lnTo>
                  <a:lnTo>
                    <a:pt x="108" y="4951"/>
                  </a:lnTo>
                  <a:lnTo>
                    <a:pt x="3037" y="6535"/>
                  </a:lnTo>
                  <a:lnTo>
                    <a:pt x="0" y="7568"/>
                  </a:lnTo>
                  <a:lnTo>
                    <a:pt x="2929" y="8272"/>
                  </a:lnTo>
                  <a:lnTo>
                    <a:pt x="1442" y="9987"/>
                  </a:lnTo>
                  <a:lnTo>
                    <a:pt x="6024" y="10000"/>
                  </a:lnTo>
                  <a:close/>
                </a:path>
              </a:pathLst>
            </a:custGeom>
            <a:solidFill>
              <a:srgbClr val="00CC66"/>
            </a:solidFill>
            <a:ln>
              <a:solidFill>
                <a:srgbClr val="15FF8A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023115" y="5121641"/>
            <a:ext cx="601642" cy="567762"/>
            <a:chOff x="4571612" y="2491145"/>
            <a:chExt cx="601642" cy="567762"/>
          </a:xfrm>
        </p:grpSpPr>
        <p:sp>
          <p:nvSpPr>
            <p:cNvPr id="98" name="Freeform 97"/>
            <p:cNvSpPr/>
            <p:nvPr/>
          </p:nvSpPr>
          <p:spPr>
            <a:xfrm>
              <a:off x="4571612" y="2491145"/>
              <a:ext cx="340220" cy="567018"/>
            </a:xfrm>
            <a:custGeom>
              <a:avLst/>
              <a:gdLst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47625 w 83838"/>
                <a:gd name="connsiteY2" fmla="*/ 304800 h 1409700"/>
                <a:gd name="connsiteX3" fmla="*/ 66675 w 83838"/>
                <a:gd name="connsiteY3" fmla="*/ 409575 h 1409700"/>
                <a:gd name="connsiteX4" fmla="*/ 76200 w 83838"/>
                <a:gd name="connsiteY4" fmla="*/ 1409700 h 1409700"/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66675 w 83838"/>
                <a:gd name="connsiteY2" fmla="*/ 409575 h 1409700"/>
                <a:gd name="connsiteX3" fmla="*/ 76200 w 83838"/>
                <a:gd name="connsiteY3" fmla="*/ 1409700 h 1409700"/>
                <a:gd name="connsiteX0" fmla="*/ 0 w 76200"/>
                <a:gd name="connsiteY0" fmla="*/ 17523 h 1427223"/>
                <a:gd name="connsiteX1" fmla="*/ 28575 w 76200"/>
                <a:gd name="connsiteY1" fmla="*/ 131823 h 1427223"/>
                <a:gd name="connsiteX2" fmla="*/ 76200 w 76200"/>
                <a:gd name="connsiteY2" fmla="*/ 1427223 h 1427223"/>
                <a:gd name="connsiteX0" fmla="*/ 0 w 29481"/>
                <a:gd name="connsiteY0" fmla="*/ 18382 h 1440697"/>
                <a:gd name="connsiteX1" fmla="*/ 28575 w 29481"/>
                <a:gd name="connsiteY1" fmla="*/ 132682 h 1440697"/>
                <a:gd name="connsiteX2" fmla="*/ 27893 w 29481"/>
                <a:gd name="connsiteY2" fmla="*/ 1440697 h 1440697"/>
                <a:gd name="connsiteX0" fmla="*/ 4708 w 9018"/>
                <a:gd name="connsiteY0" fmla="*/ 9242 h 1450479"/>
                <a:gd name="connsiteX1" fmla="*/ 4938 w 9018"/>
                <a:gd name="connsiteY1" fmla="*/ 142464 h 1450479"/>
                <a:gd name="connsiteX2" fmla="*/ 4256 w 9018"/>
                <a:gd name="connsiteY2" fmla="*/ 1450479 h 1450479"/>
                <a:gd name="connsiteX0" fmla="*/ 502 w 502"/>
                <a:gd name="connsiteY0" fmla="*/ 0 h 9936"/>
                <a:gd name="connsiteX1" fmla="*/ 0 w 502"/>
                <a:gd name="connsiteY1" fmla="*/ 9936 h 9936"/>
                <a:gd name="connsiteX0" fmla="*/ 297027 w 297027"/>
                <a:gd name="connsiteY0" fmla="*/ 0 h 10000"/>
                <a:gd name="connsiteX1" fmla="*/ 287027 w 297027"/>
                <a:gd name="connsiteY1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273379 w 639402"/>
                <a:gd name="connsiteY0" fmla="*/ 0 h 10000"/>
                <a:gd name="connsiteX1" fmla="*/ 0 w 639402"/>
                <a:gd name="connsiteY1" fmla="*/ 2188 h 10000"/>
                <a:gd name="connsiteX2" fmla="*/ 634942 w 639402"/>
                <a:gd name="connsiteY2" fmla="*/ 3457 h 10000"/>
                <a:gd name="connsiteX3" fmla="*/ 263379 w 639402"/>
                <a:gd name="connsiteY3" fmla="*/ 10000 h 10000"/>
                <a:gd name="connsiteX0" fmla="*/ 273379 w 634953"/>
                <a:gd name="connsiteY0" fmla="*/ 0 h 10000"/>
                <a:gd name="connsiteX1" fmla="*/ 0 w 634953"/>
                <a:gd name="connsiteY1" fmla="*/ 2188 h 10000"/>
                <a:gd name="connsiteX2" fmla="*/ 634942 w 634953"/>
                <a:gd name="connsiteY2" fmla="*/ 3457 h 10000"/>
                <a:gd name="connsiteX3" fmla="*/ 17637 w 634953"/>
                <a:gd name="connsiteY3" fmla="*/ 5974 h 10000"/>
                <a:gd name="connsiteX4" fmla="*/ 263379 w 634953"/>
                <a:gd name="connsiteY4" fmla="*/ 10000 h 10000"/>
                <a:gd name="connsiteX0" fmla="*/ 273379 w 652579"/>
                <a:gd name="connsiteY0" fmla="*/ 0 h 10000"/>
                <a:gd name="connsiteX1" fmla="*/ 0 w 652579"/>
                <a:gd name="connsiteY1" fmla="*/ 2188 h 10000"/>
                <a:gd name="connsiteX2" fmla="*/ 634942 w 652579"/>
                <a:gd name="connsiteY2" fmla="*/ 3457 h 10000"/>
                <a:gd name="connsiteX3" fmla="*/ 17637 w 652579"/>
                <a:gd name="connsiteY3" fmla="*/ 5974 h 10000"/>
                <a:gd name="connsiteX4" fmla="*/ 652579 w 652579"/>
                <a:gd name="connsiteY4" fmla="*/ 8315 h 10000"/>
                <a:gd name="connsiteX5" fmla="*/ 263379 w 652579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3457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61398"/>
                <a:gd name="connsiteY0" fmla="*/ 0 h 10000"/>
                <a:gd name="connsiteX1" fmla="*/ 26456 w 661398"/>
                <a:gd name="connsiteY1" fmla="*/ 2188 h 10000"/>
                <a:gd name="connsiteX2" fmla="*/ 661398 w 661398"/>
                <a:gd name="connsiteY2" fmla="*/ 5580 h 10000"/>
                <a:gd name="connsiteX3" fmla="*/ 0 w 661398"/>
                <a:gd name="connsiteY3" fmla="*/ 7046 h 10000"/>
                <a:gd name="connsiteX4" fmla="*/ 652579 w 661398"/>
                <a:gd name="connsiteY4" fmla="*/ 8293 h 10000"/>
                <a:gd name="connsiteX5" fmla="*/ 289835 w 661398"/>
                <a:gd name="connsiteY5" fmla="*/ 10000 h 10000"/>
                <a:gd name="connsiteX0" fmla="*/ 361565 w 723128"/>
                <a:gd name="connsiteY0" fmla="*/ 0 h 10000"/>
                <a:gd name="connsiteX1" fmla="*/ 88186 w 723128"/>
                <a:gd name="connsiteY1" fmla="*/ 2188 h 10000"/>
                <a:gd name="connsiteX2" fmla="*/ 723128 w 723128"/>
                <a:gd name="connsiteY2" fmla="*/ 5580 h 10000"/>
                <a:gd name="connsiteX3" fmla="*/ 0 w 723128"/>
                <a:gd name="connsiteY3" fmla="*/ 7593 h 10000"/>
                <a:gd name="connsiteX4" fmla="*/ 714309 w 723128"/>
                <a:gd name="connsiteY4" fmla="*/ 8293 h 10000"/>
                <a:gd name="connsiteX5" fmla="*/ 351565 w 723128"/>
                <a:gd name="connsiteY5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740765 w 740765"/>
                <a:gd name="connsiteY2" fmla="*/ 6565 h 10000"/>
                <a:gd name="connsiteX3" fmla="*/ 0 w 740765"/>
                <a:gd name="connsiteY3" fmla="*/ 7593 h 10000"/>
                <a:gd name="connsiteX4" fmla="*/ 714309 w 740765"/>
                <a:gd name="connsiteY4" fmla="*/ 8293 h 10000"/>
                <a:gd name="connsiteX5" fmla="*/ 351565 w 740765"/>
                <a:gd name="connsiteY5" fmla="*/ 10000 h 10000"/>
                <a:gd name="connsiteX0" fmla="*/ 467387 w 846587"/>
                <a:gd name="connsiteY0" fmla="*/ 0 h 10000"/>
                <a:gd name="connsiteX1" fmla="*/ 194008 w 846587"/>
                <a:gd name="connsiteY1" fmla="*/ 2188 h 10000"/>
                <a:gd name="connsiteX2" fmla="*/ 0 w 846587"/>
                <a:gd name="connsiteY2" fmla="*/ 5011 h 10000"/>
                <a:gd name="connsiteX3" fmla="*/ 846587 w 846587"/>
                <a:gd name="connsiteY3" fmla="*/ 6565 h 10000"/>
                <a:gd name="connsiteX4" fmla="*/ 105822 w 846587"/>
                <a:gd name="connsiteY4" fmla="*/ 7593 h 10000"/>
                <a:gd name="connsiteX5" fmla="*/ 820131 w 846587"/>
                <a:gd name="connsiteY5" fmla="*/ 8293 h 10000"/>
                <a:gd name="connsiteX6" fmla="*/ 457387 w 846587"/>
                <a:gd name="connsiteY6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643759 w 740765"/>
                <a:gd name="connsiteY1" fmla="*/ 3304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06890 w 740765"/>
                <a:gd name="connsiteY1" fmla="*/ 380 h 10000"/>
                <a:gd name="connsiteX2" fmla="*/ 317472 w 740765"/>
                <a:gd name="connsiteY2" fmla="*/ 1663 h 10000"/>
                <a:gd name="connsiteX3" fmla="*/ 643759 w 740765"/>
                <a:gd name="connsiteY3" fmla="*/ 3304 h 10000"/>
                <a:gd name="connsiteX4" fmla="*/ 26457 w 740765"/>
                <a:gd name="connsiteY4" fmla="*/ 4989 h 10000"/>
                <a:gd name="connsiteX5" fmla="*/ 740765 w 740765"/>
                <a:gd name="connsiteY5" fmla="*/ 6565 h 10000"/>
                <a:gd name="connsiteX6" fmla="*/ 0 w 740765"/>
                <a:gd name="connsiteY6" fmla="*/ 7593 h 10000"/>
                <a:gd name="connsiteX7" fmla="*/ 714309 w 740765"/>
                <a:gd name="connsiteY7" fmla="*/ 8293 h 10000"/>
                <a:gd name="connsiteX8" fmla="*/ 351565 w 740765"/>
                <a:gd name="connsiteY8" fmla="*/ 10000 h 10000"/>
                <a:gd name="connsiteX0" fmla="*/ 3 w 2636769"/>
                <a:gd name="connsiteY0" fmla="*/ 0 h 10210"/>
                <a:gd name="connsiteX1" fmla="*/ 2202894 w 2636769"/>
                <a:gd name="connsiteY1" fmla="*/ 590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4 w 2636770"/>
                <a:gd name="connsiteY0" fmla="*/ 0 h 10210"/>
                <a:gd name="connsiteX1" fmla="*/ 2245224 w 2636770"/>
                <a:gd name="connsiteY1" fmla="*/ 222 h 10210"/>
                <a:gd name="connsiteX2" fmla="*/ 2213477 w 2636770"/>
                <a:gd name="connsiteY2" fmla="*/ 1873 h 10210"/>
                <a:gd name="connsiteX3" fmla="*/ 2539764 w 2636770"/>
                <a:gd name="connsiteY3" fmla="*/ 3514 h 10210"/>
                <a:gd name="connsiteX4" fmla="*/ 1922462 w 2636770"/>
                <a:gd name="connsiteY4" fmla="*/ 5199 h 10210"/>
                <a:gd name="connsiteX5" fmla="*/ 2636770 w 2636770"/>
                <a:gd name="connsiteY5" fmla="*/ 6775 h 10210"/>
                <a:gd name="connsiteX6" fmla="*/ 1896005 w 2636770"/>
                <a:gd name="connsiteY6" fmla="*/ 7803 h 10210"/>
                <a:gd name="connsiteX7" fmla="*/ 2610314 w 2636770"/>
                <a:gd name="connsiteY7" fmla="*/ 8503 h 10210"/>
                <a:gd name="connsiteX8" fmla="*/ 2247570 w 2636770"/>
                <a:gd name="connsiteY8" fmla="*/ 10210 h 10210"/>
                <a:gd name="connsiteX0" fmla="*/ 14 w 1289295"/>
                <a:gd name="connsiteY0" fmla="*/ 0 h 10683"/>
                <a:gd name="connsiteX1" fmla="*/ 897749 w 1289295"/>
                <a:gd name="connsiteY1" fmla="*/ 69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83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0 w 1289281"/>
                <a:gd name="connsiteY0" fmla="*/ 0 h 10683"/>
                <a:gd name="connsiteX1" fmla="*/ 171081 w 1289281"/>
                <a:gd name="connsiteY1" fmla="*/ 1519 h 10683"/>
                <a:gd name="connsiteX2" fmla="*/ 897735 w 1289281"/>
                <a:gd name="connsiteY2" fmla="*/ 745 h 10683"/>
                <a:gd name="connsiteX3" fmla="*/ 865988 w 1289281"/>
                <a:gd name="connsiteY3" fmla="*/ 2346 h 10683"/>
                <a:gd name="connsiteX4" fmla="*/ 1192275 w 1289281"/>
                <a:gd name="connsiteY4" fmla="*/ 3987 h 10683"/>
                <a:gd name="connsiteX5" fmla="*/ 574973 w 1289281"/>
                <a:gd name="connsiteY5" fmla="*/ 5672 h 10683"/>
                <a:gd name="connsiteX6" fmla="*/ 1289281 w 1289281"/>
                <a:gd name="connsiteY6" fmla="*/ 7248 h 10683"/>
                <a:gd name="connsiteX7" fmla="*/ 548516 w 1289281"/>
                <a:gd name="connsiteY7" fmla="*/ 8276 h 10683"/>
                <a:gd name="connsiteX8" fmla="*/ 1262825 w 1289281"/>
                <a:gd name="connsiteY8" fmla="*/ 8976 h 10683"/>
                <a:gd name="connsiteX9" fmla="*/ 900081 w 1289281"/>
                <a:gd name="connsiteY9" fmla="*/ 10683 h 10683"/>
                <a:gd name="connsiteX0" fmla="*/ 112385 w 1161800"/>
                <a:gd name="connsiteY0" fmla="*/ 9881 h 9938"/>
                <a:gd name="connsiteX1" fmla="*/ 43600 w 1161800"/>
                <a:gd name="connsiteY1" fmla="*/ 774 h 9938"/>
                <a:gd name="connsiteX2" fmla="*/ 770254 w 1161800"/>
                <a:gd name="connsiteY2" fmla="*/ 0 h 9938"/>
                <a:gd name="connsiteX3" fmla="*/ 738507 w 1161800"/>
                <a:gd name="connsiteY3" fmla="*/ 1601 h 9938"/>
                <a:gd name="connsiteX4" fmla="*/ 1064794 w 1161800"/>
                <a:gd name="connsiteY4" fmla="*/ 3242 h 9938"/>
                <a:gd name="connsiteX5" fmla="*/ 447492 w 1161800"/>
                <a:gd name="connsiteY5" fmla="*/ 4927 h 9938"/>
                <a:gd name="connsiteX6" fmla="*/ 1161800 w 1161800"/>
                <a:gd name="connsiteY6" fmla="*/ 6503 h 9938"/>
                <a:gd name="connsiteX7" fmla="*/ 421035 w 1161800"/>
                <a:gd name="connsiteY7" fmla="*/ 7531 h 9938"/>
                <a:gd name="connsiteX8" fmla="*/ 1135344 w 1161800"/>
                <a:gd name="connsiteY8" fmla="*/ 8231 h 9938"/>
                <a:gd name="connsiteX9" fmla="*/ 772600 w 1161800"/>
                <a:gd name="connsiteY9" fmla="*/ 9938 h 9938"/>
                <a:gd name="connsiteX0" fmla="*/ 8487 w 17520"/>
                <a:gd name="connsiteY0" fmla="*/ 9943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0" fmla="*/ 8487 w 17520"/>
                <a:gd name="connsiteY0" fmla="*/ 9943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8487 w 17520"/>
                <a:gd name="connsiteY11" fmla="*/ 9943 h 10000"/>
                <a:gd name="connsiteX0" fmla="*/ 8487 w 17520"/>
                <a:gd name="connsiteY0" fmla="*/ 9996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8487 w 17520"/>
                <a:gd name="connsiteY11" fmla="*/ 9996 h 10000"/>
                <a:gd name="connsiteX0" fmla="*/ 2718 w 17520"/>
                <a:gd name="connsiteY0" fmla="*/ 9996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2718 w 17520"/>
                <a:gd name="connsiteY11" fmla="*/ 9996 h 10000"/>
                <a:gd name="connsiteX0" fmla="*/ 5166 w 19968"/>
                <a:gd name="connsiteY0" fmla="*/ 9996 h 10000"/>
                <a:gd name="connsiteX1" fmla="*/ 2449 w 19968"/>
                <a:gd name="connsiteY1" fmla="*/ 8001 h 10000"/>
                <a:gd name="connsiteX2" fmla="*/ 202 w 19968"/>
                <a:gd name="connsiteY2" fmla="*/ 4302 h 10000"/>
                <a:gd name="connsiteX3" fmla="*/ 16598 w 19968"/>
                <a:gd name="connsiteY3" fmla="*/ 0 h 10000"/>
                <a:gd name="connsiteX4" fmla="*/ 16325 w 19968"/>
                <a:gd name="connsiteY4" fmla="*/ 1611 h 10000"/>
                <a:gd name="connsiteX5" fmla="*/ 19133 w 19968"/>
                <a:gd name="connsiteY5" fmla="*/ 3262 h 10000"/>
                <a:gd name="connsiteX6" fmla="*/ 13820 w 19968"/>
                <a:gd name="connsiteY6" fmla="*/ 4958 h 10000"/>
                <a:gd name="connsiteX7" fmla="*/ 19968 w 19968"/>
                <a:gd name="connsiteY7" fmla="*/ 6544 h 10000"/>
                <a:gd name="connsiteX8" fmla="*/ 13592 w 19968"/>
                <a:gd name="connsiteY8" fmla="*/ 7578 h 10000"/>
                <a:gd name="connsiteX9" fmla="*/ 19740 w 19968"/>
                <a:gd name="connsiteY9" fmla="*/ 8282 h 10000"/>
                <a:gd name="connsiteX10" fmla="*/ 16618 w 19968"/>
                <a:gd name="connsiteY10" fmla="*/ 10000 h 10000"/>
                <a:gd name="connsiteX11" fmla="*/ 5166 w 19968"/>
                <a:gd name="connsiteY11" fmla="*/ 9996 h 10000"/>
                <a:gd name="connsiteX0" fmla="*/ 5918 w 20720"/>
                <a:gd name="connsiteY0" fmla="*/ 9996 h 10000"/>
                <a:gd name="connsiteX1" fmla="*/ 43 w 20720"/>
                <a:gd name="connsiteY1" fmla="*/ 8001 h 10000"/>
                <a:gd name="connsiteX2" fmla="*/ 954 w 20720"/>
                <a:gd name="connsiteY2" fmla="*/ 4302 h 10000"/>
                <a:gd name="connsiteX3" fmla="*/ 17350 w 20720"/>
                <a:gd name="connsiteY3" fmla="*/ 0 h 10000"/>
                <a:gd name="connsiteX4" fmla="*/ 17077 w 20720"/>
                <a:gd name="connsiteY4" fmla="*/ 1611 h 10000"/>
                <a:gd name="connsiteX5" fmla="*/ 19885 w 20720"/>
                <a:gd name="connsiteY5" fmla="*/ 3262 h 10000"/>
                <a:gd name="connsiteX6" fmla="*/ 14572 w 20720"/>
                <a:gd name="connsiteY6" fmla="*/ 4958 h 10000"/>
                <a:gd name="connsiteX7" fmla="*/ 20720 w 20720"/>
                <a:gd name="connsiteY7" fmla="*/ 6544 h 10000"/>
                <a:gd name="connsiteX8" fmla="*/ 14344 w 20720"/>
                <a:gd name="connsiteY8" fmla="*/ 7578 h 10000"/>
                <a:gd name="connsiteX9" fmla="*/ 20492 w 20720"/>
                <a:gd name="connsiteY9" fmla="*/ 8282 h 10000"/>
                <a:gd name="connsiteX10" fmla="*/ 17370 w 20720"/>
                <a:gd name="connsiteY10" fmla="*/ 10000 h 10000"/>
                <a:gd name="connsiteX11" fmla="*/ 5918 w 20720"/>
                <a:gd name="connsiteY11" fmla="*/ 9996 h 10000"/>
                <a:gd name="connsiteX0" fmla="*/ 5882 w 20684"/>
                <a:gd name="connsiteY0" fmla="*/ 9996 h 10000"/>
                <a:gd name="connsiteX1" fmla="*/ 7 w 20684"/>
                <a:gd name="connsiteY1" fmla="*/ 8001 h 10000"/>
                <a:gd name="connsiteX2" fmla="*/ 2011 w 20684"/>
                <a:gd name="connsiteY2" fmla="*/ 4971 h 10000"/>
                <a:gd name="connsiteX3" fmla="*/ 17314 w 20684"/>
                <a:gd name="connsiteY3" fmla="*/ 0 h 10000"/>
                <a:gd name="connsiteX4" fmla="*/ 17041 w 20684"/>
                <a:gd name="connsiteY4" fmla="*/ 1611 h 10000"/>
                <a:gd name="connsiteX5" fmla="*/ 19849 w 20684"/>
                <a:gd name="connsiteY5" fmla="*/ 3262 h 10000"/>
                <a:gd name="connsiteX6" fmla="*/ 14536 w 20684"/>
                <a:gd name="connsiteY6" fmla="*/ 4958 h 10000"/>
                <a:gd name="connsiteX7" fmla="*/ 20684 w 20684"/>
                <a:gd name="connsiteY7" fmla="*/ 6544 h 10000"/>
                <a:gd name="connsiteX8" fmla="*/ 14308 w 20684"/>
                <a:gd name="connsiteY8" fmla="*/ 7578 h 10000"/>
                <a:gd name="connsiteX9" fmla="*/ 20456 w 20684"/>
                <a:gd name="connsiteY9" fmla="*/ 8282 h 10000"/>
                <a:gd name="connsiteX10" fmla="*/ 17334 w 20684"/>
                <a:gd name="connsiteY10" fmla="*/ 10000 h 10000"/>
                <a:gd name="connsiteX11" fmla="*/ 5882 w 20684"/>
                <a:gd name="connsiteY11" fmla="*/ 99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84" h="10000">
                  <a:moveTo>
                    <a:pt x="5882" y="9996"/>
                  </a:moveTo>
                  <a:cubicBezTo>
                    <a:pt x="5804" y="9458"/>
                    <a:pt x="106" y="9528"/>
                    <a:pt x="7" y="8001"/>
                  </a:cubicBezTo>
                  <a:cubicBezTo>
                    <a:pt x="-92" y="6474"/>
                    <a:pt x="989" y="6090"/>
                    <a:pt x="2011" y="4971"/>
                  </a:cubicBezTo>
                  <a:lnTo>
                    <a:pt x="17314" y="0"/>
                  </a:lnTo>
                  <a:cubicBezTo>
                    <a:pt x="17068" y="684"/>
                    <a:pt x="17082" y="978"/>
                    <a:pt x="17041" y="1611"/>
                  </a:cubicBezTo>
                  <a:lnTo>
                    <a:pt x="19849" y="3262"/>
                  </a:lnTo>
                  <a:lnTo>
                    <a:pt x="14536" y="4958"/>
                  </a:lnTo>
                  <a:lnTo>
                    <a:pt x="20684" y="6544"/>
                  </a:lnTo>
                  <a:lnTo>
                    <a:pt x="14308" y="7578"/>
                  </a:lnTo>
                  <a:lnTo>
                    <a:pt x="20456" y="8282"/>
                  </a:lnTo>
                  <a:lnTo>
                    <a:pt x="17334" y="10000"/>
                  </a:lnTo>
                  <a:lnTo>
                    <a:pt x="5882" y="9996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BD92DE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4807955" y="2491145"/>
              <a:ext cx="365299" cy="567762"/>
            </a:xfrm>
            <a:custGeom>
              <a:avLst/>
              <a:gdLst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47625 w 83838"/>
                <a:gd name="connsiteY2" fmla="*/ 304800 h 1409700"/>
                <a:gd name="connsiteX3" fmla="*/ 66675 w 83838"/>
                <a:gd name="connsiteY3" fmla="*/ 409575 h 1409700"/>
                <a:gd name="connsiteX4" fmla="*/ 76200 w 83838"/>
                <a:gd name="connsiteY4" fmla="*/ 1409700 h 1409700"/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66675 w 83838"/>
                <a:gd name="connsiteY2" fmla="*/ 409575 h 1409700"/>
                <a:gd name="connsiteX3" fmla="*/ 76200 w 83838"/>
                <a:gd name="connsiteY3" fmla="*/ 1409700 h 1409700"/>
                <a:gd name="connsiteX0" fmla="*/ 0 w 76200"/>
                <a:gd name="connsiteY0" fmla="*/ 17523 h 1427223"/>
                <a:gd name="connsiteX1" fmla="*/ 28575 w 76200"/>
                <a:gd name="connsiteY1" fmla="*/ 131823 h 1427223"/>
                <a:gd name="connsiteX2" fmla="*/ 76200 w 76200"/>
                <a:gd name="connsiteY2" fmla="*/ 1427223 h 1427223"/>
                <a:gd name="connsiteX0" fmla="*/ 0 w 29481"/>
                <a:gd name="connsiteY0" fmla="*/ 18382 h 1440697"/>
                <a:gd name="connsiteX1" fmla="*/ 28575 w 29481"/>
                <a:gd name="connsiteY1" fmla="*/ 132682 h 1440697"/>
                <a:gd name="connsiteX2" fmla="*/ 27893 w 29481"/>
                <a:gd name="connsiteY2" fmla="*/ 1440697 h 1440697"/>
                <a:gd name="connsiteX0" fmla="*/ 4708 w 9018"/>
                <a:gd name="connsiteY0" fmla="*/ 9242 h 1450479"/>
                <a:gd name="connsiteX1" fmla="*/ 4938 w 9018"/>
                <a:gd name="connsiteY1" fmla="*/ 142464 h 1450479"/>
                <a:gd name="connsiteX2" fmla="*/ 4256 w 9018"/>
                <a:gd name="connsiteY2" fmla="*/ 1450479 h 1450479"/>
                <a:gd name="connsiteX0" fmla="*/ 502 w 502"/>
                <a:gd name="connsiteY0" fmla="*/ 0 h 9936"/>
                <a:gd name="connsiteX1" fmla="*/ 0 w 502"/>
                <a:gd name="connsiteY1" fmla="*/ 9936 h 9936"/>
                <a:gd name="connsiteX0" fmla="*/ 297027 w 297027"/>
                <a:gd name="connsiteY0" fmla="*/ 0 h 10000"/>
                <a:gd name="connsiteX1" fmla="*/ 287027 w 297027"/>
                <a:gd name="connsiteY1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273379 w 639402"/>
                <a:gd name="connsiteY0" fmla="*/ 0 h 10000"/>
                <a:gd name="connsiteX1" fmla="*/ 0 w 639402"/>
                <a:gd name="connsiteY1" fmla="*/ 2188 h 10000"/>
                <a:gd name="connsiteX2" fmla="*/ 634942 w 639402"/>
                <a:gd name="connsiteY2" fmla="*/ 3457 h 10000"/>
                <a:gd name="connsiteX3" fmla="*/ 263379 w 639402"/>
                <a:gd name="connsiteY3" fmla="*/ 10000 h 10000"/>
                <a:gd name="connsiteX0" fmla="*/ 273379 w 634953"/>
                <a:gd name="connsiteY0" fmla="*/ 0 h 10000"/>
                <a:gd name="connsiteX1" fmla="*/ 0 w 634953"/>
                <a:gd name="connsiteY1" fmla="*/ 2188 h 10000"/>
                <a:gd name="connsiteX2" fmla="*/ 634942 w 634953"/>
                <a:gd name="connsiteY2" fmla="*/ 3457 h 10000"/>
                <a:gd name="connsiteX3" fmla="*/ 17637 w 634953"/>
                <a:gd name="connsiteY3" fmla="*/ 5974 h 10000"/>
                <a:gd name="connsiteX4" fmla="*/ 263379 w 634953"/>
                <a:gd name="connsiteY4" fmla="*/ 10000 h 10000"/>
                <a:gd name="connsiteX0" fmla="*/ 273379 w 652579"/>
                <a:gd name="connsiteY0" fmla="*/ 0 h 10000"/>
                <a:gd name="connsiteX1" fmla="*/ 0 w 652579"/>
                <a:gd name="connsiteY1" fmla="*/ 2188 h 10000"/>
                <a:gd name="connsiteX2" fmla="*/ 634942 w 652579"/>
                <a:gd name="connsiteY2" fmla="*/ 3457 h 10000"/>
                <a:gd name="connsiteX3" fmla="*/ 17637 w 652579"/>
                <a:gd name="connsiteY3" fmla="*/ 5974 h 10000"/>
                <a:gd name="connsiteX4" fmla="*/ 652579 w 652579"/>
                <a:gd name="connsiteY4" fmla="*/ 8315 h 10000"/>
                <a:gd name="connsiteX5" fmla="*/ 263379 w 652579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3457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61398"/>
                <a:gd name="connsiteY0" fmla="*/ 0 h 10000"/>
                <a:gd name="connsiteX1" fmla="*/ 26456 w 661398"/>
                <a:gd name="connsiteY1" fmla="*/ 2188 h 10000"/>
                <a:gd name="connsiteX2" fmla="*/ 661398 w 661398"/>
                <a:gd name="connsiteY2" fmla="*/ 5580 h 10000"/>
                <a:gd name="connsiteX3" fmla="*/ 0 w 661398"/>
                <a:gd name="connsiteY3" fmla="*/ 7046 h 10000"/>
                <a:gd name="connsiteX4" fmla="*/ 652579 w 661398"/>
                <a:gd name="connsiteY4" fmla="*/ 8293 h 10000"/>
                <a:gd name="connsiteX5" fmla="*/ 289835 w 661398"/>
                <a:gd name="connsiteY5" fmla="*/ 10000 h 10000"/>
                <a:gd name="connsiteX0" fmla="*/ 361565 w 723128"/>
                <a:gd name="connsiteY0" fmla="*/ 0 h 10000"/>
                <a:gd name="connsiteX1" fmla="*/ 88186 w 723128"/>
                <a:gd name="connsiteY1" fmla="*/ 2188 h 10000"/>
                <a:gd name="connsiteX2" fmla="*/ 723128 w 723128"/>
                <a:gd name="connsiteY2" fmla="*/ 5580 h 10000"/>
                <a:gd name="connsiteX3" fmla="*/ 0 w 723128"/>
                <a:gd name="connsiteY3" fmla="*/ 7593 h 10000"/>
                <a:gd name="connsiteX4" fmla="*/ 714309 w 723128"/>
                <a:gd name="connsiteY4" fmla="*/ 8293 h 10000"/>
                <a:gd name="connsiteX5" fmla="*/ 351565 w 723128"/>
                <a:gd name="connsiteY5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740765 w 740765"/>
                <a:gd name="connsiteY2" fmla="*/ 6565 h 10000"/>
                <a:gd name="connsiteX3" fmla="*/ 0 w 740765"/>
                <a:gd name="connsiteY3" fmla="*/ 7593 h 10000"/>
                <a:gd name="connsiteX4" fmla="*/ 714309 w 740765"/>
                <a:gd name="connsiteY4" fmla="*/ 8293 h 10000"/>
                <a:gd name="connsiteX5" fmla="*/ 351565 w 740765"/>
                <a:gd name="connsiteY5" fmla="*/ 10000 h 10000"/>
                <a:gd name="connsiteX0" fmla="*/ 467387 w 846587"/>
                <a:gd name="connsiteY0" fmla="*/ 0 h 10000"/>
                <a:gd name="connsiteX1" fmla="*/ 194008 w 846587"/>
                <a:gd name="connsiteY1" fmla="*/ 2188 h 10000"/>
                <a:gd name="connsiteX2" fmla="*/ 0 w 846587"/>
                <a:gd name="connsiteY2" fmla="*/ 5011 h 10000"/>
                <a:gd name="connsiteX3" fmla="*/ 846587 w 846587"/>
                <a:gd name="connsiteY3" fmla="*/ 6565 h 10000"/>
                <a:gd name="connsiteX4" fmla="*/ 105822 w 846587"/>
                <a:gd name="connsiteY4" fmla="*/ 7593 h 10000"/>
                <a:gd name="connsiteX5" fmla="*/ 820131 w 846587"/>
                <a:gd name="connsiteY5" fmla="*/ 8293 h 10000"/>
                <a:gd name="connsiteX6" fmla="*/ 457387 w 846587"/>
                <a:gd name="connsiteY6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643759 w 740765"/>
                <a:gd name="connsiteY1" fmla="*/ 3304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06890 w 740765"/>
                <a:gd name="connsiteY1" fmla="*/ 380 h 10000"/>
                <a:gd name="connsiteX2" fmla="*/ 317472 w 740765"/>
                <a:gd name="connsiteY2" fmla="*/ 1663 h 10000"/>
                <a:gd name="connsiteX3" fmla="*/ 643759 w 740765"/>
                <a:gd name="connsiteY3" fmla="*/ 3304 h 10000"/>
                <a:gd name="connsiteX4" fmla="*/ 26457 w 740765"/>
                <a:gd name="connsiteY4" fmla="*/ 4989 h 10000"/>
                <a:gd name="connsiteX5" fmla="*/ 740765 w 740765"/>
                <a:gd name="connsiteY5" fmla="*/ 6565 h 10000"/>
                <a:gd name="connsiteX6" fmla="*/ 0 w 740765"/>
                <a:gd name="connsiteY6" fmla="*/ 7593 h 10000"/>
                <a:gd name="connsiteX7" fmla="*/ 714309 w 740765"/>
                <a:gd name="connsiteY7" fmla="*/ 8293 h 10000"/>
                <a:gd name="connsiteX8" fmla="*/ 351565 w 740765"/>
                <a:gd name="connsiteY8" fmla="*/ 10000 h 10000"/>
                <a:gd name="connsiteX0" fmla="*/ 3 w 2636769"/>
                <a:gd name="connsiteY0" fmla="*/ 0 h 10210"/>
                <a:gd name="connsiteX1" fmla="*/ 2202894 w 2636769"/>
                <a:gd name="connsiteY1" fmla="*/ 590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4 w 2636770"/>
                <a:gd name="connsiteY0" fmla="*/ 0 h 10210"/>
                <a:gd name="connsiteX1" fmla="*/ 2245224 w 2636770"/>
                <a:gd name="connsiteY1" fmla="*/ 222 h 10210"/>
                <a:gd name="connsiteX2" fmla="*/ 2213477 w 2636770"/>
                <a:gd name="connsiteY2" fmla="*/ 1873 h 10210"/>
                <a:gd name="connsiteX3" fmla="*/ 2539764 w 2636770"/>
                <a:gd name="connsiteY3" fmla="*/ 3514 h 10210"/>
                <a:gd name="connsiteX4" fmla="*/ 1922462 w 2636770"/>
                <a:gd name="connsiteY4" fmla="*/ 5199 h 10210"/>
                <a:gd name="connsiteX5" fmla="*/ 2636770 w 2636770"/>
                <a:gd name="connsiteY5" fmla="*/ 6775 h 10210"/>
                <a:gd name="connsiteX6" fmla="*/ 1896005 w 2636770"/>
                <a:gd name="connsiteY6" fmla="*/ 7803 h 10210"/>
                <a:gd name="connsiteX7" fmla="*/ 2610314 w 2636770"/>
                <a:gd name="connsiteY7" fmla="*/ 8503 h 10210"/>
                <a:gd name="connsiteX8" fmla="*/ 2247570 w 2636770"/>
                <a:gd name="connsiteY8" fmla="*/ 10210 h 10210"/>
                <a:gd name="connsiteX0" fmla="*/ 14 w 1289295"/>
                <a:gd name="connsiteY0" fmla="*/ 0 h 10683"/>
                <a:gd name="connsiteX1" fmla="*/ 897749 w 1289295"/>
                <a:gd name="connsiteY1" fmla="*/ 69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83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546788 w 1546788"/>
                <a:gd name="connsiteY0" fmla="*/ 0 h 10508"/>
                <a:gd name="connsiteX1" fmla="*/ 349219 w 1546788"/>
                <a:gd name="connsiteY1" fmla="*/ 570 h 10508"/>
                <a:gd name="connsiteX2" fmla="*/ 317472 w 1546788"/>
                <a:gd name="connsiteY2" fmla="*/ 2171 h 10508"/>
                <a:gd name="connsiteX3" fmla="*/ 643759 w 1546788"/>
                <a:gd name="connsiteY3" fmla="*/ 3812 h 10508"/>
                <a:gd name="connsiteX4" fmla="*/ 26457 w 1546788"/>
                <a:gd name="connsiteY4" fmla="*/ 5497 h 10508"/>
                <a:gd name="connsiteX5" fmla="*/ 740765 w 1546788"/>
                <a:gd name="connsiteY5" fmla="*/ 7073 h 10508"/>
                <a:gd name="connsiteX6" fmla="*/ 0 w 1546788"/>
                <a:gd name="connsiteY6" fmla="*/ 8101 h 10508"/>
                <a:gd name="connsiteX7" fmla="*/ 714309 w 1546788"/>
                <a:gd name="connsiteY7" fmla="*/ 8801 h 10508"/>
                <a:gd name="connsiteX8" fmla="*/ 351565 w 1546788"/>
                <a:gd name="connsiteY8" fmla="*/ 10508 h 10508"/>
                <a:gd name="connsiteX0" fmla="*/ 1546788 w 1546788"/>
                <a:gd name="connsiteY0" fmla="*/ 0 h 10508"/>
                <a:gd name="connsiteX1" fmla="*/ 349219 w 1546788"/>
                <a:gd name="connsiteY1" fmla="*/ 570 h 10508"/>
                <a:gd name="connsiteX2" fmla="*/ 317472 w 1546788"/>
                <a:gd name="connsiteY2" fmla="*/ 2171 h 10508"/>
                <a:gd name="connsiteX3" fmla="*/ 643759 w 1546788"/>
                <a:gd name="connsiteY3" fmla="*/ 3812 h 10508"/>
                <a:gd name="connsiteX4" fmla="*/ 26457 w 1546788"/>
                <a:gd name="connsiteY4" fmla="*/ 5497 h 10508"/>
                <a:gd name="connsiteX5" fmla="*/ 740765 w 1546788"/>
                <a:gd name="connsiteY5" fmla="*/ 7073 h 10508"/>
                <a:gd name="connsiteX6" fmla="*/ 0 w 1546788"/>
                <a:gd name="connsiteY6" fmla="*/ 8101 h 10508"/>
                <a:gd name="connsiteX7" fmla="*/ 714309 w 1546788"/>
                <a:gd name="connsiteY7" fmla="*/ 8801 h 10508"/>
                <a:gd name="connsiteX8" fmla="*/ 351565 w 1546788"/>
                <a:gd name="connsiteY8" fmla="*/ 10508 h 10508"/>
                <a:gd name="connsiteX0" fmla="*/ 1546788 w 1546788"/>
                <a:gd name="connsiteY0" fmla="*/ 0 h 10508"/>
                <a:gd name="connsiteX1" fmla="*/ 962995 w 1546788"/>
                <a:gd name="connsiteY1" fmla="*/ 608 h 10508"/>
                <a:gd name="connsiteX2" fmla="*/ 349219 w 1546788"/>
                <a:gd name="connsiteY2" fmla="*/ 570 h 10508"/>
                <a:gd name="connsiteX3" fmla="*/ 317472 w 1546788"/>
                <a:gd name="connsiteY3" fmla="*/ 2171 h 10508"/>
                <a:gd name="connsiteX4" fmla="*/ 643759 w 1546788"/>
                <a:gd name="connsiteY4" fmla="*/ 3812 h 10508"/>
                <a:gd name="connsiteX5" fmla="*/ 26457 w 1546788"/>
                <a:gd name="connsiteY5" fmla="*/ 5497 h 10508"/>
                <a:gd name="connsiteX6" fmla="*/ 740765 w 1546788"/>
                <a:gd name="connsiteY6" fmla="*/ 7073 h 10508"/>
                <a:gd name="connsiteX7" fmla="*/ 0 w 1546788"/>
                <a:gd name="connsiteY7" fmla="*/ 8101 h 10508"/>
                <a:gd name="connsiteX8" fmla="*/ 714309 w 1546788"/>
                <a:gd name="connsiteY8" fmla="*/ 8801 h 10508"/>
                <a:gd name="connsiteX9" fmla="*/ 351565 w 1546788"/>
                <a:gd name="connsiteY9" fmla="*/ 10508 h 10508"/>
                <a:gd name="connsiteX0" fmla="*/ 1462129 w 1462129"/>
                <a:gd name="connsiteY0" fmla="*/ 9986 h 9986"/>
                <a:gd name="connsiteX1" fmla="*/ 962995 w 1462129"/>
                <a:gd name="connsiteY1" fmla="*/ 38 h 9986"/>
                <a:gd name="connsiteX2" fmla="*/ 349219 w 1462129"/>
                <a:gd name="connsiteY2" fmla="*/ 0 h 9986"/>
                <a:gd name="connsiteX3" fmla="*/ 317472 w 1462129"/>
                <a:gd name="connsiteY3" fmla="*/ 1601 h 9986"/>
                <a:gd name="connsiteX4" fmla="*/ 643759 w 1462129"/>
                <a:gd name="connsiteY4" fmla="*/ 3242 h 9986"/>
                <a:gd name="connsiteX5" fmla="*/ 26457 w 1462129"/>
                <a:gd name="connsiteY5" fmla="*/ 4927 h 9986"/>
                <a:gd name="connsiteX6" fmla="*/ 740765 w 1462129"/>
                <a:gd name="connsiteY6" fmla="*/ 6503 h 9986"/>
                <a:gd name="connsiteX7" fmla="*/ 0 w 1462129"/>
                <a:gd name="connsiteY7" fmla="*/ 7531 h 9986"/>
                <a:gd name="connsiteX8" fmla="*/ 714309 w 1462129"/>
                <a:gd name="connsiteY8" fmla="*/ 8231 h 9986"/>
                <a:gd name="connsiteX9" fmla="*/ 351565 w 1462129"/>
                <a:gd name="connsiteY9" fmla="*/ 9938 h 9986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6586 w 16723"/>
                <a:gd name="connsiteY2" fmla="*/ 38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6586 w 16723"/>
                <a:gd name="connsiteY2" fmla="*/ 38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371 w 16723"/>
                <a:gd name="connsiteY2" fmla="*/ 827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371 w 16723"/>
                <a:gd name="connsiteY2" fmla="*/ 827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7551 w 16723"/>
                <a:gd name="connsiteY2" fmla="*/ 1300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758 w 16723"/>
                <a:gd name="connsiteY2" fmla="*/ 2352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082 w 16723"/>
                <a:gd name="connsiteY2" fmla="*/ 2405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082 w 16723"/>
                <a:gd name="connsiteY2" fmla="*/ 2405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48 w 16723"/>
                <a:gd name="connsiteY0" fmla="*/ 9965 h 9965"/>
                <a:gd name="connsiteX1" fmla="*/ 16671 w 16723"/>
                <a:gd name="connsiteY1" fmla="*/ 8926 h 9965"/>
                <a:gd name="connsiteX2" fmla="*/ 8082 w 16723"/>
                <a:gd name="connsiteY2" fmla="*/ 2405 h 9965"/>
                <a:gd name="connsiteX3" fmla="*/ 7551 w 16723"/>
                <a:gd name="connsiteY3" fmla="*/ 1300 h 9965"/>
                <a:gd name="connsiteX4" fmla="*/ 2388 w 16723"/>
                <a:gd name="connsiteY4" fmla="*/ 0 h 9965"/>
                <a:gd name="connsiteX5" fmla="*/ 2171 w 16723"/>
                <a:gd name="connsiteY5" fmla="*/ 1603 h 9965"/>
                <a:gd name="connsiteX6" fmla="*/ 4403 w 16723"/>
                <a:gd name="connsiteY6" fmla="*/ 3247 h 9965"/>
                <a:gd name="connsiteX7" fmla="*/ 181 w 16723"/>
                <a:gd name="connsiteY7" fmla="*/ 4934 h 9965"/>
                <a:gd name="connsiteX8" fmla="*/ 5066 w 16723"/>
                <a:gd name="connsiteY8" fmla="*/ 6512 h 9965"/>
                <a:gd name="connsiteX9" fmla="*/ 0 w 16723"/>
                <a:gd name="connsiteY9" fmla="*/ 7542 h 9965"/>
                <a:gd name="connsiteX10" fmla="*/ 4885 w 16723"/>
                <a:gd name="connsiteY10" fmla="*/ 8243 h 9965"/>
                <a:gd name="connsiteX11" fmla="*/ 2404 w 16723"/>
                <a:gd name="connsiteY11" fmla="*/ 9952 h 9965"/>
                <a:gd name="connsiteX12" fmla="*/ 10048 w 16723"/>
                <a:gd name="connsiteY12" fmla="*/ 9965 h 9965"/>
                <a:gd name="connsiteX0" fmla="*/ 6008 w 10026"/>
                <a:gd name="connsiteY0" fmla="*/ 10000 h 10274"/>
                <a:gd name="connsiteX1" fmla="*/ 9969 w 10026"/>
                <a:gd name="connsiteY1" fmla="*/ 8957 h 10274"/>
                <a:gd name="connsiteX2" fmla="*/ 4833 w 10026"/>
                <a:gd name="connsiteY2" fmla="*/ 2413 h 10274"/>
                <a:gd name="connsiteX3" fmla="*/ 4515 w 10026"/>
                <a:gd name="connsiteY3" fmla="*/ 1305 h 10274"/>
                <a:gd name="connsiteX4" fmla="*/ 1428 w 10026"/>
                <a:gd name="connsiteY4" fmla="*/ 0 h 10274"/>
                <a:gd name="connsiteX5" fmla="*/ 1298 w 10026"/>
                <a:gd name="connsiteY5" fmla="*/ 1609 h 10274"/>
                <a:gd name="connsiteX6" fmla="*/ 2633 w 10026"/>
                <a:gd name="connsiteY6" fmla="*/ 3258 h 10274"/>
                <a:gd name="connsiteX7" fmla="*/ 108 w 10026"/>
                <a:gd name="connsiteY7" fmla="*/ 4951 h 10274"/>
                <a:gd name="connsiteX8" fmla="*/ 3029 w 10026"/>
                <a:gd name="connsiteY8" fmla="*/ 6535 h 10274"/>
                <a:gd name="connsiteX9" fmla="*/ 0 w 10026"/>
                <a:gd name="connsiteY9" fmla="*/ 7568 h 10274"/>
                <a:gd name="connsiteX10" fmla="*/ 2921 w 10026"/>
                <a:gd name="connsiteY10" fmla="*/ 8272 h 10274"/>
                <a:gd name="connsiteX11" fmla="*/ 1438 w 10026"/>
                <a:gd name="connsiteY11" fmla="*/ 9987 h 10274"/>
                <a:gd name="connsiteX12" fmla="*/ 6008 w 10026"/>
                <a:gd name="connsiteY12" fmla="*/ 10000 h 10274"/>
                <a:gd name="connsiteX0" fmla="*/ 6008 w 9974"/>
                <a:gd name="connsiteY0" fmla="*/ 10000 h 10000"/>
                <a:gd name="connsiteX1" fmla="*/ 9969 w 9974"/>
                <a:gd name="connsiteY1" fmla="*/ 8957 h 10000"/>
                <a:gd name="connsiteX2" fmla="*/ 4833 w 9974"/>
                <a:gd name="connsiteY2" fmla="*/ 2413 h 10000"/>
                <a:gd name="connsiteX3" fmla="*/ 4515 w 9974"/>
                <a:gd name="connsiteY3" fmla="*/ 1305 h 10000"/>
                <a:gd name="connsiteX4" fmla="*/ 1428 w 9974"/>
                <a:gd name="connsiteY4" fmla="*/ 0 h 10000"/>
                <a:gd name="connsiteX5" fmla="*/ 1298 w 9974"/>
                <a:gd name="connsiteY5" fmla="*/ 1609 h 10000"/>
                <a:gd name="connsiteX6" fmla="*/ 2633 w 9974"/>
                <a:gd name="connsiteY6" fmla="*/ 3258 h 10000"/>
                <a:gd name="connsiteX7" fmla="*/ 108 w 9974"/>
                <a:gd name="connsiteY7" fmla="*/ 4951 h 10000"/>
                <a:gd name="connsiteX8" fmla="*/ 3029 w 9974"/>
                <a:gd name="connsiteY8" fmla="*/ 6535 h 10000"/>
                <a:gd name="connsiteX9" fmla="*/ 0 w 9974"/>
                <a:gd name="connsiteY9" fmla="*/ 7568 h 10000"/>
                <a:gd name="connsiteX10" fmla="*/ 2921 w 9974"/>
                <a:gd name="connsiteY10" fmla="*/ 8272 h 10000"/>
                <a:gd name="connsiteX11" fmla="*/ 1438 w 9974"/>
                <a:gd name="connsiteY11" fmla="*/ 9987 h 10000"/>
                <a:gd name="connsiteX12" fmla="*/ 6008 w 9974"/>
                <a:gd name="connsiteY12" fmla="*/ 10000 h 10000"/>
                <a:gd name="connsiteX0" fmla="*/ 6024 w 10025"/>
                <a:gd name="connsiteY0" fmla="*/ 10000 h 10000"/>
                <a:gd name="connsiteX1" fmla="*/ 9995 w 10025"/>
                <a:gd name="connsiteY1" fmla="*/ 8957 h 10000"/>
                <a:gd name="connsiteX2" fmla="*/ 4846 w 10025"/>
                <a:gd name="connsiteY2" fmla="*/ 2413 h 10000"/>
                <a:gd name="connsiteX3" fmla="*/ 4527 w 10025"/>
                <a:gd name="connsiteY3" fmla="*/ 1305 h 10000"/>
                <a:gd name="connsiteX4" fmla="*/ 1432 w 10025"/>
                <a:gd name="connsiteY4" fmla="*/ 0 h 10000"/>
                <a:gd name="connsiteX5" fmla="*/ 1301 w 10025"/>
                <a:gd name="connsiteY5" fmla="*/ 1609 h 10000"/>
                <a:gd name="connsiteX6" fmla="*/ 2640 w 10025"/>
                <a:gd name="connsiteY6" fmla="*/ 3258 h 10000"/>
                <a:gd name="connsiteX7" fmla="*/ 108 w 10025"/>
                <a:gd name="connsiteY7" fmla="*/ 4951 h 10000"/>
                <a:gd name="connsiteX8" fmla="*/ 3037 w 10025"/>
                <a:gd name="connsiteY8" fmla="*/ 6535 h 10000"/>
                <a:gd name="connsiteX9" fmla="*/ 0 w 10025"/>
                <a:gd name="connsiteY9" fmla="*/ 7568 h 10000"/>
                <a:gd name="connsiteX10" fmla="*/ 2929 w 10025"/>
                <a:gd name="connsiteY10" fmla="*/ 8272 h 10000"/>
                <a:gd name="connsiteX11" fmla="*/ 1442 w 10025"/>
                <a:gd name="connsiteY11" fmla="*/ 9987 h 10000"/>
                <a:gd name="connsiteX12" fmla="*/ 6024 w 10025"/>
                <a:gd name="connsiteY12" fmla="*/ 10000 h 10000"/>
                <a:gd name="connsiteX0" fmla="*/ 6024 w 10368"/>
                <a:gd name="connsiteY0" fmla="*/ 10000 h 10000"/>
                <a:gd name="connsiteX1" fmla="*/ 9995 w 10368"/>
                <a:gd name="connsiteY1" fmla="*/ 8957 h 10000"/>
                <a:gd name="connsiteX2" fmla="*/ 9937 w 10368"/>
                <a:gd name="connsiteY2" fmla="*/ 4384 h 10000"/>
                <a:gd name="connsiteX3" fmla="*/ 4846 w 10368"/>
                <a:gd name="connsiteY3" fmla="*/ 2413 h 10000"/>
                <a:gd name="connsiteX4" fmla="*/ 4527 w 10368"/>
                <a:gd name="connsiteY4" fmla="*/ 1305 h 10000"/>
                <a:gd name="connsiteX5" fmla="*/ 1432 w 10368"/>
                <a:gd name="connsiteY5" fmla="*/ 0 h 10000"/>
                <a:gd name="connsiteX6" fmla="*/ 1301 w 10368"/>
                <a:gd name="connsiteY6" fmla="*/ 1609 h 10000"/>
                <a:gd name="connsiteX7" fmla="*/ 2640 w 10368"/>
                <a:gd name="connsiteY7" fmla="*/ 3258 h 10000"/>
                <a:gd name="connsiteX8" fmla="*/ 108 w 10368"/>
                <a:gd name="connsiteY8" fmla="*/ 4951 h 10000"/>
                <a:gd name="connsiteX9" fmla="*/ 3037 w 10368"/>
                <a:gd name="connsiteY9" fmla="*/ 6535 h 10000"/>
                <a:gd name="connsiteX10" fmla="*/ 0 w 10368"/>
                <a:gd name="connsiteY10" fmla="*/ 7568 h 10000"/>
                <a:gd name="connsiteX11" fmla="*/ 2929 w 10368"/>
                <a:gd name="connsiteY11" fmla="*/ 8272 h 10000"/>
                <a:gd name="connsiteX12" fmla="*/ 1442 w 10368"/>
                <a:gd name="connsiteY12" fmla="*/ 9987 h 10000"/>
                <a:gd name="connsiteX13" fmla="*/ 6024 w 10368"/>
                <a:gd name="connsiteY13" fmla="*/ 10000 h 10000"/>
                <a:gd name="connsiteX0" fmla="*/ 6024 w 10368"/>
                <a:gd name="connsiteY0" fmla="*/ 10000 h 10000"/>
                <a:gd name="connsiteX1" fmla="*/ 9995 w 10368"/>
                <a:gd name="connsiteY1" fmla="*/ 8957 h 10000"/>
                <a:gd name="connsiteX2" fmla="*/ 9937 w 10368"/>
                <a:gd name="connsiteY2" fmla="*/ 4384 h 10000"/>
                <a:gd name="connsiteX3" fmla="*/ 7016 w 10368"/>
                <a:gd name="connsiteY3" fmla="*/ 3222 h 10000"/>
                <a:gd name="connsiteX4" fmla="*/ 4527 w 10368"/>
                <a:gd name="connsiteY4" fmla="*/ 1305 h 10000"/>
                <a:gd name="connsiteX5" fmla="*/ 1432 w 10368"/>
                <a:gd name="connsiteY5" fmla="*/ 0 h 10000"/>
                <a:gd name="connsiteX6" fmla="*/ 1301 w 10368"/>
                <a:gd name="connsiteY6" fmla="*/ 1609 h 10000"/>
                <a:gd name="connsiteX7" fmla="*/ 2640 w 10368"/>
                <a:gd name="connsiteY7" fmla="*/ 3258 h 10000"/>
                <a:gd name="connsiteX8" fmla="*/ 108 w 10368"/>
                <a:gd name="connsiteY8" fmla="*/ 4951 h 10000"/>
                <a:gd name="connsiteX9" fmla="*/ 3037 w 10368"/>
                <a:gd name="connsiteY9" fmla="*/ 6535 h 10000"/>
                <a:gd name="connsiteX10" fmla="*/ 0 w 10368"/>
                <a:gd name="connsiteY10" fmla="*/ 7568 h 10000"/>
                <a:gd name="connsiteX11" fmla="*/ 2929 w 10368"/>
                <a:gd name="connsiteY11" fmla="*/ 8272 h 10000"/>
                <a:gd name="connsiteX12" fmla="*/ 1442 w 10368"/>
                <a:gd name="connsiteY12" fmla="*/ 9987 h 10000"/>
                <a:gd name="connsiteX13" fmla="*/ 6024 w 10368"/>
                <a:gd name="connsiteY13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4527 w 10580"/>
                <a:gd name="connsiteY4" fmla="*/ 1305 h 10000"/>
                <a:gd name="connsiteX5" fmla="*/ 1432 w 10580"/>
                <a:gd name="connsiteY5" fmla="*/ 0 h 10000"/>
                <a:gd name="connsiteX6" fmla="*/ 1301 w 10580"/>
                <a:gd name="connsiteY6" fmla="*/ 1609 h 10000"/>
                <a:gd name="connsiteX7" fmla="*/ 2640 w 10580"/>
                <a:gd name="connsiteY7" fmla="*/ 3258 h 10000"/>
                <a:gd name="connsiteX8" fmla="*/ 108 w 10580"/>
                <a:gd name="connsiteY8" fmla="*/ 4951 h 10000"/>
                <a:gd name="connsiteX9" fmla="*/ 3037 w 10580"/>
                <a:gd name="connsiteY9" fmla="*/ 6535 h 10000"/>
                <a:gd name="connsiteX10" fmla="*/ 0 w 10580"/>
                <a:gd name="connsiteY10" fmla="*/ 7568 h 10000"/>
                <a:gd name="connsiteX11" fmla="*/ 2929 w 10580"/>
                <a:gd name="connsiteY11" fmla="*/ 8272 h 10000"/>
                <a:gd name="connsiteX12" fmla="*/ 1442 w 10580"/>
                <a:gd name="connsiteY12" fmla="*/ 9987 h 10000"/>
                <a:gd name="connsiteX13" fmla="*/ 6024 w 10580"/>
                <a:gd name="connsiteY13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80" h="10000">
                  <a:moveTo>
                    <a:pt x="6024" y="10000"/>
                  </a:moveTo>
                  <a:cubicBezTo>
                    <a:pt x="7985" y="9846"/>
                    <a:pt x="10320" y="10413"/>
                    <a:pt x="9995" y="8957"/>
                  </a:cubicBezTo>
                  <a:cubicBezTo>
                    <a:pt x="10131" y="8009"/>
                    <a:pt x="11084" y="7815"/>
                    <a:pt x="10226" y="6724"/>
                  </a:cubicBezTo>
                  <a:cubicBezTo>
                    <a:pt x="9368" y="5633"/>
                    <a:pt x="8270" y="4427"/>
                    <a:pt x="7016" y="3222"/>
                  </a:cubicBezTo>
                  <a:cubicBezTo>
                    <a:pt x="5444" y="1884"/>
                    <a:pt x="3293" y="1074"/>
                    <a:pt x="1432" y="0"/>
                  </a:cubicBezTo>
                  <a:cubicBezTo>
                    <a:pt x="1314" y="683"/>
                    <a:pt x="1321" y="976"/>
                    <a:pt x="1301" y="1609"/>
                  </a:cubicBezTo>
                  <a:lnTo>
                    <a:pt x="2640" y="3258"/>
                  </a:lnTo>
                  <a:lnTo>
                    <a:pt x="108" y="4951"/>
                  </a:lnTo>
                  <a:lnTo>
                    <a:pt x="3037" y="6535"/>
                  </a:lnTo>
                  <a:lnTo>
                    <a:pt x="0" y="7568"/>
                  </a:lnTo>
                  <a:lnTo>
                    <a:pt x="2929" y="8272"/>
                  </a:lnTo>
                  <a:lnTo>
                    <a:pt x="1442" y="9987"/>
                  </a:lnTo>
                  <a:lnTo>
                    <a:pt x="6024" y="1000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BD92DE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23115" y="5950734"/>
            <a:ext cx="601642" cy="567762"/>
            <a:chOff x="4571612" y="3320238"/>
            <a:chExt cx="601642" cy="567762"/>
          </a:xfrm>
        </p:grpSpPr>
        <p:sp>
          <p:nvSpPr>
            <p:cNvPr id="101" name="Freeform 100"/>
            <p:cNvSpPr/>
            <p:nvPr/>
          </p:nvSpPr>
          <p:spPr>
            <a:xfrm>
              <a:off x="4571612" y="3320238"/>
              <a:ext cx="340220" cy="567018"/>
            </a:xfrm>
            <a:custGeom>
              <a:avLst/>
              <a:gdLst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47625 w 83838"/>
                <a:gd name="connsiteY2" fmla="*/ 304800 h 1409700"/>
                <a:gd name="connsiteX3" fmla="*/ 66675 w 83838"/>
                <a:gd name="connsiteY3" fmla="*/ 409575 h 1409700"/>
                <a:gd name="connsiteX4" fmla="*/ 76200 w 83838"/>
                <a:gd name="connsiteY4" fmla="*/ 1409700 h 1409700"/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66675 w 83838"/>
                <a:gd name="connsiteY2" fmla="*/ 409575 h 1409700"/>
                <a:gd name="connsiteX3" fmla="*/ 76200 w 83838"/>
                <a:gd name="connsiteY3" fmla="*/ 1409700 h 1409700"/>
                <a:gd name="connsiteX0" fmla="*/ 0 w 76200"/>
                <a:gd name="connsiteY0" fmla="*/ 17523 h 1427223"/>
                <a:gd name="connsiteX1" fmla="*/ 28575 w 76200"/>
                <a:gd name="connsiteY1" fmla="*/ 131823 h 1427223"/>
                <a:gd name="connsiteX2" fmla="*/ 76200 w 76200"/>
                <a:gd name="connsiteY2" fmla="*/ 1427223 h 1427223"/>
                <a:gd name="connsiteX0" fmla="*/ 0 w 29481"/>
                <a:gd name="connsiteY0" fmla="*/ 18382 h 1440697"/>
                <a:gd name="connsiteX1" fmla="*/ 28575 w 29481"/>
                <a:gd name="connsiteY1" fmla="*/ 132682 h 1440697"/>
                <a:gd name="connsiteX2" fmla="*/ 27893 w 29481"/>
                <a:gd name="connsiteY2" fmla="*/ 1440697 h 1440697"/>
                <a:gd name="connsiteX0" fmla="*/ 4708 w 9018"/>
                <a:gd name="connsiteY0" fmla="*/ 9242 h 1450479"/>
                <a:gd name="connsiteX1" fmla="*/ 4938 w 9018"/>
                <a:gd name="connsiteY1" fmla="*/ 142464 h 1450479"/>
                <a:gd name="connsiteX2" fmla="*/ 4256 w 9018"/>
                <a:gd name="connsiteY2" fmla="*/ 1450479 h 1450479"/>
                <a:gd name="connsiteX0" fmla="*/ 502 w 502"/>
                <a:gd name="connsiteY0" fmla="*/ 0 h 9936"/>
                <a:gd name="connsiteX1" fmla="*/ 0 w 502"/>
                <a:gd name="connsiteY1" fmla="*/ 9936 h 9936"/>
                <a:gd name="connsiteX0" fmla="*/ 297027 w 297027"/>
                <a:gd name="connsiteY0" fmla="*/ 0 h 10000"/>
                <a:gd name="connsiteX1" fmla="*/ 287027 w 297027"/>
                <a:gd name="connsiteY1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273379 w 639402"/>
                <a:gd name="connsiteY0" fmla="*/ 0 h 10000"/>
                <a:gd name="connsiteX1" fmla="*/ 0 w 639402"/>
                <a:gd name="connsiteY1" fmla="*/ 2188 h 10000"/>
                <a:gd name="connsiteX2" fmla="*/ 634942 w 639402"/>
                <a:gd name="connsiteY2" fmla="*/ 3457 h 10000"/>
                <a:gd name="connsiteX3" fmla="*/ 263379 w 639402"/>
                <a:gd name="connsiteY3" fmla="*/ 10000 h 10000"/>
                <a:gd name="connsiteX0" fmla="*/ 273379 w 634953"/>
                <a:gd name="connsiteY0" fmla="*/ 0 h 10000"/>
                <a:gd name="connsiteX1" fmla="*/ 0 w 634953"/>
                <a:gd name="connsiteY1" fmla="*/ 2188 h 10000"/>
                <a:gd name="connsiteX2" fmla="*/ 634942 w 634953"/>
                <a:gd name="connsiteY2" fmla="*/ 3457 h 10000"/>
                <a:gd name="connsiteX3" fmla="*/ 17637 w 634953"/>
                <a:gd name="connsiteY3" fmla="*/ 5974 h 10000"/>
                <a:gd name="connsiteX4" fmla="*/ 263379 w 634953"/>
                <a:gd name="connsiteY4" fmla="*/ 10000 h 10000"/>
                <a:gd name="connsiteX0" fmla="*/ 273379 w 652579"/>
                <a:gd name="connsiteY0" fmla="*/ 0 h 10000"/>
                <a:gd name="connsiteX1" fmla="*/ 0 w 652579"/>
                <a:gd name="connsiteY1" fmla="*/ 2188 h 10000"/>
                <a:gd name="connsiteX2" fmla="*/ 634942 w 652579"/>
                <a:gd name="connsiteY2" fmla="*/ 3457 h 10000"/>
                <a:gd name="connsiteX3" fmla="*/ 17637 w 652579"/>
                <a:gd name="connsiteY3" fmla="*/ 5974 h 10000"/>
                <a:gd name="connsiteX4" fmla="*/ 652579 w 652579"/>
                <a:gd name="connsiteY4" fmla="*/ 8315 h 10000"/>
                <a:gd name="connsiteX5" fmla="*/ 263379 w 652579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3457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61398"/>
                <a:gd name="connsiteY0" fmla="*/ 0 h 10000"/>
                <a:gd name="connsiteX1" fmla="*/ 26456 w 661398"/>
                <a:gd name="connsiteY1" fmla="*/ 2188 h 10000"/>
                <a:gd name="connsiteX2" fmla="*/ 661398 w 661398"/>
                <a:gd name="connsiteY2" fmla="*/ 5580 h 10000"/>
                <a:gd name="connsiteX3" fmla="*/ 0 w 661398"/>
                <a:gd name="connsiteY3" fmla="*/ 7046 h 10000"/>
                <a:gd name="connsiteX4" fmla="*/ 652579 w 661398"/>
                <a:gd name="connsiteY4" fmla="*/ 8293 h 10000"/>
                <a:gd name="connsiteX5" fmla="*/ 289835 w 661398"/>
                <a:gd name="connsiteY5" fmla="*/ 10000 h 10000"/>
                <a:gd name="connsiteX0" fmla="*/ 361565 w 723128"/>
                <a:gd name="connsiteY0" fmla="*/ 0 h 10000"/>
                <a:gd name="connsiteX1" fmla="*/ 88186 w 723128"/>
                <a:gd name="connsiteY1" fmla="*/ 2188 h 10000"/>
                <a:gd name="connsiteX2" fmla="*/ 723128 w 723128"/>
                <a:gd name="connsiteY2" fmla="*/ 5580 h 10000"/>
                <a:gd name="connsiteX3" fmla="*/ 0 w 723128"/>
                <a:gd name="connsiteY3" fmla="*/ 7593 h 10000"/>
                <a:gd name="connsiteX4" fmla="*/ 714309 w 723128"/>
                <a:gd name="connsiteY4" fmla="*/ 8293 h 10000"/>
                <a:gd name="connsiteX5" fmla="*/ 351565 w 723128"/>
                <a:gd name="connsiteY5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740765 w 740765"/>
                <a:gd name="connsiteY2" fmla="*/ 6565 h 10000"/>
                <a:gd name="connsiteX3" fmla="*/ 0 w 740765"/>
                <a:gd name="connsiteY3" fmla="*/ 7593 h 10000"/>
                <a:gd name="connsiteX4" fmla="*/ 714309 w 740765"/>
                <a:gd name="connsiteY4" fmla="*/ 8293 h 10000"/>
                <a:gd name="connsiteX5" fmla="*/ 351565 w 740765"/>
                <a:gd name="connsiteY5" fmla="*/ 10000 h 10000"/>
                <a:gd name="connsiteX0" fmla="*/ 467387 w 846587"/>
                <a:gd name="connsiteY0" fmla="*/ 0 h 10000"/>
                <a:gd name="connsiteX1" fmla="*/ 194008 w 846587"/>
                <a:gd name="connsiteY1" fmla="*/ 2188 h 10000"/>
                <a:gd name="connsiteX2" fmla="*/ 0 w 846587"/>
                <a:gd name="connsiteY2" fmla="*/ 5011 h 10000"/>
                <a:gd name="connsiteX3" fmla="*/ 846587 w 846587"/>
                <a:gd name="connsiteY3" fmla="*/ 6565 h 10000"/>
                <a:gd name="connsiteX4" fmla="*/ 105822 w 846587"/>
                <a:gd name="connsiteY4" fmla="*/ 7593 h 10000"/>
                <a:gd name="connsiteX5" fmla="*/ 820131 w 846587"/>
                <a:gd name="connsiteY5" fmla="*/ 8293 h 10000"/>
                <a:gd name="connsiteX6" fmla="*/ 457387 w 846587"/>
                <a:gd name="connsiteY6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643759 w 740765"/>
                <a:gd name="connsiteY1" fmla="*/ 3304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06890 w 740765"/>
                <a:gd name="connsiteY1" fmla="*/ 380 h 10000"/>
                <a:gd name="connsiteX2" fmla="*/ 317472 w 740765"/>
                <a:gd name="connsiteY2" fmla="*/ 1663 h 10000"/>
                <a:gd name="connsiteX3" fmla="*/ 643759 w 740765"/>
                <a:gd name="connsiteY3" fmla="*/ 3304 h 10000"/>
                <a:gd name="connsiteX4" fmla="*/ 26457 w 740765"/>
                <a:gd name="connsiteY4" fmla="*/ 4989 h 10000"/>
                <a:gd name="connsiteX5" fmla="*/ 740765 w 740765"/>
                <a:gd name="connsiteY5" fmla="*/ 6565 h 10000"/>
                <a:gd name="connsiteX6" fmla="*/ 0 w 740765"/>
                <a:gd name="connsiteY6" fmla="*/ 7593 h 10000"/>
                <a:gd name="connsiteX7" fmla="*/ 714309 w 740765"/>
                <a:gd name="connsiteY7" fmla="*/ 8293 h 10000"/>
                <a:gd name="connsiteX8" fmla="*/ 351565 w 740765"/>
                <a:gd name="connsiteY8" fmla="*/ 10000 h 10000"/>
                <a:gd name="connsiteX0" fmla="*/ 3 w 2636769"/>
                <a:gd name="connsiteY0" fmla="*/ 0 h 10210"/>
                <a:gd name="connsiteX1" fmla="*/ 2202894 w 2636769"/>
                <a:gd name="connsiteY1" fmla="*/ 590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4 w 2636770"/>
                <a:gd name="connsiteY0" fmla="*/ 0 h 10210"/>
                <a:gd name="connsiteX1" fmla="*/ 2245224 w 2636770"/>
                <a:gd name="connsiteY1" fmla="*/ 222 h 10210"/>
                <a:gd name="connsiteX2" fmla="*/ 2213477 w 2636770"/>
                <a:gd name="connsiteY2" fmla="*/ 1873 h 10210"/>
                <a:gd name="connsiteX3" fmla="*/ 2539764 w 2636770"/>
                <a:gd name="connsiteY3" fmla="*/ 3514 h 10210"/>
                <a:gd name="connsiteX4" fmla="*/ 1922462 w 2636770"/>
                <a:gd name="connsiteY4" fmla="*/ 5199 h 10210"/>
                <a:gd name="connsiteX5" fmla="*/ 2636770 w 2636770"/>
                <a:gd name="connsiteY5" fmla="*/ 6775 h 10210"/>
                <a:gd name="connsiteX6" fmla="*/ 1896005 w 2636770"/>
                <a:gd name="connsiteY6" fmla="*/ 7803 h 10210"/>
                <a:gd name="connsiteX7" fmla="*/ 2610314 w 2636770"/>
                <a:gd name="connsiteY7" fmla="*/ 8503 h 10210"/>
                <a:gd name="connsiteX8" fmla="*/ 2247570 w 2636770"/>
                <a:gd name="connsiteY8" fmla="*/ 10210 h 10210"/>
                <a:gd name="connsiteX0" fmla="*/ 14 w 1289295"/>
                <a:gd name="connsiteY0" fmla="*/ 0 h 10683"/>
                <a:gd name="connsiteX1" fmla="*/ 897749 w 1289295"/>
                <a:gd name="connsiteY1" fmla="*/ 69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83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0 w 1289281"/>
                <a:gd name="connsiteY0" fmla="*/ 0 h 10683"/>
                <a:gd name="connsiteX1" fmla="*/ 171081 w 1289281"/>
                <a:gd name="connsiteY1" fmla="*/ 1519 h 10683"/>
                <a:gd name="connsiteX2" fmla="*/ 897735 w 1289281"/>
                <a:gd name="connsiteY2" fmla="*/ 745 h 10683"/>
                <a:gd name="connsiteX3" fmla="*/ 865988 w 1289281"/>
                <a:gd name="connsiteY3" fmla="*/ 2346 h 10683"/>
                <a:gd name="connsiteX4" fmla="*/ 1192275 w 1289281"/>
                <a:gd name="connsiteY4" fmla="*/ 3987 h 10683"/>
                <a:gd name="connsiteX5" fmla="*/ 574973 w 1289281"/>
                <a:gd name="connsiteY5" fmla="*/ 5672 h 10683"/>
                <a:gd name="connsiteX6" fmla="*/ 1289281 w 1289281"/>
                <a:gd name="connsiteY6" fmla="*/ 7248 h 10683"/>
                <a:gd name="connsiteX7" fmla="*/ 548516 w 1289281"/>
                <a:gd name="connsiteY7" fmla="*/ 8276 h 10683"/>
                <a:gd name="connsiteX8" fmla="*/ 1262825 w 1289281"/>
                <a:gd name="connsiteY8" fmla="*/ 8976 h 10683"/>
                <a:gd name="connsiteX9" fmla="*/ 900081 w 1289281"/>
                <a:gd name="connsiteY9" fmla="*/ 10683 h 10683"/>
                <a:gd name="connsiteX0" fmla="*/ 112385 w 1161800"/>
                <a:gd name="connsiteY0" fmla="*/ 9881 h 9938"/>
                <a:gd name="connsiteX1" fmla="*/ 43600 w 1161800"/>
                <a:gd name="connsiteY1" fmla="*/ 774 h 9938"/>
                <a:gd name="connsiteX2" fmla="*/ 770254 w 1161800"/>
                <a:gd name="connsiteY2" fmla="*/ 0 h 9938"/>
                <a:gd name="connsiteX3" fmla="*/ 738507 w 1161800"/>
                <a:gd name="connsiteY3" fmla="*/ 1601 h 9938"/>
                <a:gd name="connsiteX4" fmla="*/ 1064794 w 1161800"/>
                <a:gd name="connsiteY4" fmla="*/ 3242 h 9938"/>
                <a:gd name="connsiteX5" fmla="*/ 447492 w 1161800"/>
                <a:gd name="connsiteY5" fmla="*/ 4927 h 9938"/>
                <a:gd name="connsiteX6" fmla="*/ 1161800 w 1161800"/>
                <a:gd name="connsiteY6" fmla="*/ 6503 h 9938"/>
                <a:gd name="connsiteX7" fmla="*/ 421035 w 1161800"/>
                <a:gd name="connsiteY7" fmla="*/ 7531 h 9938"/>
                <a:gd name="connsiteX8" fmla="*/ 1135344 w 1161800"/>
                <a:gd name="connsiteY8" fmla="*/ 8231 h 9938"/>
                <a:gd name="connsiteX9" fmla="*/ 772600 w 1161800"/>
                <a:gd name="connsiteY9" fmla="*/ 9938 h 9938"/>
                <a:gd name="connsiteX0" fmla="*/ 8487 w 17520"/>
                <a:gd name="connsiteY0" fmla="*/ 9943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0" fmla="*/ 8487 w 17520"/>
                <a:gd name="connsiteY0" fmla="*/ 9943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8487 w 17520"/>
                <a:gd name="connsiteY11" fmla="*/ 9943 h 10000"/>
                <a:gd name="connsiteX0" fmla="*/ 8487 w 17520"/>
                <a:gd name="connsiteY0" fmla="*/ 9996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8487 w 17520"/>
                <a:gd name="connsiteY11" fmla="*/ 9996 h 10000"/>
                <a:gd name="connsiteX0" fmla="*/ 2718 w 17520"/>
                <a:gd name="connsiteY0" fmla="*/ 9996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2718 w 17520"/>
                <a:gd name="connsiteY11" fmla="*/ 9996 h 10000"/>
                <a:gd name="connsiteX0" fmla="*/ 5166 w 19968"/>
                <a:gd name="connsiteY0" fmla="*/ 9996 h 10000"/>
                <a:gd name="connsiteX1" fmla="*/ 2449 w 19968"/>
                <a:gd name="connsiteY1" fmla="*/ 8001 h 10000"/>
                <a:gd name="connsiteX2" fmla="*/ 202 w 19968"/>
                <a:gd name="connsiteY2" fmla="*/ 4302 h 10000"/>
                <a:gd name="connsiteX3" fmla="*/ 16598 w 19968"/>
                <a:gd name="connsiteY3" fmla="*/ 0 h 10000"/>
                <a:gd name="connsiteX4" fmla="*/ 16325 w 19968"/>
                <a:gd name="connsiteY4" fmla="*/ 1611 h 10000"/>
                <a:gd name="connsiteX5" fmla="*/ 19133 w 19968"/>
                <a:gd name="connsiteY5" fmla="*/ 3262 h 10000"/>
                <a:gd name="connsiteX6" fmla="*/ 13820 w 19968"/>
                <a:gd name="connsiteY6" fmla="*/ 4958 h 10000"/>
                <a:gd name="connsiteX7" fmla="*/ 19968 w 19968"/>
                <a:gd name="connsiteY7" fmla="*/ 6544 h 10000"/>
                <a:gd name="connsiteX8" fmla="*/ 13592 w 19968"/>
                <a:gd name="connsiteY8" fmla="*/ 7578 h 10000"/>
                <a:gd name="connsiteX9" fmla="*/ 19740 w 19968"/>
                <a:gd name="connsiteY9" fmla="*/ 8282 h 10000"/>
                <a:gd name="connsiteX10" fmla="*/ 16618 w 19968"/>
                <a:gd name="connsiteY10" fmla="*/ 10000 h 10000"/>
                <a:gd name="connsiteX11" fmla="*/ 5166 w 19968"/>
                <a:gd name="connsiteY11" fmla="*/ 9996 h 10000"/>
                <a:gd name="connsiteX0" fmla="*/ 5918 w 20720"/>
                <a:gd name="connsiteY0" fmla="*/ 9996 h 10000"/>
                <a:gd name="connsiteX1" fmla="*/ 43 w 20720"/>
                <a:gd name="connsiteY1" fmla="*/ 8001 h 10000"/>
                <a:gd name="connsiteX2" fmla="*/ 954 w 20720"/>
                <a:gd name="connsiteY2" fmla="*/ 4302 h 10000"/>
                <a:gd name="connsiteX3" fmla="*/ 17350 w 20720"/>
                <a:gd name="connsiteY3" fmla="*/ 0 h 10000"/>
                <a:gd name="connsiteX4" fmla="*/ 17077 w 20720"/>
                <a:gd name="connsiteY4" fmla="*/ 1611 h 10000"/>
                <a:gd name="connsiteX5" fmla="*/ 19885 w 20720"/>
                <a:gd name="connsiteY5" fmla="*/ 3262 h 10000"/>
                <a:gd name="connsiteX6" fmla="*/ 14572 w 20720"/>
                <a:gd name="connsiteY6" fmla="*/ 4958 h 10000"/>
                <a:gd name="connsiteX7" fmla="*/ 20720 w 20720"/>
                <a:gd name="connsiteY7" fmla="*/ 6544 h 10000"/>
                <a:gd name="connsiteX8" fmla="*/ 14344 w 20720"/>
                <a:gd name="connsiteY8" fmla="*/ 7578 h 10000"/>
                <a:gd name="connsiteX9" fmla="*/ 20492 w 20720"/>
                <a:gd name="connsiteY9" fmla="*/ 8282 h 10000"/>
                <a:gd name="connsiteX10" fmla="*/ 17370 w 20720"/>
                <a:gd name="connsiteY10" fmla="*/ 10000 h 10000"/>
                <a:gd name="connsiteX11" fmla="*/ 5918 w 20720"/>
                <a:gd name="connsiteY11" fmla="*/ 9996 h 10000"/>
                <a:gd name="connsiteX0" fmla="*/ 5882 w 20684"/>
                <a:gd name="connsiteY0" fmla="*/ 9996 h 10000"/>
                <a:gd name="connsiteX1" fmla="*/ 7 w 20684"/>
                <a:gd name="connsiteY1" fmla="*/ 8001 h 10000"/>
                <a:gd name="connsiteX2" fmla="*/ 2011 w 20684"/>
                <a:gd name="connsiteY2" fmla="*/ 4971 h 10000"/>
                <a:gd name="connsiteX3" fmla="*/ 17314 w 20684"/>
                <a:gd name="connsiteY3" fmla="*/ 0 h 10000"/>
                <a:gd name="connsiteX4" fmla="*/ 17041 w 20684"/>
                <a:gd name="connsiteY4" fmla="*/ 1611 h 10000"/>
                <a:gd name="connsiteX5" fmla="*/ 19849 w 20684"/>
                <a:gd name="connsiteY5" fmla="*/ 3262 h 10000"/>
                <a:gd name="connsiteX6" fmla="*/ 14536 w 20684"/>
                <a:gd name="connsiteY6" fmla="*/ 4958 h 10000"/>
                <a:gd name="connsiteX7" fmla="*/ 20684 w 20684"/>
                <a:gd name="connsiteY7" fmla="*/ 6544 h 10000"/>
                <a:gd name="connsiteX8" fmla="*/ 14308 w 20684"/>
                <a:gd name="connsiteY8" fmla="*/ 7578 h 10000"/>
                <a:gd name="connsiteX9" fmla="*/ 20456 w 20684"/>
                <a:gd name="connsiteY9" fmla="*/ 8282 h 10000"/>
                <a:gd name="connsiteX10" fmla="*/ 17334 w 20684"/>
                <a:gd name="connsiteY10" fmla="*/ 10000 h 10000"/>
                <a:gd name="connsiteX11" fmla="*/ 5882 w 20684"/>
                <a:gd name="connsiteY11" fmla="*/ 99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84" h="10000">
                  <a:moveTo>
                    <a:pt x="5882" y="9996"/>
                  </a:moveTo>
                  <a:cubicBezTo>
                    <a:pt x="5804" y="9458"/>
                    <a:pt x="106" y="9528"/>
                    <a:pt x="7" y="8001"/>
                  </a:cubicBezTo>
                  <a:cubicBezTo>
                    <a:pt x="-92" y="6474"/>
                    <a:pt x="989" y="6090"/>
                    <a:pt x="2011" y="4971"/>
                  </a:cubicBezTo>
                  <a:lnTo>
                    <a:pt x="17314" y="0"/>
                  </a:lnTo>
                  <a:cubicBezTo>
                    <a:pt x="17068" y="684"/>
                    <a:pt x="17082" y="978"/>
                    <a:pt x="17041" y="1611"/>
                  </a:cubicBezTo>
                  <a:lnTo>
                    <a:pt x="19849" y="3262"/>
                  </a:lnTo>
                  <a:lnTo>
                    <a:pt x="14536" y="4958"/>
                  </a:lnTo>
                  <a:lnTo>
                    <a:pt x="20684" y="6544"/>
                  </a:lnTo>
                  <a:lnTo>
                    <a:pt x="14308" y="7578"/>
                  </a:lnTo>
                  <a:lnTo>
                    <a:pt x="20456" y="8282"/>
                  </a:lnTo>
                  <a:lnTo>
                    <a:pt x="17334" y="10000"/>
                  </a:lnTo>
                  <a:lnTo>
                    <a:pt x="5882" y="9996"/>
                  </a:lnTo>
                  <a:close/>
                </a:path>
              </a:pathLst>
            </a:custGeom>
            <a:solidFill>
              <a:srgbClr val="00CC66"/>
            </a:solidFill>
            <a:ln>
              <a:solidFill>
                <a:srgbClr val="15FF8A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4807955" y="3320238"/>
              <a:ext cx="365299" cy="567762"/>
            </a:xfrm>
            <a:custGeom>
              <a:avLst/>
              <a:gdLst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47625 w 83838"/>
                <a:gd name="connsiteY2" fmla="*/ 304800 h 1409700"/>
                <a:gd name="connsiteX3" fmla="*/ 66675 w 83838"/>
                <a:gd name="connsiteY3" fmla="*/ 409575 h 1409700"/>
                <a:gd name="connsiteX4" fmla="*/ 76200 w 83838"/>
                <a:gd name="connsiteY4" fmla="*/ 1409700 h 1409700"/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66675 w 83838"/>
                <a:gd name="connsiteY2" fmla="*/ 409575 h 1409700"/>
                <a:gd name="connsiteX3" fmla="*/ 76200 w 83838"/>
                <a:gd name="connsiteY3" fmla="*/ 1409700 h 1409700"/>
                <a:gd name="connsiteX0" fmla="*/ 0 w 76200"/>
                <a:gd name="connsiteY0" fmla="*/ 17523 h 1427223"/>
                <a:gd name="connsiteX1" fmla="*/ 28575 w 76200"/>
                <a:gd name="connsiteY1" fmla="*/ 131823 h 1427223"/>
                <a:gd name="connsiteX2" fmla="*/ 76200 w 76200"/>
                <a:gd name="connsiteY2" fmla="*/ 1427223 h 1427223"/>
                <a:gd name="connsiteX0" fmla="*/ 0 w 29481"/>
                <a:gd name="connsiteY0" fmla="*/ 18382 h 1440697"/>
                <a:gd name="connsiteX1" fmla="*/ 28575 w 29481"/>
                <a:gd name="connsiteY1" fmla="*/ 132682 h 1440697"/>
                <a:gd name="connsiteX2" fmla="*/ 27893 w 29481"/>
                <a:gd name="connsiteY2" fmla="*/ 1440697 h 1440697"/>
                <a:gd name="connsiteX0" fmla="*/ 4708 w 9018"/>
                <a:gd name="connsiteY0" fmla="*/ 9242 h 1450479"/>
                <a:gd name="connsiteX1" fmla="*/ 4938 w 9018"/>
                <a:gd name="connsiteY1" fmla="*/ 142464 h 1450479"/>
                <a:gd name="connsiteX2" fmla="*/ 4256 w 9018"/>
                <a:gd name="connsiteY2" fmla="*/ 1450479 h 1450479"/>
                <a:gd name="connsiteX0" fmla="*/ 502 w 502"/>
                <a:gd name="connsiteY0" fmla="*/ 0 h 9936"/>
                <a:gd name="connsiteX1" fmla="*/ 0 w 502"/>
                <a:gd name="connsiteY1" fmla="*/ 9936 h 9936"/>
                <a:gd name="connsiteX0" fmla="*/ 297027 w 297027"/>
                <a:gd name="connsiteY0" fmla="*/ 0 h 10000"/>
                <a:gd name="connsiteX1" fmla="*/ 287027 w 297027"/>
                <a:gd name="connsiteY1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273379 w 639402"/>
                <a:gd name="connsiteY0" fmla="*/ 0 h 10000"/>
                <a:gd name="connsiteX1" fmla="*/ 0 w 639402"/>
                <a:gd name="connsiteY1" fmla="*/ 2188 h 10000"/>
                <a:gd name="connsiteX2" fmla="*/ 634942 w 639402"/>
                <a:gd name="connsiteY2" fmla="*/ 3457 h 10000"/>
                <a:gd name="connsiteX3" fmla="*/ 263379 w 639402"/>
                <a:gd name="connsiteY3" fmla="*/ 10000 h 10000"/>
                <a:gd name="connsiteX0" fmla="*/ 273379 w 634953"/>
                <a:gd name="connsiteY0" fmla="*/ 0 h 10000"/>
                <a:gd name="connsiteX1" fmla="*/ 0 w 634953"/>
                <a:gd name="connsiteY1" fmla="*/ 2188 h 10000"/>
                <a:gd name="connsiteX2" fmla="*/ 634942 w 634953"/>
                <a:gd name="connsiteY2" fmla="*/ 3457 h 10000"/>
                <a:gd name="connsiteX3" fmla="*/ 17637 w 634953"/>
                <a:gd name="connsiteY3" fmla="*/ 5974 h 10000"/>
                <a:gd name="connsiteX4" fmla="*/ 263379 w 634953"/>
                <a:gd name="connsiteY4" fmla="*/ 10000 h 10000"/>
                <a:gd name="connsiteX0" fmla="*/ 273379 w 652579"/>
                <a:gd name="connsiteY0" fmla="*/ 0 h 10000"/>
                <a:gd name="connsiteX1" fmla="*/ 0 w 652579"/>
                <a:gd name="connsiteY1" fmla="*/ 2188 h 10000"/>
                <a:gd name="connsiteX2" fmla="*/ 634942 w 652579"/>
                <a:gd name="connsiteY2" fmla="*/ 3457 h 10000"/>
                <a:gd name="connsiteX3" fmla="*/ 17637 w 652579"/>
                <a:gd name="connsiteY3" fmla="*/ 5974 h 10000"/>
                <a:gd name="connsiteX4" fmla="*/ 652579 w 652579"/>
                <a:gd name="connsiteY4" fmla="*/ 8315 h 10000"/>
                <a:gd name="connsiteX5" fmla="*/ 263379 w 652579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3457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61398"/>
                <a:gd name="connsiteY0" fmla="*/ 0 h 10000"/>
                <a:gd name="connsiteX1" fmla="*/ 26456 w 661398"/>
                <a:gd name="connsiteY1" fmla="*/ 2188 h 10000"/>
                <a:gd name="connsiteX2" fmla="*/ 661398 w 661398"/>
                <a:gd name="connsiteY2" fmla="*/ 5580 h 10000"/>
                <a:gd name="connsiteX3" fmla="*/ 0 w 661398"/>
                <a:gd name="connsiteY3" fmla="*/ 7046 h 10000"/>
                <a:gd name="connsiteX4" fmla="*/ 652579 w 661398"/>
                <a:gd name="connsiteY4" fmla="*/ 8293 h 10000"/>
                <a:gd name="connsiteX5" fmla="*/ 289835 w 661398"/>
                <a:gd name="connsiteY5" fmla="*/ 10000 h 10000"/>
                <a:gd name="connsiteX0" fmla="*/ 361565 w 723128"/>
                <a:gd name="connsiteY0" fmla="*/ 0 h 10000"/>
                <a:gd name="connsiteX1" fmla="*/ 88186 w 723128"/>
                <a:gd name="connsiteY1" fmla="*/ 2188 h 10000"/>
                <a:gd name="connsiteX2" fmla="*/ 723128 w 723128"/>
                <a:gd name="connsiteY2" fmla="*/ 5580 h 10000"/>
                <a:gd name="connsiteX3" fmla="*/ 0 w 723128"/>
                <a:gd name="connsiteY3" fmla="*/ 7593 h 10000"/>
                <a:gd name="connsiteX4" fmla="*/ 714309 w 723128"/>
                <a:gd name="connsiteY4" fmla="*/ 8293 h 10000"/>
                <a:gd name="connsiteX5" fmla="*/ 351565 w 723128"/>
                <a:gd name="connsiteY5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740765 w 740765"/>
                <a:gd name="connsiteY2" fmla="*/ 6565 h 10000"/>
                <a:gd name="connsiteX3" fmla="*/ 0 w 740765"/>
                <a:gd name="connsiteY3" fmla="*/ 7593 h 10000"/>
                <a:gd name="connsiteX4" fmla="*/ 714309 w 740765"/>
                <a:gd name="connsiteY4" fmla="*/ 8293 h 10000"/>
                <a:gd name="connsiteX5" fmla="*/ 351565 w 740765"/>
                <a:gd name="connsiteY5" fmla="*/ 10000 h 10000"/>
                <a:gd name="connsiteX0" fmla="*/ 467387 w 846587"/>
                <a:gd name="connsiteY0" fmla="*/ 0 h 10000"/>
                <a:gd name="connsiteX1" fmla="*/ 194008 w 846587"/>
                <a:gd name="connsiteY1" fmla="*/ 2188 h 10000"/>
                <a:gd name="connsiteX2" fmla="*/ 0 w 846587"/>
                <a:gd name="connsiteY2" fmla="*/ 5011 h 10000"/>
                <a:gd name="connsiteX3" fmla="*/ 846587 w 846587"/>
                <a:gd name="connsiteY3" fmla="*/ 6565 h 10000"/>
                <a:gd name="connsiteX4" fmla="*/ 105822 w 846587"/>
                <a:gd name="connsiteY4" fmla="*/ 7593 h 10000"/>
                <a:gd name="connsiteX5" fmla="*/ 820131 w 846587"/>
                <a:gd name="connsiteY5" fmla="*/ 8293 h 10000"/>
                <a:gd name="connsiteX6" fmla="*/ 457387 w 846587"/>
                <a:gd name="connsiteY6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643759 w 740765"/>
                <a:gd name="connsiteY1" fmla="*/ 3304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06890 w 740765"/>
                <a:gd name="connsiteY1" fmla="*/ 380 h 10000"/>
                <a:gd name="connsiteX2" fmla="*/ 317472 w 740765"/>
                <a:gd name="connsiteY2" fmla="*/ 1663 h 10000"/>
                <a:gd name="connsiteX3" fmla="*/ 643759 w 740765"/>
                <a:gd name="connsiteY3" fmla="*/ 3304 h 10000"/>
                <a:gd name="connsiteX4" fmla="*/ 26457 w 740765"/>
                <a:gd name="connsiteY4" fmla="*/ 4989 h 10000"/>
                <a:gd name="connsiteX5" fmla="*/ 740765 w 740765"/>
                <a:gd name="connsiteY5" fmla="*/ 6565 h 10000"/>
                <a:gd name="connsiteX6" fmla="*/ 0 w 740765"/>
                <a:gd name="connsiteY6" fmla="*/ 7593 h 10000"/>
                <a:gd name="connsiteX7" fmla="*/ 714309 w 740765"/>
                <a:gd name="connsiteY7" fmla="*/ 8293 h 10000"/>
                <a:gd name="connsiteX8" fmla="*/ 351565 w 740765"/>
                <a:gd name="connsiteY8" fmla="*/ 10000 h 10000"/>
                <a:gd name="connsiteX0" fmla="*/ 3 w 2636769"/>
                <a:gd name="connsiteY0" fmla="*/ 0 h 10210"/>
                <a:gd name="connsiteX1" fmla="*/ 2202894 w 2636769"/>
                <a:gd name="connsiteY1" fmla="*/ 590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4 w 2636770"/>
                <a:gd name="connsiteY0" fmla="*/ 0 h 10210"/>
                <a:gd name="connsiteX1" fmla="*/ 2245224 w 2636770"/>
                <a:gd name="connsiteY1" fmla="*/ 222 h 10210"/>
                <a:gd name="connsiteX2" fmla="*/ 2213477 w 2636770"/>
                <a:gd name="connsiteY2" fmla="*/ 1873 h 10210"/>
                <a:gd name="connsiteX3" fmla="*/ 2539764 w 2636770"/>
                <a:gd name="connsiteY3" fmla="*/ 3514 h 10210"/>
                <a:gd name="connsiteX4" fmla="*/ 1922462 w 2636770"/>
                <a:gd name="connsiteY4" fmla="*/ 5199 h 10210"/>
                <a:gd name="connsiteX5" fmla="*/ 2636770 w 2636770"/>
                <a:gd name="connsiteY5" fmla="*/ 6775 h 10210"/>
                <a:gd name="connsiteX6" fmla="*/ 1896005 w 2636770"/>
                <a:gd name="connsiteY6" fmla="*/ 7803 h 10210"/>
                <a:gd name="connsiteX7" fmla="*/ 2610314 w 2636770"/>
                <a:gd name="connsiteY7" fmla="*/ 8503 h 10210"/>
                <a:gd name="connsiteX8" fmla="*/ 2247570 w 2636770"/>
                <a:gd name="connsiteY8" fmla="*/ 10210 h 10210"/>
                <a:gd name="connsiteX0" fmla="*/ 14 w 1289295"/>
                <a:gd name="connsiteY0" fmla="*/ 0 h 10683"/>
                <a:gd name="connsiteX1" fmla="*/ 897749 w 1289295"/>
                <a:gd name="connsiteY1" fmla="*/ 69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83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546788 w 1546788"/>
                <a:gd name="connsiteY0" fmla="*/ 0 h 10508"/>
                <a:gd name="connsiteX1" fmla="*/ 349219 w 1546788"/>
                <a:gd name="connsiteY1" fmla="*/ 570 h 10508"/>
                <a:gd name="connsiteX2" fmla="*/ 317472 w 1546788"/>
                <a:gd name="connsiteY2" fmla="*/ 2171 h 10508"/>
                <a:gd name="connsiteX3" fmla="*/ 643759 w 1546788"/>
                <a:gd name="connsiteY3" fmla="*/ 3812 h 10508"/>
                <a:gd name="connsiteX4" fmla="*/ 26457 w 1546788"/>
                <a:gd name="connsiteY4" fmla="*/ 5497 h 10508"/>
                <a:gd name="connsiteX5" fmla="*/ 740765 w 1546788"/>
                <a:gd name="connsiteY5" fmla="*/ 7073 h 10508"/>
                <a:gd name="connsiteX6" fmla="*/ 0 w 1546788"/>
                <a:gd name="connsiteY6" fmla="*/ 8101 h 10508"/>
                <a:gd name="connsiteX7" fmla="*/ 714309 w 1546788"/>
                <a:gd name="connsiteY7" fmla="*/ 8801 h 10508"/>
                <a:gd name="connsiteX8" fmla="*/ 351565 w 1546788"/>
                <a:gd name="connsiteY8" fmla="*/ 10508 h 10508"/>
                <a:gd name="connsiteX0" fmla="*/ 1546788 w 1546788"/>
                <a:gd name="connsiteY0" fmla="*/ 0 h 10508"/>
                <a:gd name="connsiteX1" fmla="*/ 349219 w 1546788"/>
                <a:gd name="connsiteY1" fmla="*/ 570 h 10508"/>
                <a:gd name="connsiteX2" fmla="*/ 317472 w 1546788"/>
                <a:gd name="connsiteY2" fmla="*/ 2171 h 10508"/>
                <a:gd name="connsiteX3" fmla="*/ 643759 w 1546788"/>
                <a:gd name="connsiteY3" fmla="*/ 3812 h 10508"/>
                <a:gd name="connsiteX4" fmla="*/ 26457 w 1546788"/>
                <a:gd name="connsiteY4" fmla="*/ 5497 h 10508"/>
                <a:gd name="connsiteX5" fmla="*/ 740765 w 1546788"/>
                <a:gd name="connsiteY5" fmla="*/ 7073 h 10508"/>
                <a:gd name="connsiteX6" fmla="*/ 0 w 1546788"/>
                <a:gd name="connsiteY6" fmla="*/ 8101 h 10508"/>
                <a:gd name="connsiteX7" fmla="*/ 714309 w 1546788"/>
                <a:gd name="connsiteY7" fmla="*/ 8801 h 10508"/>
                <a:gd name="connsiteX8" fmla="*/ 351565 w 1546788"/>
                <a:gd name="connsiteY8" fmla="*/ 10508 h 10508"/>
                <a:gd name="connsiteX0" fmla="*/ 1546788 w 1546788"/>
                <a:gd name="connsiteY0" fmla="*/ 0 h 10508"/>
                <a:gd name="connsiteX1" fmla="*/ 962995 w 1546788"/>
                <a:gd name="connsiteY1" fmla="*/ 608 h 10508"/>
                <a:gd name="connsiteX2" fmla="*/ 349219 w 1546788"/>
                <a:gd name="connsiteY2" fmla="*/ 570 h 10508"/>
                <a:gd name="connsiteX3" fmla="*/ 317472 w 1546788"/>
                <a:gd name="connsiteY3" fmla="*/ 2171 h 10508"/>
                <a:gd name="connsiteX4" fmla="*/ 643759 w 1546788"/>
                <a:gd name="connsiteY4" fmla="*/ 3812 h 10508"/>
                <a:gd name="connsiteX5" fmla="*/ 26457 w 1546788"/>
                <a:gd name="connsiteY5" fmla="*/ 5497 h 10508"/>
                <a:gd name="connsiteX6" fmla="*/ 740765 w 1546788"/>
                <a:gd name="connsiteY6" fmla="*/ 7073 h 10508"/>
                <a:gd name="connsiteX7" fmla="*/ 0 w 1546788"/>
                <a:gd name="connsiteY7" fmla="*/ 8101 h 10508"/>
                <a:gd name="connsiteX8" fmla="*/ 714309 w 1546788"/>
                <a:gd name="connsiteY8" fmla="*/ 8801 h 10508"/>
                <a:gd name="connsiteX9" fmla="*/ 351565 w 1546788"/>
                <a:gd name="connsiteY9" fmla="*/ 10508 h 10508"/>
                <a:gd name="connsiteX0" fmla="*/ 1462129 w 1462129"/>
                <a:gd name="connsiteY0" fmla="*/ 9986 h 9986"/>
                <a:gd name="connsiteX1" fmla="*/ 962995 w 1462129"/>
                <a:gd name="connsiteY1" fmla="*/ 38 h 9986"/>
                <a:gd name="connsiteX2" fmla="*/ 349219 w 1462129"/>
                <a:gd name="connsiteY2" fmla="*/ 0 h 9986"/>
                <a:gd name="connsiteX3" fmla="*/ 317472 w 1462129"/>
                <a:gd name="connsiteY3" fmla="*/ 1601 h 9986"/>
                <a:gd name="connsiteX4" fmla="*/ 643759 w 1462129"/>
                <a:gd name="connsiteY4" fmla="*/ 3242 h 9986"/>
                <a:gd name="connsiteX5" fmla="*/ 26457 w 1462129"/>
                <a:gd name="connsiteY5" fmla="*/ 4927 h 9986"/>
                <a:gd name="connsiteX6" fmla="*/ 740765 w 1462129"/>
                <a:gd name="connsiteY6" fmla="*/ 6503 h 9986"/>
                <a:gd name="connsiteX7" fmla="*/ 0 w 1462129"/>
                <a:gd name="connsiteY7" fmla="*/ 7531 h 9986"/>
                <a:gd name="connsiteX8" fmla="*/ 714309 w 1462129"/>
                <a:gd name="connsiteY8" fmla="*/ 8231 h 9986"/>
                <a:gd name="connsiteX9" fmla="*/ 351565 w 1462129"/>
                <a:gd name="connsiteY9" fmla="*/ 9938 h 9986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6586 w 16723"/>
                <a:gd name="connsiteY2" fmla="*/ 38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6586 w 16723"/>
                <a:gd name="connsiteY2" fmla="*/ 38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371 w 16723"/>
                <a:gd name="connsiteY2" fmla="*/ 827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371 w 16723"/>
                <a:gd name="connsiteY2" fmla="*/ 827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7551 w 16723"/>
                <a:gd name="connsiteY2" fmla="*/ 1300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758 w 16723"/>
                <a:gd name="connsiteY2" fmla="*/ 2352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082 w 16723"/>
                <a:gd name="connsiteY2" fmla="*/ 2405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082 w 16723"/>
                <a:gd name="connsiteY2" fmla="*/ 2405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48 w 16723"/>
                <a:gd name="connsiteY0" fmla="*/ 9965 h 9965"/>
                <a:gd name="connsiteX1" fmla="*/ 16671 w 16723"/>
                <a:gd name="connsiteY1" fmla="*/ 8926 h 9965"/>
                <a:gd name="connsiteX2" fmla="*/ 8082 w 16723"/>
                <a:gd name="connsiteY2" fmla="*/ 2405 h 9965"/>
                <a:gd name="connsiteX3" fmla="*/ 7551 w 16723"/>
                <a:gd name="connsiteY3" fmla="*/ 1300 h 9965"/>
                <a:gd name="connsiteX4" fmla="*/ 2388 w 16723"/>
                <a:gd name="connsiteY4" fmla="*/ 0 h 9965"/>
                <a:gd name="connsiteX5" fmla="*/ 2171 w 16723"/>
                <a:gd name="connsiteY5" fmla="*/ 1603 h 9965"/>
                <a:gd name="connsiteX6" fmla="*/ 4403 w 16723"/>
                <a:gd name="connsiteY6" fmla="*/ 3247 h 9965"/>
                <a:gd name="connsiteX7" fmla="*/ 181 w 16723"/>
                <a:gd name="connsiteY7" fmla="*/ 4934 h 9965"/>
                <a:gd name="connsiteX8" fmla="*/ 5066 w 16723"/>
                <a:gd name="connsiteY8" fmla="*/ 6512 h 9965"/>
                <a:gd name="connsiteX9" fmla="*/ 0 w 16723"/>
                <a:gd name="connsiteY9" fmla="*/ 7542 h 9965"/>
                <a:gd name="connsiteX10" fmla="*/ 4885 w 16723"/>
                <a:gd name="connsiteY10" fmla="*/ 8243 h 9965"/>
                <a:gd name="connsiteX11" fmla="*/ 2404 w 16723"/>
                <a:gd name="connsiteY11" fmla="*/ 9952 h 9965"/>
                <a:gd name="connsiteX12" fmla="*/ 10048 w 16723"/>
                <a:gd name="connsiteY12" fmla="*/ 9965 h 9965"/>
                <a:gd name="connsiteX0" fmla="*/ 6008 w 10026"/>
                <a:gd name="connsiteY0" fmla="*/ 10000 h 10274"/>
                <a:gd name="connsiteX1" fmla="*/ 9969 w 10026"/>
                <a:gd name="connsiteY1" fmla="*/ 8957 h 10274"/>
                <a:gd name="connsiteX2" fmla="*/ 4833 w 10026"/>
                <a:gd name="connsiteY2" fmla="*/ 2413 h 10274"/>
                <a:gd name="connsiteX3" fmla="*/ 4515 w 10026"/>
                <a:gd name="connsiteY3" fmla="*/ 1305 h 10274"/>
                <a:gd name="connsiteX4" fmla="*/ 1428 w 10026"/>
                <a:gd name="connsiteY4" fmla="*/ 0 h 10274"/>
                <a:gd name="connsiteX5" fmla="*/ 1298 w 10026"/>
                <a:gd name="connsiteY5" fmla="*/ 1609 h 10274"/>
                <a:gd name="connsiteX6" fmla="*/ 2633 w 10026"/>
                <a:gd name="connsiteY6" fmla="*/ 3258 h 10274"/>
                <a:gd name="connsiteX7" fmla="*/ 108 w 10026"/>
                <a:gd name="connsiteY7" fmla="*/ 4951 h 10274"/>
                <a:gd name="connsiteX8" fmla="*/ 3029 w 10026"/>
                <a:gd name="connsiteY8" fmla="*/ 6535 h 10274"/>
                <a:gd name="connsiteX9" fmla="*/ 0 w 10026"/>
                <a:gd name="connsiteY9" fmla="*/ 7568 h 10274"/>
                <a:gd name="connsiteX10" fmla="*/ 2921 w 10026"/>
                <a:gd name="connsiteY10" fmla="*/ 8272 h 10274"/>
                <a:gd name="connsiteX11" fmla="*/ 1438 w 10026"/>
                <a:gd name="connsiteY11" fmla="*/ 9987 h 10274"/>
                <a:gd name="connsiteX12" fmla="*/ 6008 w 10026"/>
                <a:gd name="connsiteY12" fmla="*/ 10000 h 10274"/>
                <a:gd name="connsiteX0" fmla="*/ 6008 w 9974"/>
                <a:gd name="connsiteY0" fmla="*/ 10000 h 10000"/>
                <a:gd name="connsiteX1" fmla="*/ 9969 w 9974"/>
                <a:gd name="connsiteY1" fmla="*/ 8957 h 10000"/>
                <a:gd name="connsiteX2" fmla="*/ 4833 w 9974"/>
                <a:gd name="connsiteY2" fmla="*/ 2413 h 10000"/>
                <a:gd name="connsiteX3" fmla="*/ 4515 w 9974"/>
                <a:gd name="connsiteY3" fmla="*/ 1305 h 10000"/>
                <a:gd name="connsiteX4" fmla="*/ 1428 w 9974"/>
                <a:gd name="connsiteY4" fmla="*/ 0 h 10000"/>
                <a:gd name="connsiteX5" fmla="*/ 1298 w 9974"/>
                <a:gd name="connsiteY5" fmla="*/ 1609 h 10000"/>
                <a:gd name="connsiteX6" fmla="*/ 2633 w 9974"/>
                <a:gd name="connsiteY6" fmla="*/ 3258 h 10000"/>
                <a:gd name="connsiteX7" fmla="*/ 108 w 9974"/>
                <a:gd name="connsiteY7" fmla="*/ 4951 h 10000"/>
                <a:gd name="connsiteX8" fmla="*/ 3029 w 9974"/>
                <a:gd name="connsiteY8" fmla="*/ 6535 h 10000"/>
                <a:gd name="connsiteX9" fmla="*/ 0 w 9974"/>
                <a:gd name="connsiteY9" fmla="*/ 7568 h 10000"/>
                <a:gd name="connsiteX10" fmla="*/ 2921 w 9974"/>
                <a:gd name="connsiteY10" fmla="*/ 8272 h 10000"/>
                <a:gd name="connsiteX11" fmla="*/ 1438 w 9974"/>
                <a:gd name="connsiteY11" fmla="*/ 9987 h 10000"/>
                <a:gd name="connsiteX12" fmla="*/ 6008 w 9974"/>
                <a:gd name="connsiteY12" fmla="*/ 10000 h 10000"/>
                <a:gd name="connsiteX0" fmla="*/ 6024 w 10025"/>
                <a:gd name="connsiteY0" fmla="*/ 10000 h 10000"/>
                <a:gd name="connsiteX1" fmla="*/ 9995 w 10025"/>
                <a:gd name="connsiteY1" fmla="*/ 8957 h 10000"/>
                <a:gd name="connsiteX2" fmla="*/ 4846 w 10025"/>
                <a:gd name="connsiteY2" fmla="*/ 2413 h 10000"/>
                <a:gd name="connsiteX3" fmla="*/ 4527 w 10025"/>
                <a:gd name="connsiteY3" fmla="*/ 1305 h 10000"/>
                <a:gd name="connsiteX4" fmla="*/ 1432 w 10025"/>
                <a:gd name="connsiteY4" fmla="*/ 0 h 10000"/>
                <a:gd name="connsiteX5" fmla="*/ 1301 w 10025"/>
                <a:gd name="connsiteY5" fmla="*/ 1609 h 10000"/>
                <a:gd name="connsiteX6" fmla="*/ 2640 w 10025"/>
                <a:gd name="connsiteY6" fmla="*/ 3258 h 10000"/>
                <a:gd name="connsiteX7" fmla="*/ 108 w 10025"/>
                <a:gd name="connsiteY7" fmla="*/ 4951 h 10000"/>
                <a:gd name="connsiteX8" fmla="*/ 3037 w 10025"/>
                <a:gd name="connsiteY8" fmla="*/ 6535 h 10000"/>
                <a:gd name="connsiteX9" fmla="*/ 0 w 10025"/>
                <a:gd name="connsiteY9" fmla="*/ 7568 h 10000"/>
                <a:gd name="connsiteX10" fmla="*/ 2929 w 10025"/>
                <a:gd name="connsiteY10" fmla="*/ 8272 h 10000"/>
                <a:gd name="connsiteX11" fmla="*/ 1442 w 10025"/>
                <a:gd name="connsiteY11" fmla="*/ 9987 h 10000"/>
                <a:gd name="connsiteX12" fmla="*/ 6024 w 10025"/>
                <a:gd name="connsiteY12" fmla="*/ 10000 h 10000"/>
                <a:gd name="connsiteX0" fmla="*/ 6024 w 10368"/>
                <a:gd name="connsiteY0" fmla="*/ 10000 h 10000"/>
                <a:gd name="connsiteX1" fmla="*/ 9995 w 10368"/>
                <a:gd name="connsiteY1" fmla="*/ 8957 h 10000"/>
                <a:gd name="connsiteX2" fmla="*/ 9937 w 10368"/>
                <a:gd name="connsiteY2" fmla="*/ 4384 h 10000"/>
                <a:gd name="connsiteX3" fmla="*/ 4846 w 10368"/>
                <a:gd name="connsiteY3" fmla="*/ 2413 h 10000"/>
                <a:gd name="connsiteX4" fmla="*/ 4527 w 10368"/>
                <a:gd name="connsiteY4" fmla="*/ 1305 h 10000"/>
                <a:gd name="connsiteX5" fmla="*/ 1432 w 10368"/>
                <a:gd name="connsiteY5" fmla="*/ 0 h 10000"/>
                <a:gd name="connsiteX6" fmla="*/ 1301 w 10368"/>
                <a:gd name="connsiteY6" fmla="*/ 1609 h 10000"/>
                <a:gd name="connsiteX7" fmla="*/ 2640 w 10368"/>
                <a:gd name="connsiteY7" fmla="*/ 3258 h 10000"/>
                <a:gd name="connsiteX8" fmla="*/ 108 w 10368"/>
                <a:gd name="connsiteY8" fmla="*/ 4951 h 10000"/>
                <a:gd name="connsiteX9" fmla="*/ 3037 w 10368"/>
                <a:gd name="connsiteY9" fmla="*/ 6535 h 10000"/>
                <a:gd name="connsiteX10" fmla="*/ 0 w 10368"/>
                <a:gd name="connsiteY10" fmla="*/ 7568 h 10000"/>
                <a:gd name="connsiteX11" fmla="*/ 2929 w 10368"/>
                <a:gd name="connsiteY11" fmla="*/ 8272 h 10000"/>
                <a:gd name="connsiteX12" fmla="*/ 1442 w 10368"/>
                <a:gd name="connsiteY12" fmla="*/ 9987 h 10000"/>
                <a:gd name="connsiteX13" fmla="*/ 6024 w 10368"/>
                <a:gd name="connsiteY13" fmla="*/ 10000 h 10000"/>
                <a:gd name="connsiteX0" fmla="*/ 6024 w 10368"/>
                <a:gd name="connsiteY0" fmla="*/ 10000 h 10000"/>
                <a:gd name="connsiteX1" fmla="*/ 9995 w 10368"/>
                <a:gd name="connsiteY1" fmla="*/ 8957 h 10000"/>
                <a:gd name="connsiteX2" fmla="*/ 9937 w 10368"/>
                <a:gd name="connsiteY2" fmla="*/ 4384 h 10000"/>
                <a:gd name="connsiteX3" fmla="*/ 7016 w 10368"/>
                <a:gd name="connsiteY3" fmla="*/ 3222 h 10000"/>
                <a:gd name="connsiteX4" fmla="*/ 4527 w 10368"/>
                <a:gd name="connsiteY4" fmla="*/ 1305 h 10000"/>
                <a:gd name="connsiteX5" fmla="*/ 1432 w 10368"/>
                <a:gd name="connsiteY5" fmla="*/ 0 h 10000"/>
                <a:gd name="connsiteX6" fmla="*/ 1301 w 10368"/>
                <a:gd name="connsiteY6" fmla="*/ 1609 h 10000"/>
                <a:gd name="connsiteX7" fmla="*/ 2640 w 10368"/>
                <a:gd name="connsiteY7" fmla="*/ 3258 h 10000"/>
                <a:gd name="connsiteX8" fmla="*/ 108 w 10368"/>
                <a:gd name="connsiteY8" fmla="*/ 4951 h 10000"/>
                <a:gd name="connsiteX9" fmla="*/ 3037 w 10368"/>
                <a:gd name="connsiteY9" fmla="*/ 6535 h 10000"/>
                <a:gd name="connsiteX10" fmla="*/ 0 w 10368"/>
                <a:gd name="connsiteY10" fmla="*/ 7568 h 10000"/>
                <a:gd name="connsiteX11" fmla="*/ 2929 w 10368"/>
                <a:gd name="connsiteY11" fmla="*/ 8272 h 10000"/>
                <a:gd name="connsiteX12" fmla="*/ 1442 w 10368"/>
                <a:gd name="connsiteY12" fmla="*/ 9987 h 10000"/>
                <a:gd name="connsiteX13" fmla="*/ 6024 w 10368"/>
                <a:gd name="connsiteY13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4527 w 10580"/>
                <a:gd name="connsiteY4" fmla="*/ 1305 h 10000"/>
                <a:gd name="connsiteX5" fmla="*/ 1432 w 10580"/>
                <a:gd name="connsiteY5" fmla="*/ 0 h 10000"/>
                <a:gd name="connsiteX6" fmla="*/ 1301 w 10580"/>
                <a:gd name="connsiteY6" fmla="*/ 1609 h 10000"/>
                <a:gd name="connsiteX7" fmla="*/ 2640 w 10580"/>
                <a:gd name="connsiteY7" fmla="*/ 3258 h 10000"/>
                <a:gd name="connsiteX8" fmla="*/ 108 w 10580"/>
                <a:gd name="connsiteY8" fmla="*/ 4951 h 10000"/>
                <a:gd name="connsiteX9" fmla="*/ 3037 w 10580"/>
                <a:gd name="connsiteY9" fmla="*/ 6535 h 10000"/>
                <a:gd name="connsiteX10" fmla="*/ 0 w 10580"/>
                <a:gd name="connsiteY10" fmla="*/ 7568 h 10000"/>
                <a:gd name="connsiteX11" fmla="*/ 2929 w 10580"/>
                <a:gd name="connsiteY11" fmla="*/ 8272 h 10000"/>
                <a:gd name="connsiteX12" fmla="*/ 1442 w 10580"/>
                <a:gd name="connsiteY12" fmla="*/ 9987 h 10000"/>
                <a:gd name="connsiteX13" fmla="*/ 6024 w 10580"/>
                <a:gd name="connsiteY13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80" h="10000">
                  <a:moveTo>
                    <a:pt x="6024" y="10000"/>
                  </a:moveTo>
                  <a:cubicBezTo>
                    <a:pt x="7985" y="9846"/>
                    <a:pt x="10320" y="10413"/>
                    <a:pt x="9995" y="8957"/>
                  </a:cubicBezTo>
                  <a:cubicBezTo>
                    <a:pt x="10131" y="8009"/>
                    <a:pt x="11084" y="7815"/>
                    <a:pt x="10226" y="6724"/>
                  </a:cubicBezTo>
                  <a:cubicBezTo>
                    <a:pt x="9368" y="5633"/>
                    <a:pt x="8270" y="4427"/>
                    <a:pt x="7016" y="3222"/>
                  </a:cubicBezTo>
                  <a:cubicBezTo>
                    <a:pt x="5444" y="1884"/>
                    <a:pt x="3293" y="1074"/>
                    <a:pt x="1432" y="0"/>
                  </a:cubicBezTo>
                  <a:cubicBezTo>
                    <a:pt x="1314" y="683"/>
                    <a:pt x="1321" y="976"/>
                    <a:pt x="1301" y="1609"/>
                  </a:cubicBezTo>
                  <a:lnTo>
                    <a:pt x="2640" y="3258"/>
                  </a:lnTo>
                  <a:lnTo>
                    <a:pt x="108" y="4951"/>
                  </a:lnTo>
                  <a:lnTo>
                    <a:pt x="3037" y="6535"/>
                  </a:lnTo>
                  <a:lnTo>
                    <a:pt x="0" y="7568"/>
                  </a:lnTo>
                  <a:lnTo>
                    <a:pt x="2929" y="8272"/>
                  </a:lnTo>
                  <a:lnTo>
                    <a:pt x="1442" y="9987"/>
                  </a:lnTo>
                  <a:lnTo>
                    <a:pt x="6024" y="10000"/>
                  </a:lnTo>
                  <a:close/>
                </a:path>
              </a:pathLst>
            </a:custGeom>
            <a:solidFill>
              <a:srgbClr val="00CC66"/>
            </a:solidFill>
            <a:ln>
              <a:solidFill>
                <a:srgbClr val="15FF8A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5" name="Right Arrow 114"/>
          <p:cNvSpPr/>
          <p:nvPr/>
        </p:nvSpPr>
        <p:spPr>
          <a:xfrm>
            <a:off x="5760997" y="5356986"/>
            <a:ext cx="485775" cy="20940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ight Arrow 115"/>
          <p:cNvSpPr/>
          <p:nvPr/>
        </p:nvSpPr>
        <p:spPr>
          <a:xfrm>
            <a:off x="5763616" y="6291795"/>
            <a:ext cx="485775" cy="20940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1" name="Group 150"/>
          <p:cNvGrpSpPr/>
          <p:nvPr/>
        </p:nvGrpSpPr>
        <p:grpSpPr>
          <a:xfrm>
            <a:off x="6390870" y="5885185"/>
            <a:ext cx="995184" cy="633453"/>
            <a:chOff x="6924516" y="5885185"/>
            <a:chExt cx="995184" cy="633453"/>
          </a:xfrm>
        </p:grpSpPr>
        <p:sp>
          <p:nvSpPr>
            <p:cNvPr id="113" name="Freeform 112"/>
            <p:cNvSpPr/>
            <p:nvPr/>
          </p:nvSpPr>
          <p:spPr>
            <a:xfrm>
              <a:off x="6924516" y="5949990"/>
              <a:ext cx="340220" cy="567018"/>
            </a:xfrm>
            <a:custGeom>
              <a:avLst/>
              <a:gdLst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47625 w 83838"/>
                <a:gd name="connsiteY2" fmla="*/ 304800 h 1409700"/>
                <a:gd name="connsiteX3" fmla="*/ 66675 w 83838"/>
                <a:gd name="connsiteY3" fmla="*/ 409575 h 1409700"/>
                <a:gd name="connsiteX4" fmla="*/ 76200 w 83838"/>
                <a:gd name="connsiteY4" fmla="*/ 1409700 h 1409700"/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66675 w 83838"/>
                <a:gd name="connsiteY2" fmla="*/ 409575 h 1409700"/>
                <a:gd name="connsiteX3" fmla="*/ 76200 w 83838"/>
                <a:gd name="connsiteY3" fmla="*/ 1409700 h 1409700"/>
                <a:gd name="connsiteX0" fmla="*/ 0 w 76200"/>
                <a:gd name="connsiteY0" fmla="*/ 17523 h 1427223"/>
                <a:gd name="connsiteX1" fmla="*/ 28575 w 76200"/>
                <a:gd name="connsiteY1" fmla="*/ 131823 h 1427223"/>
                <a:gd name="connsiteX2" fmla="*/ 76200 w 76200"/>
                <a:gd name="connsiteY2" fmla="*/ 1427223 h 1427223"/>
                <a:gd name="connsiteX0" fmla="*/ 0 w 29481"/>
                <a:gd name="connsiteY0" fmla="*/ 18382 h 1440697"/>
                <a:gd name="connsiteX1" fmla="*/ 28575 w 29481"/>
                <a:gd name="connsiteY1" fmla="*/ 132682 h 1440697"/>
                <a:gd name="connsiteX2" fmla="*/ 27893 w 29481"/>
                <a:gd name="connsiteY2" fmla="*/ 1440697 h 1440697"/>
                <a:gd name="connsiteX0" fmla="*/ 4708 w 9018"/>
                <a:gd name="connsiteY0" fmla="*/ 9242 h 1450479"/>
                <a:gd name="connsiteX1" fmla="*/ 4938 w 9018"/>
                <a:gd name="connsiteY1" fmla="*/ 142464 h 1450479"/>
                <a:gd name="connsiteX2" fmla="*/ 4256 w 9018"/>
                <a:gd name="connsiteY2" fmla="*/ 1450479 h 1450479"/>
                <a:gd name="connsiteX0" fmla="*/ 502 w 502"/>
                <a:gd name="connsiteY0" fmla="*/ 0 h 9936"/>
                <a:gd name="connsiteX1" fmla="*/ 0 w 502"/>
                <a:gd name="connsiteY1" fmla="*/ 9936 h 9936"/>
                <a:gd name="connsiteX0" fmla="*/ 297027 w 297027"/>
                <a:gd name="connsiteY0" fmla="*/ 0 h 10000"/>
                <a:gd name="connsiteX1" fmla="*/ 287027 w 297027"/>
                <a:gd name="connsiteY1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273379 w 639402"/>
                <a:gd name="connsiteY0" fmla="*/ 0 h 10000"/>
                <a:gd name="connsiteX1" fmla="*/ 0 w 639402"/>
                <a:gd name="connsiteY1" fmla="*/ 2188 h 10000"/>
                <a:gd name="connsiteX2" fmla="*/ 634942 w 639402"/>
                <a:gd name="connsiteY2" fmla="*/ 3457 h 10000"/>
                <a:gd name="connsiteX3" fmla="*/ 263379 w 639402"/>
                <a:gd name="connsiteY3" fmla="*/ 10000 h 10000"/>
                <a:gd name="connsiteX0" fmla="*/ 273379 w 634953"/>
                <a:gd name="connsiteY0" fmla="*/ 0 h 10000"/>
                <a:gd name="connsiteX1" fmla="*/ 0 w 634953"/>
                <a:gd name="connsiteY1" fmla="*/ 2188 h 10000"/>
                <a:gd name="connsiteX2" fmla="*/ 634942 w 634953"/>
                <a:gd name="connsiteY2" fmla="*/ 3457 h 10000"/>
                <a:gd name="connsiteX3" fmla="*/ 17637 w 634953"/>
                <a:gd name="connsiteY3" fmla="*/ 5974 h 10000"/>
                <a:gd name="connsiteX4" fmla="*/ 263379 w 634953"/>
                <a:gd name="connsiteY4" fmla="*/ 10000 h 10000"/>
                <a:gd name="connsiteX0" fmla="*/ 273379 w 652579"/>
                <a:gd name="connsiteY0" fmla="*/ 0 h 10000"/>
                <a:gd name="connsiteX1" fmla="*/ 0 w 652579"/>
                <a:gd name="connsiteY1" fmla="*/ 2188 h 10000"/>
                <a:gd name="connsiteX2" fmla="*/ 634942 w 652579"/>
                <a:gd name="connsiteY2" fmla="*/ 3457 h 10000"/>
                <a:gd name="connsiteX3" fmla="*/ 17637 w 652579"/>
                <a:gd name="connsiteY3" fmla="*/ 5974 h 10000"/>
                <a:gd name="connsiteX4" fmla="*/ 652579 w 652579"/>
                <a:gd name="connsiteY4" fmla="*/ 8315 h 10000"/>
                <a:gd name="connsiteX5" fmla="*/ 263379 w 652579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3457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61398"/>
                <a:gd name="connsiteY0" fmla="*/ 0 h 10000"/>
                <a:gd name="connsiteX1" fmla="*/ 26456 w 661398"/>
                <a:gd name="connsiteY1" fmla="*/ 2188 h 10000"/>
                <a:gd name="connsiteX2" fmla="*/ 661398 w 661398"/>
                <a:gd name="connsiteY2" fmla="*/ 5580 h 10000"/>
                <a:gd name="connsiteX3" fmla="*/ 0 w 661398"/>
                <a:gd name="connsiteY3" fmla="*/ 7046 h 10000"/>
                <a:gd name="connsiteX4" fmla="*/ 652579 w 661398"/>
                <a:gd name="connsiteY4" fmla="*/ 8293 h 10000"/>
                <a:gd name="connsiteX5" fmla="*/ 289835 w 661398"/>
                <a:gd name="connsiteY5" fmla="*/ 10000 h 10000"/>
                <a:gd name="connsiteX0" fmla="*/ 361565 w 723128"/>
                <a:gd name="connsiteY0" fmla="*/ 0 h 10000"/>
                <a:gd name="connsiteX1" fmla="*/ 88186 w 723128"/>
                <a:gd name="connsiteY1" fmla="*/ 2188 h 10000"/>
                <a:gd name="connsiteX2" fmla="*/ 723128 w 723128"/>
                <a:gd name="connsiteY2" fmla="*/ 5580 h 10000"/>
                <a:gd name="connsiteX3" fmla="*/ 0 w 723128"/>
                <a:gd name="connsiteY3" fmla="*/ 7593 h 10000"/>
                <a:gd name="connsiteX4" fmla="*/ 714309 w 723128"/>
                <a:gd name="connsiteY4" fmla="*/ 8293 h 10000"/>
                <a:gd name="connsiteX5" fmla="*/ 351565 w 723128"/>
                <a:gd name="connsiteY5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740765 w 740765"/>
                <a:gd name="connsiteY2" fmla="*/ 6565 h 10000"/>
                <a:gd name="connsiteX3" fmla="*/ 0 w 740765"/>
                <a:gd name="connsiteY3" fmla="*/ 7593 h 10000"/>
                <a:gd name="connsiteX4" fmla="*/ 714309 w 740765"/>
                <a:gd name="connsiteY4" fmla="*/ 8293 h 10000"/>
                <a:gd name="connsiteX5" fmla="*/ 351565 w 740765"/>
                <a:gd name="connsiteY5" fmla="*/ 10000 h 10000"/>
                <a:gd name="connsiteX0" fmla="*/ 467387 w 846587"/>
                <a:gd name="connsiteY0" fmla="*/ 0 h 10000"/>
                <a:gd name="connsiteX1" fmla="*/ 194008 w 846587"/>
                <a:gd name="connsiteY1" fmla="*/ 2188 h 10000"/>
                <a:gd name="connsiteX2" fmla="*/ 0 w 846587"/>
                <a:gd name="connsiteY2" fmla="*/ 5011 h 10000"/>
                <a:gd name="connsiteX3" fmla="*/ 846587 w 846587"/>
                <a:gd name="connsiteY3" fmla="*/ 6565 h 10000"/>
                <a:gd name="connsiteX4" fmla="*/ 105822 w 846587"/>
                <a:gd name="connsiteY4" fmla="*/ 7593 h 10000"/>
                <a:gd name="connsiteX5" fmla="*/ 820131 w 846587"/>
                <a:gd name="connsiteY5" fmla="*/ 8293 h 10000"/>
                <a:gd name="connsiteX6" fmla="*/ 457387 w 846587"/>
                <a:gd name="connsiteY6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643759 w 740765"/>
                <a:gd name="connsiteY1" fmla="*/ 3304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06890 w 740765"/>
                <a:gd name="connsiteY1" fmla="*/ 380 h 10000"/>
                <a:gd name="connsiteX2" fmla="*/ 317472 w 740765"/>
                <a:gd name="connsiteY2" fmla="*/ 1663 h 10000"/>
                <a:gd name="connsiteX3" fmla="*/ 643759 w 740765"/>
                <a:gd name="connsiteY3" fmla="*/ 3304 h 10000"/>
                <a:gd name="connsiteX4" fmla="*/ 26457 w 740765"/>
                <a:gd name="connsiteY4" fmla="*/ 4989 h 10000"/>
                <a:gd name="connsiteX5" fmla="*/ 740765 w 740765"/>
                <a:gd name="connsiteY5" fmla="*/ 6565 h 10000"/>
                <a:gd name="connsiteX6" fmla="*/ 0 w 740765"/>
                <a:gd name="connsiteY6" fmla="*/ 7593 h 10000"/>
                <a:gd name="connsiteX7" fmla="*/ 714309 w 740765"/>
                <a:gd name="connsiteY7" fmla="*/ 8293 h 10000"/>
                <a:gd name="connsiteX8" fmla="*/ 351565 w 740765"/>
                <a:gd name="connsiteY8" fmla="*/ 10000 h 10000"/>
                <a:gd name="connsiteX0" fmla="*/ 3 w 2636769"/>
                <a:gd name="connsiteY0" fmla="*/ 0 h 10210"/>
                <a:gd name="connsiteX1" fmla="*/ 2202894 w 2636769"/>
                <a:gd name="connsiteY1" fmla="*/ 590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4 w 2636770"/>
                <a:gd name="connsiteY0" fmla="*/ 0 h 10210"/>
                <a:gd name="connsiteX1" fmla="*/ 2245224 w 2636770"/>
                <a:gd name="connsiteY1" fmla="*/ 222 h 10210"/>
                <a:gd name="connsiteX2" fmla="*/ 2213477 w 2636770"/>
                <a:gd name="connsiteY2" fmla="*/ 1873 h 10210"/>
                <a:gd name="connsiteX3" fmla="*/ 2539764 w 2636770"/>
                <a:gd name="connsiteY3" fmla="*/ 3514 h 10210"/>
                <a:gd name="connsiteX4" fmla="*/ 1922462 w 2636770"/>
                <a:gd name="connsiteY4" fmla="*/ 5199 h 10210"/>
                <a:gd name="connsiteX5" fmla="*/ 2636770 w 2636770"/>
                <a:gd name="connsiteY5" fmla="*/ 6775 h 10210"/>
                <a:gd name="connsiteX6" fmla="*/ 1896005 w 2636770"/>
                <a:gd name="connsiteY6" fmla="*/ 7803 h 10210"/>
                <a:gd name="connsiteX7" fmla="*/ 2610314 w 2636770"/>
                <a:gd name="connsiteY7" fmla="*/ 8503 h 10210"/>
                <a:gd name="connsiteX8" fmla="*/ 2247570 w 2636770"/>
                <a:gd name="connsiteY8" fmla="*/ 10210 h 10210"/>
                <a:gd name="connsiteX0" fmla="*/ 14 w 1289295"/>
                <a:gd name="connsiteY0" fmla="*/ 0 h 10683"/>
                <a:gd name="connsiteX1" fmla="*/ 897749 w 1289295"/>
                <a:gd name="connsiteY1" fmla="*/ 69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83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0 w 1289281"/>
                <a:gd name="connsiteY0" fmla="*/ 0 h 10683"/>
                <a:gd name="connsiteX1" fmla="*/ 171081 w 1289281"/>
                <a:gd name="connsiteY1" fmla="*/ 1519 h 10683"/>
                <a:gd name="connsiteX2" fmla="*/ 897735 w 1289281"/>
                <a:gd name="connsiteY2" fmla="*/ 745 h 10683"/>
                <a:gd name="connsiteX3" fmla="*/ 865988 w 1289281"/>
                <a:gd name="connsiteY3" fmla="*/ 2346 h 10683"/>
                <a:gd name="connsiteX4" fmla="*/ 1192275 w 1289281"/>
                <a:gd name="connsiteY4" fmla="*/ 3987 h 10683"/>
                <a:gd name="connsiteX5" fmla="*/ 574973 w 1289281"/>
                <a:gd name="connsiteY5" fmla="*/ 5672 h 10683"/>
                <a:gd name="connsiteX6" fmla="*/ 1289281 w 1289281"/>
                <a:gd name="connsiteY6" fmla="*/ 7248 h 10683"/>
                <a:gd name="connsiteX7" fmla="*/ 548516 w 1289281"/>
                <a:gd name="connsiteY7" fmla="*/ 8276 h 10683"/>
                <a:gd name="connsiteX8" fmla="*/ 1262825 w 1289281"/>
                <a:gd name="connsiteY8" fmla="*/ 8976 h 10683"/>
                <a:gd name="connsiteX9" fmla="*/ 900081 w 1289281"/>
                <a:gd name="connsiteY9" fmla="*/ 10683 h 10683"/>
                <a:gd name="connsiteX0" fmla="*/ 112385 w 1161800"/>
                <a:gd name="connsiteY0" fmla="*/ 9881 h 9938"/>
                <a:gd name="connsiteX1" fmla="*/ 43600 w 1161800"/>
                <a:gd name="connsiteY1" fmla="*/ 774 h 9938"/>
                <a:gd name="connsiteX2" fmla="*/ 770254 w 1161800"/>
                <a:gd name="connsiteY2" fmla="*/ 0 h 9938"/>
                <a:gd name="connsiteX3" fmla="*/ 738507 w 1161800"/>
                <a:gd name="connsiteY3" fmla="*/ 1601 h 9938"/>
                <a:gd name="connsiteX4" fmla="*/ 1064794 w 1161800"/>
                <a:gd name="connsiteY4" fmla="*/ 3242 h 9938"/>
                <a:gd name="connsiteX5" fmla="*/ 447492 w 1161800"/>
                <a:gd name="connsiteY5" fmla="*/ 4927 h 9938"/>
                <a:gd name="connsiteX6" fmla="*/ 1161800 w 1161800"/>
                <a:gd name="connsiteY6" fmla="*/ 6503 h 9938"/>
                <a:gd name="connsiteX7" fmla="*/ 421035 w 1161800"/>
                <a:gd name="connsiteY7" fmla="*/ 7531 h 9938"/>
                <a:gd name="connsiteX8" fmla="*/ 1135344 w 1161800"/>
                <a:gd name="connsiteY8" fmla="*/ 8231 h 9938"/>
                <a:gd name="connsiteX9" fmla="*/ 772600 w 1161800"/>
                <a:gd name="connsiteY9" fmla="*/ 9938 h 9938"/>
                <a:gd name="connsiteX0" fmla="*/ 8487 w 17520"/>
                <a:gd name="connsiteY0" fmla="*/ 9943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0" fmla="*/ 8487 w 17520"/>
                <a:gd name="connsiteY0" fmla="*/ 9943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8487 w 17520"/>
                <a:gd name="connsiteY11" fmla="*/ 9943 h 10000"/>
                <a:gd name="connsiteX0" fmla="*/ 8487 w 17520"/>
                <a:gd name="connsiteY0" fmla="*/ 9996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8487 w 17520"/>
                <a:gd name="connsiteY11" fmla="*/ 9996 h 10000"/>
                <a:gd name="connsiteX0" fmla="*/ 2718 w 17520"/>
                <a:gd name="connsiteY0" fmla="*/ 9996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2718 w 17520"/>
                <a:gd name="connsiteY11" fmla="*/ 9996 h 10000"/>
                <a:gd name="connsiteX0" fmla="*/ 5166 w 19968"/>
                <a:gd name="connsiteY0" fmla="*/ 9996 h 10000"/>
                <a:gd name="connsiteX1" fmla="*/ 2449 w 19968"/>
                <a:gd name="connsiteY1" fmla="*/ 8001 h 10000"/>
                <a:gd name="connsiteX2" fmla="*/ 202 w 19968"/>
                <a:gd name="connsiteY2" fmla="*/ 4302 h 10000"/>
                <a:gd name="connsiteX3" fmla="*/ 16598 w 19968"/>
                <a:gd name="connsiteY3" fmla="*/ 0 h 10000"/>
                <a:gd name="connsiteX4" fmla="*/ 16325 w 19968"/>
                <a:gd name="connsiteY4" fmla="*/ 1611 h 10000"/>
                <a:gd name="connsiteX5" fmla="*/ 19133 w 19968"/>
                <a:gd name="connsiteY5" fmla="*/ 3262 h 10000"/>
                <a:gd name="connsiteX6" fmla="*/ 13820 w 19968"/>
                <a:gd name="connsiteY6" fmla="*/ 4958 h 10000"/>
                <a:gd name="connsiteX7" fmla="*/ 19968 w 19968"/>
                <a:gd name="connsiteY7" fmla="*/ 6544 h 10000"/>
                <a:gd name="connsiteX8" fmla="*/ 13592 w 19968"/>
                <a:gd name="connsiteY8" fmla="*/ 7578 h 10000"/>
                <a:gd name="connsiteX9" fmla="*/ 19740 w 19968"/>
                <a:gd name="connsiteY9" fmla="*/ 8282 h 10000"/>
                <a:gd name="connsiteX10" fmla="*/ 16618 w 19968"/>
                <a:gd name="connsiteY10" fmla="*/ 10000 h 10000"/>
                <a:gd name="connsiteX11" fmla="*/ 5166 w 19968"/>
                <a:gd name="connsiteY11" fmla="*/ 9996 h 10000"/>
                <a:gd name="connsiteX0" fmla="*/ 5918 w 20720"/>
                <a:gd name="connsiteY0" fmla="*/ 9996 h 10000"/>
                <a:gd name="connsiteX1" fmla="*/ 43 w 20720"/>
                <a:gd name="connsiteY1" fmla="*/ 8001 h 10000"/>
                <a:gd name="connsiteX2" fmla="*/ 954 w 20720"/>
                <a:gd name="connsiteY2" fmla="*/ 4302 h 10000"/>
                <a:gd name="connsiteX3" fmla="*/ 17350 w 20720"/>
                <a:gd name="connsiteY3" fmla="*/ 0 h 10000"/>
                <a:gd name="connsiteX4" fmla="*/ 17077 w 20720"/>
                <a:gd name="connsiteY4" fmla="*/ 1611 h 10000"/>
                <a:gd name="connsiteX5" fmla="*/ 19885 w 20720"/>
                <a:gd name="connsiteY5" fmla="*/ 3262 h 10000"/>
                <a:gd name="connsiteX6" fmla="*/ 14572 w 20720"/>
                <a:gd name="connsiteY6" fmla="*/ 4958 h 10000"/>
                <a:gd name="connsiteX7" fmla="*/ 20720 w 20720"/>
                <a:gd name="connsiteY7" fmla="*/ 6544 h 10000"/>
                <a:gd name="connsiteX8" fmla="*/ 14344 w 20720"/>
                <a:gd name="connsiteY8" fmla="*/ 7578 h 10000"/>
                <a:gd name="connsiteX9" fmla="*/ 20492 w 20720"/>
                <a:gd name="connsiteY9" fmla="*/ 8282 h 10000"/>
                <a:gd name="connsiteX10" fmla="*/ 17370 w 20720"/>
                <a:gd name="connsiteY10" fmla="*/ 10000 h 10000"/>
                <a:gd name="connsiteX11" fmla="*/ 5918 w 20720"/>
                <a:gd name="connsiteY11" fmla="*/ 9996 h 10000"/>
                <a:gd name="connsiteX0" fmla="*/ 5882 w 20684"/>
                <a:gd name="connsiteY0" fmla="*/ 9996 h 10000"/>
                <a:gd name="connsiteX1" fmla="*/ 7 w 20684"/>
                <a:gd name="connsiteY1" fmla="*/ 8001 h 10000"/>
                <a:gd name="connsiteX2" fmla="*/ 2011 w 20684"/>
                <a:gd name="connsiteY2" fmla="*/ 4971 h 10000"/>
                <a:gd name="connsiteX3" fmla="*/ 17314 w 20684"/>
                <a:gd name="connsiteY3" fmla="*/ 0 h 10000"/>
                <a:gd name="connsiteX4" fmla="*/ 17041 w 20684"/>
                <a:gd name="connsiteY4" fmla="*/ 1611 h 10000"/>
                <a:gd name="connsiteX5" fmla="*/ 19849 w 20684"/>
                <a:gd name="connsiteY5" fmla="*/ 3262 h 10000"/>
                <a:gd name="connsiteX6" fmla="*/ 14536 w 20684"/>
                <a:gd name="connsiteY6" fmla="*/ 4958 h 10000"/>
                <a:gd name="connsiteX7" fmla="*/ 20684 w 20684"/>
                <a:gd name="connsiteY7" fmla="*/ 6544 h 10000"/>
                <a:gd name="connsiteX8" fmla="*/ 14308 w 20684"/>
                <a:gd name="connsiteY8" fmla="*/ 7578 h 10000"/>
                <a:gd name="connsiteX9" fmla="*/ 20456 w 20684"/>
                <a:gd name="connsiteY9" fmla="*/ 8282 h 10000"/>
                <a:gd name="connsiteX10" fmla="*/ 17334 w 20684"/>
                <a:gd name="connsiteY10" fmla="*/ 10000 h 10000"/>
                <a:gd name="connsiteX11" fmla="*/ 5882 w 20684"/>
                <a:gd name="connsiteY11" fmla="*/ 99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84" h="10000">
                  <a:moveTo>
                    <a:pt x="5882" y="9996"/>
                  </a:moveTo>
                  <a:cubicBezTo>
                    <a:pt x="5804" y="9458"/>
                    <a:pt x="106" y="9528"/>
                    <a:pt x="7" y="8001"/>
                  </a:cubicBezTo>
                  <a:cubicBezTo>
                    <a:pt x="-92" y="6474"/>
                    <a:pt x="989" y="6090"/>
                    <a:pt x="2011" y="4971"/>
                  </a:cubicBezTo>
                  <a:lnTo>
                    <a:pt x="17314" y="0"/>
                  </a:lnTo>
                  <a:cubicBezTo>
                    <a:pt x="17068" y="684"/>
                    <a:pt x="17082" y="978"/>
                    <a:pt x="17041" y="1611"/>
                  </a:cubicBezTo>
                  <a:lnTo>
                    <a:pt x="19849" y="3262"/>
                  </a:lnTo>
                  <a:lnTo>
                    <a:pt x="14536" y="4958"/>
                  </a:lnTo>
                  <a:lnTo>
                    <a:pt x="20684" y="6544"/>
                  </a:lnTo>
                  <a:lnTo>
                    <a:pt x="14308" y="7578"/>
                  </a:lnTo>
                  <a:lnTo>
                    <a:pt x="20456" y="8282"/>
                  </a:lnTo>
                  <a:lnTo>
                    <a:pt x="17334" y="10000"/>
                  </a:lnTo>
                  <a:lnTo>
                    <a:pt x="5882" y="9996"/>
                  </a:lnTo>
                  <a:close/>
                </a:path>
              </a:pathLst>
            </a:custGeom>
            <a:solidFill>
              <a:srgbClr val="00CC66"/>
            </a:solidFill>
            <a:ln>
              <a:solidFill>
                <a:srgbClr val="15FF8A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7554401" y="5949990"/>
              <a:ext cx="365299" cy="567762"/>
            </a:xfrm>
            <a:custGeom>
              <a:avLst/>
              <a:gdLst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47625 w 83838"/>
                <a:gd name="connsiteY2" fmla="*/ 304800 h 1409700"/>
                <a:gd name="connsiteX3" fmla="*/ 66675 w 83838"/>
                <a:gd name="connsiteY3" fmla="*/ 409575 h 1409700"/>
                <a:gd name="connsiteX4" fmla="*/ 76200 w 83838"/>
                <a:gd name="connsiteY4" fmla="*/ 1409700 h 1409700"/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66675 w 83838"/>
                <a:gd name="connsiteY2" fmla="*/ 409575 h 1409700"/>
                <a:gd name="connsiteX3" fmla="*/ 76200 w 83838"/>
                <a:gd name="connsiteY3" fmla="*/ 1409700 h 1409700"/>
                <a:gd name="connsiteX0" fmla="*/ 0 w 76200"/>
                <a:gd name="connsiteY0" fmla="*/ 17523 h 1427223"/>
                <a:gd name="connsiteX1" fmla="*/ 28575 w 76200"/>
                <a:gd name="connsiteY1" fmla="*/ 131823 h 1427223"/>
                <a:gd name="connsiteX2" fmla="*/ 76200 w 76200"/>
                <a:gd name="connsiteY2" fmla="*/ 1427223 h 1427223"/>
                <a:gd name="connsiteX0" fmla="*/ 0 w 29481"/>
                <a:gd name="connsiteY0" fmla="*/ 18382 h 1440697"/>
                <a:gd name="connsiteX1" fmla="*/ 28575 w 29481"/>
                <a:gd name="connsiteY1" fmla="*/ 132682 h 1440697"/>
                <a:gd name="connsiteX2" fmla="*/ 27893 w 29481"/>
                <a:gd name="connsiteY2" fmla="*/ 1440697 h 1440697"/>
                <a:gd name="connsiteX0" fmla="*/ 4708 w 9018"/>
                <a:gd name="connsiteY0" fmla="*/ 9242 h 1450479"/>
                <a:gd name="connsiteX1" fmla="*/ 4938 w 9018"/>
                <a:gd name="connsiteY1" fmla="*/ 142464 h 1450479"/>
                <a:gd name="connsiteX2" fmla="*/ 4256 w 9018"/>
                <a:gd name="connsiteY2" fmla="*/ 1450479 h 1450479"/>
                <a:gd name="connsiteX0" fmla="*/ 502 w 502"/>
                <a:gd name="connsiteY0" fmla="*/ 0 h 9936"/>
                <a:gd name="connsiteX1" fmla="*/ 0 w 502"/>
                <a:gd name="connsiteY1" fmla="*/ 9936 h 9936"/>
                <a:gd name="connsiteX0" fmla="*/ 297027 w 297027"/>
                <a:gd name="connsiteY0" fmla="*/ 0 h 10000"/>
                <a:gd name="connsiteX1" fmla="*/ 287027 w 297027"/>
                <a:gd name="connsiteY1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273379 w 639402"/>
                <a:gd name="connsiteY0" fmla="*/ 0 h 10000"/>
                <a:gd name="connsiteX1" fmla="*/ 0 w 639402"/>
                <a:gd name="connsiteY1" fmla="*/ 2188 h 10000"/>
                <a:gd name="connsiteX2" fmla="*/ 634942 w 639402"/>
                <a:gd name="connsiteY2" fmla="*/ 3457 h 10000"/>
                <a:gd name="connsiteX3" fmla="*/ 263379 w 639402"/>
                <a:gd name="connsiteY3" fmla="*/ 10000 h 10000"/>
                <a:gd name="connsiteX0" fmla="*/ 273379 w 634953"/>
                <a:gd name="connsiteY0" fmla="*/ 0 h 10000"/>
                <a:gd name="connsiteX1" fmla="*/ 0 w 634953"/>
                <a:gd name="connsiteY1" fmla="*/ 2188 h 10000"/>
                <a:gd name="connsiteX2" fmla="*/ 634942 w 634953"/>
                <a:gd name="connsiteY2" fmla="*/ 3457 h 10000"/>
                <a:gd name="connsiteX3" fmla="*/ 17637 w 634953"/>
                <a:gd name="connsiteY3" fmla="*/ 5974 h 10000"/>
                <a:gd name="connsiteX4" fmla="*/ 263379 w 634953"/>
                <a:gd name="connsiteY4" fmla="*/ 10000 h 10000"/>
                <a:gd name="connsiteX0" fmla="*/ 273379 w 652579"/>
                <a:gd name="connsiteY0" fmla="*/ 0 h 10000"/>
                <a:gd name="connsiteX1" fmla="*/ 0 w 652579"/>
                <a:gd name="connsiteY1" fmla="*/ 2188 h 10000"/>
                <a:gd name="connsiteX2" fmla="*/ 634942 w 652579"/>
                <a:gd name="connsiteY2" fmla="*/ 3457 h 10000"/>
                <a:gd name="connsiteX3" fmla="*/ 17637 w 652579"/>
                <a:gd name="connsiteY3" fmla="*/ 5974 h 10000"/>
                <a:gd name="connsiteX4" fmla="*/ 652579 w 652579"/>
                <a:gd name="connsiteY4" fmla="*/ 8315 h 10000"/>
                <a:gd name="connsiteX5" fmla="*/ 263379 w 652579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3457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61398"/>
                <a:gd name="connsiteY0" fmla="*/ 0 h 10000"/>
                <a:gd name="connsiteX1" fmla="*/ 26456 w 661398"/>
                <a:gd name="connsiteY1" fmla="*/ 2188 h 10000"/>
                <a:gd name="connsiteX2" fmla="*/ 661398 w 661398"/>
                <a:gd name="connsiteY2" fmla="*/ 5580 h 10000"/>
                <a:gd name="connsiteX3" fmla="*/ 0 w 661398"/>
                <a:gd name="connsiteY3" fmla="*/ 7046 h 10000"/>
                <a:gd name="connsiteX4" fmla="*/ 652579 w 661398"/>
                <a:gd name="connsiteY4" fmla="*/ 8293 h 10000"/>
                <a:gd name="connsiteX5" fmla="*/ 289835 w 661398"/>
                <a:gd name="connsiteY5" fmla="*/ 10000 h 10000"/>
                <a:gd name="connsiteX0" fmla="*/ 361565 w 723128"/>
                <a:gd name="connsiteY0" fmla="*/ 0 h 10000"/>
                <a:gd name="connsiteX1" fmla="*/ 88186 w 723128"/>
                <a:gd name="connsiteY1" fmla="*/ 2188 h 10000"/>
                <a:gd name="connsiteX2" fmla="*/ 723128 w 723128"/>
                <a:gd name="connsiteY2" fmla="*/ 5580 h 10000"/>
                <a:gd name="connsiteX3" fmla="*/ 0 w 723128"/>
                <a:gd name="connsiteY3" fmla="*/ 7593 h 10000"/>
                <a:gd name="connsiteX4" fmla="*/ 714309 w 723128"/>
                <a:gd name="connsiteY4" fmla="*/ 8293 h 10000"/>
                <a:gd name="connsiteX5" fmla="*/ 351565 w 723128"/>
                <a:gd name="connsiteY5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740765 w 740765"/>
                <a:gd name="connsiteY2" fmla="*/ 6565 h 10000"/>
                <a:gd name="connsiteX3" fmla="*/ 0 w 740765"/>
                <a:gd name="connsiteY3" fmla="*/ 7593 h 10000"/>
                <a:gd name="connsiteX4" fmla="*/ 714309 w 740765"/>
                <a:gd name="connsiteY4" fmla="*/ 8293 h 10000"/>
                <a:gd name="connsiteX5" fmla="*/ 351565 w 740765"/>
                <a:gd name="connsiteY5" fmla="*/ 10000 h 10000"/>
                <a:gd name="connsiteX0" fmla="*/ 467387 w 846587"/>
                <a:gd name="connsiteY0" fmla="*/ 0 h 10000"/>
                <a:gd name="connsiteX1" fmla="*/ 194008 w 846587"/>
                <a:gd name="connsiteY1" fmla="*/ 2188 h 10000"/>
                <a:gd name="connsiteX2" fmla="*/ 0 w 846587"/>
                <a:gd name="connsiteY2" fmla="*/ 5011 h 10000"/>
                <a:gd name="connsiteX3" fmla="*/ 846587 w 846587"/>
                <a:gd name="connsiteY3" fmla="*/ 6565 h 10000"/>
                <a:gd name="connsiteX4" fmla="*/ 105822 w 846587"/>
                <a:gd name="connsiteY4" fmla="*/ 7593 h 10000"/>
                <a:gd name="connsiteX5" fmla="*/ 820131 w 846587"/>
                <a:gd name="connsiteY5" fmla="*/ 8293 h 10000"/>
                <a:gd name="connsiteX6" fmla="*/ 457387 w 846587"/>
                <a:gd name="connsiteY6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643759 w 740765"/>
                <a:gd name="connsiteY1" fmla="*/ 3304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06890 w 740765"/>
                <a:gd name="connsiteY1" fmla="*/ 380 h 10000"/>
                <a:gd name="connsiteX2" fmla="*/ 317472 w 740765"/>
                <a:gd name="connsiteY2" fmla="*/ 1663 h 10000"/>
                <a:gd name="connsiteX3" fmla="*/ 643759 w 740765"/>
                <a:gd name="connsiteY3" fmla="*/ 3304 h 10000"/>
                <a:gd name="connsiteX4" fmla="*/ 26457 w 740765"/>
                <a:gd name="connsiteY4" fmla="*/ 4989 h 10000"/>
                <a:gd name="connsiteX5" fmla="*/ 740765 w 740765"/>
                <a:gd name="connsiteY5" fmla="*/ 6565 h 10000"/>
                <a:gd name="connsiteX6" fmla="*/ 0 w 740765"/>
                <a:gd name="connsiteY6" fmla="*/ 7593 h 10000"/>
                <a:gd name="connsiteX7" fmla="*/ 714309 w 740765"/>
                <a:gd name="connsiteY7" fmla="*/ 8293 h 10000"/>
                <a:gd name="connsiteX8" fmla="*/ 351565 w 740765"/>
                <a:gd name="connsiteY8" fmla="*/ 10000 h 10000"/>
                <a:gd name="connsiteX0" fmla="*/ 3 w 2636769"/>
                <a:gd name="connsiteY0" fmla="*/ 0 h 10210"/>
                <a:gd name="connsiteX1" fmla="*/ 2202894 w 2636769"/>
                <a:gd name="connsiteY1" fmla="*/ 590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4 w 2636770"/>
                <a:gd name="connsiteY0" fmla="*/ 0 h 10210"/>
                <a:gd name="connsiteX1" fmla="*/ 2245224 w 2636770"/>
                <a:gd name="connsiteY1" fmla="*/ 222 h 10210"/>
                <a:gd name="connsiteX2" fmla="*/ 2213477 w 2636770"/>
                <a:gd name="connsiteY2" fmla="*/ 1873 h 10210"/>
                <a:gd name="connsiteX3" fmla="*/ 2539764 w 2636770"/>
                <a:gd name="connsiteY3" fmla="*/ 3514 h 10210"/>
                <a:gd name="connsiteX4" fmla="*/ 1922462 w 2636770"/>
                <a:gd name="connsiteY4" fmla="*/ 5199 h 10210"/>
                <a:gd name="connsiteX5" fmla="*/ 2636770 w 2636770"/>
                <a:gd name="connsiteY5" fmla="*/ 6775 h 10210"/>
                <a:gd name="connsiteX6" fmla="*/ 1896005 w 2636770"/>
                <a:gd name="connsiteY6" fmla="*/ 7803 h 10210"/>
                <a:gd name="connsiteX7" fmla="*/ 2610314 w 2636770"/>
                <a:gd name="connsiteY7" fmla="*/ 8503 h 10210"/>
                <a:gd name="connsiteX8" fmla="*/ 2247570 w 2636770"/>
                <a:gd name="connsiteY8" fmla="*/ 10210 h 10210"/>
                <a:gd name="connsiteX0" fmla="*/ 14 w 1289295"/>
                <a:gd name="connsiteY0" fmla="*/ 0 h 10683"/>
                <a:gd name="connsiteX1" fmla="*/ 897749 w 1289295"/>
                <a:gd name="connsiteY1" fmla="*/ 69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83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546788 w 1546788"/>
                <a:gd name="connsiteY0" fmla="*/ 0 h 10508"/>
                <a:gd name="connsiteX1" fmla="*/ 349219 w 1546788"/>
                <a:gd name="connsiteY1" fmla="*/ 570 h 10508"/>
                <a:gd name="connsiteX2" fmla="*/ 317472 w 1546788"/>
                <a:gd name="connsiteY2" fmla="*/ 2171 h 10508"/>
                <a:gd name="connsiteX3" fmla="*/ 643759 w 1546788"/>
                <a:gd name="connsiteY3" fmla="*/ 3812 h 10508"/>
                <a:gd name="connsiteX4" fmla="*/ 26457 w 1546788"/>
                <a:gd name="connsiteY4" fmla="*/ 5497 h 10508"/>
                <a:gd name="connsiteX5" fmla="*/ 740765 w 1546788"/>
                <a:gd name="connsiteY5" fmla="*/ 7073 h 10508"/>
                <a:gd name="connsiteX6" fmla="*/ 0 w 1546788"/>
                <a:gd name="connsiteY6" fmla="*/ 8101 h 10508"/>
                <a:gd name="connsiteX7" fmla="*/ 714309 w 1546788"/>
                <a:gd name="connsiteY7" fmla="*/ 8801 h 10508"/>
                <a:gd name="connsiteX8" fmla="*/ 351565 w 1546788"/>
                <a:gd name="connsiteY8" fmla="*/ 10508 h 10508"/>
                <a:gd name="connsiteX0" fmla="*/ 1546788 w 1546788"/>
                <a:gd name="connsiteY0" fmla="*/ 0 h 10508"/>
                <a:gd name="connsiteX1" fmla="*/ 349219 w 1546788"/>
                <a:gd name="connsiteY1" fmla="*/ 570 h 10508"/>
                <a:gd name="connsiteX2" fmla="*/ 317472 w 1546788"/>
                <a:gd name="connsiteY2" fmla="*/ 2171 h 10508"/>
                <a:gd name="connsiteX3" fmla="*/ 643759 w 1546788"/>
                <a:gd name="connsiteY3" fmla="*/ 3812 h 10508"/>
                <a:gd name="connsiteX4" fmla="*/ 26457 w 1546788"/>
                <a:gd name="connsiteY4" fmla="*/ 5497 h 10508"/>
                <a:gd name="connsiteX5" fmla="*/ 740765 w 1546788"/>
                <a:gd name="connsiteY5" fmla="*/ 7073 h 10508"/>
                <a:gd name="connsiteX6" fmla="*/ 0 w 1546788"/>
                <a:gd name="connsiteY6" fmla="*/ 8101 h 10508"/>
                <a:gd name="connsiteX7" fmla="*/ 714309 w 1546788"/>
                <a:gd name="connsiteY7" fmla="*/ 8801 h 10508"/>
                <a:gd name="connsiteX8" fmla="*/ 351565 w 1546788"/>
                <a:gd name="connsiteY8" fmla="*/ 10508 h 10508"/>
                <a:gd name="connsiteX0" fmla="*/ 1546788 w 1546788"/>
                <a:gd name="connsiteY0" fmla="*/ 0 h 10508"/>
                <a:gd name="connsiteX1" fmla="*/ 962995 w 1546788"/>
                <a:gd name="connsiteY1" fmla="*/ 608 h 10508"/>
                <a:gd name="connsiteX2" fmla="*/ 349219 w 1546788"/>
                <a:gd name="connsiteY2" fmla="*/ 570 h 10508"/>
                <a:gd name="connsiteX3" fmla="*/ 317472 w 1546788"/>
                <a:gd name="connsiteY3" fmla="*/ 2171 h 10508"/>
                <a:gd name="connsiteX4" fmla="*/ 643759 w 1546788"/>
                <a:gd name="connsiteY4" fmla="*/ 3812 h 10508"/>
                <a:gd name="connsiteX5" fmla="*/ 26457 w 1546788"/>
                <a:gd name="connsiteY5" fmla="*/ 5497 h 10508"/>
                <a:gd name="connsiteX6" fmla="*/ 740765 w 1546788"/>
                <a:gd name="connsiteY6" fmla="*/ 7073 h 10508"/>
                <a:gd name="connsiteX7" fmla="*/ 0 w 1546788"/>
                <a:gd name="connsiteY7" fmla="*/ 8101 h 10508"/>
                <a:gd name="connsiteX8" fmla="*/ 714309 w 1546788"/>
                <a:gd name="connsiteY8" fmla="*/ 8801 h 10508"/>
                <a:gd name="connsiteX9" fmla="*/ 351565 w 1546788"/>
                <a:gd name="connsiteY9" fmla="*/ 10508 h 10508"/>
                <a:gd name="connsiteX0" fmla="*/ 1462129 w 1462129"/>
                <a:gd name="connsiteY0" fmla="*/ 9986 h 9986"/>
                <a:gd name="connsiteX1" fmla="*/ 962995 w 1462129"/>
                <a:gd name="connsiteY1" fmla="*/ 38 h 9986"/>
                <a:gd name="connsiteX2" fmla="*/ 349219 w 1462129"/>
                <a:gd name="connsiteY2" fmla="*/ 0 h 9986"/>
                <a:gd name="connsiteX3" fmla="*/ 317472 w 1462129"/>
                <a:gd name="connsiteY3" fmla="*/ 1601 h 9986"/>
                <a:gd name="connsiteX4" fmla="*/ 643759 w 1462129"/>
                <a:gd name="connsiteY4" fmla="*/ 3242 h 9986"/>
                <a:gd name="connsiteX5" fmla="*/ 26457 w 1462129"/>
                <a:gd name="connsiteY5" fmla="*/ 4927 h 9986"/>
                <a:gd name="connsiteX6" fmla="*/ 740765 w 1462129"/>
                <a:gd name="connsiteY6" fmla="*/ 6503 h 9986"/>
                <a:gd name="connsiteX7" fmla="*/ 0 w 1462129"/>
                <a:gd name="connsiteY7" fmla="*/ 7531 h 9986"/>
                <a:gd name="connsiteX8" fmla="*/ 714309 w 1462129"/>
                <a:gd name="connsiteY8" fmla="*/ 8231 h 9986"/>
                <a:gd name="connsiteX9" fmla="*/ 351565 w 1462129"/>
                <a:gd name="connsiteY9" fmla="*/ 9938 h 9986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6586 w 16723"/>
                <a:gd name="connsiteY2" fmla="*/ 38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6586 w 16723"/>
                <a:gd name="connsiteY2" fmla="*/ 38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371 w 16723"/>
                <a:gd name="connsiteY2" fmla="*/ 827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371 w 16723"/>
                <a:gd name="connsiteY2" fmla="*/ 827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7551 w 16723"/>
                <a:gd name="connsiteY2" fmla="*/ 1300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758 w 16723"/>
                <a:gd name="connsiteY2" fmla="*/ 2352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082 w 16723"/>
                <a:gd name="connsiteY2" fmla="*/ 2405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082 w 16723"/>
                <a:gd name="connsiteY2" fmla="*/ 2405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48 w 16723"/>
                <a:gd name="connsiteY0" fmla="*/ 9965 h 9965"/>
                <a:gd name="connsiteX1" fmla="*/ 16671 w 16723"/>
                <a:gd name="connsiteY1" fmla="*/ 8926 h 9965"/>
                <a:gd name="connsiteX2" fmla="*/ 8082 w 16723"/>
                <a:gd name="connsiteY2" fmla="*/ 2405 h 9965"/>
                <a:gd name="connsiteX3" fmla="*/ 7551 w 16723"/>
                <a:gd name="connsiteY3" fmla="*/ 1300 h 9965"/>
                <a:gd name="connsiteX4" fmla="*/ 2388 w 16723"/>
                <a:gd name="connsiteY4" fmla="*/ 0 h 9965"/>
                <a:gd name="connsiteX5" fmla="*/ 2171 w 16723"/>
                <a:gd name="connsiteY5" fmla="*/ 1603 h 9965"/>
                <a:gd name="connsiteX6" fmla="*/ 4403 w 16723"/>
                <a:gd name="connsiteY6" fmla="*/ 3247 h 9965"/>
                <a:gd name="connsiteX7" fmla="*/ 181 w 16723"/>
                <a:gd name="connsiteY7" fmla="*/ 4934 h 9965"/>
                <a:gd name="connsiteX8" fmla="*/ 5066 w 16723"/>
                <a:gd name="connsiteY8" fmla="*/ 6512 h 9965"/>
                <a:gd name="connsiteX9" fmla="*/ 0 w 16723"/>
                <a:gd name="connsiteY9" fmla="*/ 7542 h 9965"/>
                <a:gd name="connsiteX10" fmla="*/ 4885 w 16723"/>
                <a:gd name="connsiteY10" fmla="*/ 8243 h 9965"/>
                <a:gd name="connsiteX11" fmla="*/ 2404 w 16723"/>
                <a:gd name="connsiteY11" fmla="*/ 9952 h 9965"/>
                <a:gd name="connsiteX12" fmla="*/ 10048 w 16723"/>
                <a:gd name="connsiteY12" fmla="*/ 9965 h 9965"/>
                <a:gd name="connsiteX0" fmla="*/ 6008 w 10026"/>
                <a:gd name="connsiteY0" fmla="*/ 10000 h 10274"/>
                <a:gd name="connsiteX1" fmla="*/ 9969 w 10026"/>
                <a:gd name="connsiteY1" fmla="*/ 8957 h 10274"/>
                <a:gd name="connsiteX2" fmla="*/ 4833 w 10026"/>
                <a:gd name="connsiteY2" fmla="*/ 2413 h 10274"/>
                <a:gd name="connsiteX3" fmla="*/ 4515 w 10026"/>
                <a:gd name="connsiteY3" fmla="*/ 1305 h 10274"/>
                <a:gd name="connsiteX4" fmla="*/ 1428 w 10026"/>
                <a:gd name="connsiteY4" fmla="*/ 0 h 10274"/>
                <a:gd name="connsiteX5" fmla="*/ 1298 w 10026"/>
                <a:gd name="connsiteY5" fmla="*/ 1609 h 10274"/>
                <a:gd name="connsiteX6" fmla="*/ 2633 w 10026"/>
                <a:gd name="connsiteY6" fmla="*/ 3258 h 10274"/>
                <a:gd name="connsiteX7" fmla="*/ 108 w 10026"/>
                <a:gd name="connsiteY7" fmla="*/ 4951 h 10274"/>
                <a:gd name="connsiteX8" fmla="*/ 3029 w 10026"/>
                <a:gd name="connsiteY8" fmla="*/ 6535 h 10274"/>
                <a:gd name="connsiteX9" fmla="*/ 0 w 10026"/>
                <a:gd name="connsiteY9" fmla="*/ 7568 h 10274"/>
                <a:gd name="connsiteX10" fmla="*/ 2921 w 10026"/>
                <a:gd name="connsiteY10" fmla="*/ 8272 h 10274"/>
                <a:gd name="connsiteX11" fmla="*/ 1438 w 10026"/>
                <a:gd name="connsiteY11" fmla="*/ 9987 h 10274"/>
                <a:gd name="connsiteX12" fmla="*/ 6008 w 10026"/>
                <a:gd name="connsiteY12" fmla="*/ 10000 h 10274"/>
                <a:gd name="connsiteX0" fmla="*/ 6008 w 9974"/>
                <a:gd name="connsiteY0" fmla="*/ 10000 h 10000"/>
                <a:gd name="connsiteX1" fmla="*/ 9969 w 9974"/>
                <a:gd name="connsiteY1" fmla="*/ 8957 h 10000"/>
                <a:gd name="connsiteX2" fmla="*/ 4833 w 9974"/>
                <a:gd name="connsiteY2" fmla="*/ 2413 h 10000"/>
                <a:gd name="connsiteX3" fmla="*/ 4515 w 9974"/>
                <a:gd name="connsiteY3" fmla="*/ 1305 h 10000"/>
                <a:gd name="connsiteX4" fmla="*/ 1428 w 9974"/>
                <a:gd name="connsiteY4" fmla="*/ 0 h 10000"/>
                <a:gd name="connsiteX5" fmla="*/ 1298 w 9974"/>
                <a:gd name="connsiteY5" fmla="*/ 1609 h 10000"/>
                <a:gd name="connsiteX6" fmla="*/ 2633 w 9974"/>
                <a:gd name="connsiteY6" fmla="*/ 3258 h 10000"/>
                <a:gd name="connsiteX7" fmla="*/ 108 w 9974"/>
                <a:gd name="connsiteY7" fmla="*/ 4951 h 10000"/>
                <a:gd name="connsiteX8" fmla="*/ 3029 w 9974"/>
                <a:gd name="connsiteY8" fmla="*/ 6535 h 10000"/>
                <a:gd name="connsiteX9" fmla="*/ 0 w 9974"/>
                <a:gd name="connsiteY9" fmla="*/ 7568 h 10000"/>
                <a:gd name="connsiteX10" fmla="*/ 2921 w 9974"/>
                <a:gd name="connsiteY10" fmla="*/ 8272 h 10000"/>
                <a:gd name="connsiteX11" fmla="*/ 1438 w 9974"/>
                <a:gd name="connsiteY11" fmla="*/ 9987 h 10000"/>
                <a:gd name="connsiteX12" fmla="*/ 6008 w 9974"/>
                <a:gd name="connsiteY12" fmla="*/ 10000 h 10000"/>
                <a:gd name="connsiteX0" fmla="*/ 6024 w 10025"/>
                <a:gd name="connsiteY0" fmla="*/ 10000 h 10000"/>
                <a:gd name="connsiteX1" fmla="*/ 9995 w 10025"/>
                <a:gd name="connsiteY1" fmla="*/ 8957 h 10000"/>
                <a:gd name="connsiteX2" fmla="*/ 4846 w 10025"/>
                <a:gd name="connsiteY2" fmla="*/ 2413 h 10000"/>
                <a:gd name="connsiteX3" fmla="*/ 4527 w 10025"/>
                <a:gd name="connsiteY3" fmla="*/ 1305 h 10000"/>
                <a:gd name="connsiteX4" fmla="*/ 1432 w 10025"/>
                <a:gd name="connsiteY4" fmla="*/ 0 h 10000"/>
                <a:gd name="connsiteX5" fmla="*/ 1301 w 10025"/>
                <a:gd name="connsiteY5" fmla="*/ 1609 h 10000"/>
                <a:gd name="connsiteX6" fmla="*/ 2640 w 10025"/>
                <a:gd name="connsiteY6" fmla="*/ 3258 h 10000"/>
                <a:gd name="connsiteX7" fmla="*/ 108 w 10025"/>
                <a:gd name="connsiteY7" fmla="*/ 4951 h 10000"/>
                <a:gd name="connsiteX8" fmla="*/ 3037 w 10025"/>
                <a:gd name="connsiteY8" fmla="*/ 6535 h 10000"/>
                <a:gd name="connsiteX9" fmla="*/ 0 w 10025"/>
                <a:gd name="connsiteY9" fmla="*/ 7568 h 10000"/>
                <a:gd name="connsiteX10" fmla="*/ 2929 w 10025"/>
                <a:gd name="connsiteY10" fmla="*/ 8272 h 10000"/>
                <a:gd name="connsiteX11" fmla="*/ 1442 w 10025"/>
                <a:gd name="connsiteY11" fmla="*/ 9987 h 10000"/>
                <a:gd name="connsiteX12" fmla="*/ 6024 w 10025"/>
                <a:gd name="connsiteY12" fmla="*/ 10000 h 10000"/>
                <a:gd name="connsiteX0" fmla="*/ 6024 w 10368"/>
                <a:gd name="connsiteY0" fmla="*/ 10000 h 10000"/>
                <a:gd name="connsiteX1" fmla="*/ 9995 w 10368"/>
                <a:gd name="connsiteY1" fmla="*/ 8957 h 10000"/>
                <a:gd name="connsiteX2" fmla="*/ 9937 w 10368"/>
                <a:gd name="connsiteY2" fmla="*/ 4384 h 10000"/>
                <a:gd name="connsiteX3" fmla="*/ 4846 w 10368"/>
                <a:gd name="connsiteY3" fmla="*/ 2413 h 10000"/>
                <a:gd name="connsiteX4" fmla="*/ 4527 w 10368"/>
                <a:gd name="connsiteY4" fmla="*/ 1305 h 10000"/>
                <a:gd name="connsiteX5" fmla="*/ 1432 w 10368"/>
                <a:gd name="connsiteY5" fmla="*/ 0 h 10000"/>
                <a:gd name="connsiteX6" fmla="*/ 1301 w 10368"/>
                <a:gd name="connsiteY6" fmla="*/ 1609 h 10000"/>
                <a:gd name="connsiteX7" fmla="*/ 2640 w 10368"/>
                <a:gd name="connsiteY7" fmla="*/ 3258 h 10000"/>
                <a:gd name="connsiteX8" fmla="*/ 108 w 10368"/>
                <a:gd name="connsiteY8" fmla="*/ 4951 h 10000"/>
                <a:gd name="connsiteX9" fmla="*/ 3037 w 10368"/>
                <a:gd name="connsiteY9" fmla="*/ 6535 h 10000"/>
                <a:gd name="connsiteX10" fmla="*/ 0 w 10368"/>
                <a:gd name="connsiteY10" fmla="*/ 7568 h 10000"/>
                <a:gd name="connsiteX11" fmla="*/ 2929 w 10368"/>
                <a:gd name="connsiteY11" fmla="*/ 8272 h 10000"/>
                <a:gd name="connsiteX12" fmla="*/ 1442 w 10368"/>
                <a:gd name="connsiteY12" fmla="*/ 9987 h 10000"/>
                <a:gd name="connsiteX13" fmla="*/ 6024 w 10368"/>
                <a:gd name="connsiteY13" fmla="*/ 10000 h 10000"/>
                <a:gd name="connsiteX0" fmla="*/ 6024 w 10368"/>
                <a:gd name="connsiteY0" fmla="*/ 10000 h 10000"/>
                <a:gd name="connsiteX1" fmla="*/ 9995 w 10368"/>
                <a:gd name="connsiteY1" fmla="*/ 8957 h 10000"/>
                <a:gd name="connsiteX2" fmla="*/ 9937 w 10368"/>
                <a:gd name="connsiteY2" fmla="*/ 4384 h 10000"/>
                <a:gd name="connsiteX3" fmla="*/ 7016 w 10368"/>
                <a:gd name="connsiteY3" fmla="*/ 3222 h 10000"/>
                <a:gd name="connsiteX4" fmla="*/ 4527 w 10368"/>
                <a:gd name="connsiteY4" fmla="*/ 1305 h 10000"/>
                <a:gd name="connsiteX5" fmla="*/ 1432 w 10368"/>
                <a:gd name="connsiteY5" fmla="*/ 0 h 10000"/>
                <a:gd name="connsiteX6" fmla="*/ 1301 w 10368"/>
                <a:gd name="connsiteY6" fmla="*/ 1609 h 10000"/>
                <a:gd name="connsiteX7" fmla="*/ 2640 w 10368"/>
                <a:gd name="connsiteY7" fmla="*/ 3258 h 10000"/>
                <a:gd name="connsiteX8" fmla="*/ 108 w 10368"/>
                <a:gd name="connsiteY8" fmla="*/ 4951 h 10000"/>
                <a:gd name="connsiteX9" fmla="*/ 3037 w 10368"/>
                <a:gd name="connsiteY9" fmla="*/ 6535 h 10000"/>
                <a:gd name="connsiteX10" fmla="*/ 0 w 10368"/>
                <a:gd name="connsiteY10" fmla="*/ 7568 h 10000"/>
                <a:gd name="connsiteX11" fmla="*/ 2929 w 10368"/>
                <a:gd name="connsiteY11" fmla="*/ 8272 h 10000"/>
                <a:gd name="connsiteX12" fmla="*/ 1442 w 10368"/>
                <a:gd name="connsiteY12" fmla="*/ 9987 h 10000"/>
                <a:gd name="connsiteX13" fmla="*/ 6024 w 10368"/>
                <a:gd name="connsiteY13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4527 w 10580"/>
                <a:gd name="connsiteY4" fmla="*/ 1305 h 10000"/>
                <a:gd name="connsiteX5" fmla="*/ 1432 w 10580"/>
                <a:gd name="connsiteY5" fmla="*/ 0 h 10000"/>
                <a:gd name="connsiteX6" fmla="*/ 1301 w 10580"/>
                <a:gd name="connsiteY6" fmla="*/ 1609 h 10000"/>
                <a:gd name="connsiteX7" fmla="*/ 2640 w 10580"/>
                <a:gd name="connsiteY7" fmla="*/ 3258 h 10000"/>
                <a:gd name="connsiteX8" fmla="*/ 108 w 10580"/>
                <a:gd name="connsiteY8" fmla="*/ 4951 h 10000"/>
                <a:gd name="connsiteX9" fmla="*/ 3037 w 10580"/>
                <a:gd name="connsiteY9" fmla="*/ 6535 h 10000"/>
                <a:gd name="connsiteX10" fmla="*/ 0 w 10580"/>
                <a:gd name="connsiteY10" fmla="*/ 7568 h 10000"/>
                <a:gd name="connsiteX11" fmla="*/ 2929 w 10580"/>
                <a:gd name="connsiteY11" fmla="*/ 8272 h 10000"/>
                <a:gd name="connsiteX12" fmla="*/ 1442 w 10580"/>
                <a:gd name="connsiteY12" fmla="*/ 9987 h 10000"/>
                <a:gd name="connsiteX13" fmla="*/ 6024 w 10580"/>
                <a:gd name="connsiteY13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80" h="10000">
                  <a:moveTo>
                    <a:pt x="6024" y="10000"/>
                  </a:moveTo>
                  <a:cubicBezTo>
                    <a:pt x="7985" y="9846"/>
                    <a:pt x="10320" y="10413"/>
                    <a:pt x="9995" y="8957"/>
                  </a:cubicBezTo>
                  <a:cubicBezTo>
                    <a:pt x="10131" y="8009"/>
                    <a:pt x="11084" y="7815"/>
                    <a:pt x="10226" y="6724"/>
                  </a:cubicBezTo>
                  <a:cubicBezTo>
                    <a:pt x="9368" y="5633"/>
                    <a:pt x="8270" y="4427"/>
                    <a:pt x="7016" y="3222"/>
                  </a:cubicBezTo>
                  <a:cubicBezTo>
                    <a:pt x="5444" y="1884"/>
                    <a:pt x="3293" y="1074"/>
                    <a:pt x="1432" y="0"/>
                  </a:cubicBezTo>
                  <a:cubicBezTo>
                    <a:pt x="1314" y="683"/>
                    <a:pt x="1321" y="976"/>
                    <a:pt x="1301" y="1609"/>
                  </a:cubicBezTo>
                  <a:lnTo>
                    <a:pt x="2640" y="3258"/>
                  </a:lnTo>
                  <a:lnTo>
                    <a:pt x="108" y="4951"/>
                  </a:lnTo>
                  <a:lnTo>
                    <a:pt x="3037" y="6535"/>
                  </a:lnTo>
                  <a:lnTo>
                    <a:pt x="0" y="7568"/>
                  </a:lnTo>
                  <a:lnTo>
                    <a:pt x="2929" y="8272"/>
                  </a:lnTo>
                  <a:lnTo>
                    <a:pt x="1442" y="9987"/>
                  </a:lnTo>
                  <a:lnTo>
                    <a:pt x="6024" y="10000"/>
                  </a:lnTo>
                  <a:close/>
                </a:path>
              </a:pathLst>
            </a:custGeom>
            <a:solidFill>
              <a:srgbClr val="00CC66"/>
            </a:solidFill>
            <a:ln>
              <a:solidFill>
                <a:srgbClr val="15FF8A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104" y="5885185"/>
              <a:ext cx="551578" cy="633453"/>
            </a:xfrm>
            <a:prstGeom prst="rect">
              <a:avLst/>
            </a:prstGeom>
          </p:spPr>
        </p:pic>
      </p:grpSp>
      <p:grpSp>
        <p:nvGrpSpPr>
          <p:cNvPr id="148" name="Group 147"/>
          <p:cNvGrpSpPr/>
          <p:nvPr/>
        </p:nvGrpSpPr>
        <p:grpSpPr>
          <a:xfrm>
            <a:off x="6390870" y="5120897"/>
            <a:ext cx="995184" cy="567762"/>
            <a:chOff x="6924516" y="5120897"/>
            <a:chExt cx="995184" cy="567762"/>
          </a:xfrm>
        </p:grpSpPr>
        <p:sp>
          <p:nvSpPr>
            <p:cNvPr id="110" name="Freeform 109"/>
            <p:cNvSpPr/>
            <p:nvPr/>
          </p:nvSpPr>
          <p:spPr>
            <a:xfrm>
              <a:off x="6924516" y="5120897"/>
              <a:ext cx="340220" cy="567018"/>
            </a:xfrm>
            <a:custGeom>
              <a:avLst/>
              <a:gdLst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47625 w 83838"/>
                <a:gd name="connsiteY2" fmla="*/ 304800 h 1409700"/>
                <a:gd name="connsiteX3" fmla="*/ 66675 w 83838"/>
                <a:gd name="connsiteY3" fmla="*/ 409575 h 1409700"/>
                <a:gd name="connsiteX4" fmla="*/ 76200 w 83838"/>
                <a:gd name="connsiteY4" fmla="*/ 1409700 h 1409700"/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66675 w 83838"/>
                <a:gd name="connsiteY2" fmla="*/ 409575 h 1409700"/>
                <a:gd name="connsiteX3" fmla="*/ 76200 w 83838"/>
                <a:gd name="connsiteY3" fmla="*/ 1409700 h 1409700"/>
                <a:gd name="connsiteX0" fmla="*/ 0 w 76200"/>
                <a:gd name="connsiteY0" fmla="*/ 17523 h 1427223"/>
                <a:gd name="connsiteX1" fmla="*/ 28575 w 76200"/>
                <a:gd name="connsiteY1" fmla="*/ 131823 h 1427223"/>
                <a:gd name="connsiteX2" fmla="*/ 76200 w 76200"/>
                <a:gd name="connsiteY2" fmla="*/ 1427223 h 1427223"/>
                <a:gd name="connsiteX0" fmla="*/ 0 w 29481"/>
                <a:gd name="connsiteY0" fmla="*/ 18382 h 1440697"/>
                <a:gd name="connsiteX1" fmla="*/ 28575 w 29481"/>
                <a:gd name="connsiteY1" fmla="*/ 132682 h 1440697"/>
                <a:gd name="connsiteX2" fmla="*/ 27893 w 29481"/>
                <a:gd name="connsiteY2" fmla="*/ 1440697 h 1440697"/>
                <a:gd name="connsiteX0" fmla="*/ 4708 w 9018"/>
                <a:gd name="connsiteY0" fmla="*/ 9242 h 1450479"/>
                <a:gd name="connsiteX1" fmla="*/ 4938 w 9018"/>
                <a:gd name="connsiteY1" fmla="*/ 142464 h 1450479"/>
                <a:gd name="connsiteX2" fmla="*/ 4256 w 9018"/>
                <a:gd name="connsiteY2" fmla="*/ 1450479 h 1450479"/>
                <a:gd name="connsiteX0" fmla="*/ 502 w 502"/>
                <a:gd name="connsiteY0" fmla="*/ 0 h 9936"/>
                <a:gd name="connsiteX1" fmla="*/ 0 w 502"/>
                <a:gd name="connsiteY1" fmla="*/ 9936 h 9936"/>
                <a:gd name="connsiteX0" fmla="*/ 297027 w 297027"/>
                <a:gd name="connsiteY0" fmla="*/ 0 h 10000"/>
                <a:gd name="connsiteX1" fmla="*/ 287027 w 297027"/>
                <a:gd name="connsiteY1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273379 w 639402"/>
                <a:gd name="connsiteY0" fmla="*/ 0 h 10000"/>
                <a:gd name="connsiteX1" fmla="*/ 0 w 639402"/>
                <a:gd name="connsiteY1" fmla="*/ 2188 h 10000"/>
                <a:gd name="connsiteX2" fmla="*/ 634942 w 639402"/>
                <a:gd name="connsiteY2" fmla="*/ 3457 h 10000"/>
                <a:gd name="connsiteX3" fmla="*/ 263379 w 639402"/>
                <a:gd name="connsiteY3" fmla="*/ 10000 h 10000"/>
                <a:gd name="connsiteX0" fmla="*/ 273379 w 634953"/>
                <a:gd name="connsiteY0" fmla="*/ 0 h 10000"/>
                <a:gd name="connsiteX1" fmla="*/ 0 w 634953"/>
                <a:gd name="connsiteY1" fmla="*/ 2188 h 10000"/>
                <a:gd name="connsiteX2" fmla="*/ 634942 w 634953"/>
                <a:gd name="connsiteY2" fmla="*/ 3457 h 10000"/>
                <a:gd name="connsiteX3" fmla="*/ 17637 w 634953"/>
                <a:gd name="connsiteY3" fmla="*/ 5974 h 10000"/>
                <a:gd name="connsiteX4" fmla="*/ 263379 w 634953"/>
                <a:gd name="connsiteY4" fmla="*/ 10000 h 10000"/>
                <a:gd name="connsiteX0" fmla="*/ 273379 w 652579"/>
                <a:gd name="connsiteY0" fmla="*/ 0 h 10000"/>
                <a:gd name="connsiteX1" fmla="*/ 0 w 652579"/>
                <a:gd name="connsiteY1" fmla="*/ 2188 h 10000"/>
                <a:gd name="connsiteX2" fmla="*/ 634942 w 652579"/>
                <a:gd name="connsiteY2" fmla="*/ 3457 h 10000"/>
                <a:gd name="connsiteX3" fmla="*/ 17637 w 652579"/>
                <a:gd name="connsiteY3" fmla="*/ 5974 h 10000"/>
                <a:gd name="connsiteX4" fmla="*/ 652579 w 652579"/>
                <a:gd name="connsiteY4" fmla="*/ 8315 h 10000"/>
                <a:gd name="connsiteX5" fmla="*/ 263379 w 652579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3457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61398"/>
                <a:gd name="connsiteY0" fmla="*/ 0 h 10000"/>
                <a:gd name="connsiteX1" fmla="*/ 26456 w 661398"/>
                <a:gd name="connsiteY1" fmla="*/ 2188 h 10000"/>
                <a:gd name="connsiteX2" fmla="*/ 661398 w 661398"/>
                <a:gd name="connsiteY2" fmla="*/ 5580 h 10000"/>
                <a:gd name="connsiteX3" fmla="*/ 0 w 661398"/>
                <a:gd name="connsiteY3" fmla="*/ 7046 h 10000"/>
                <a:gd name="connsiteX4" fmla="*/ 652579 w 661398"/>
                <a:gd name="connsiteY4" fmla="*/ 8293 h 10000"/>
                <a:gd name="connsiteX5" fmla="*/ 289835 w 661398"/>
                <a:gd name="connsiteY5" fmla="*/ 10000 h 10000"/>
                <a:gd name="connsiteX0" fmla="*/ 361565 w 723128"/>
                <a:gd name="connsiteY0" fmla="*/ 0 h 10000"/>
                <a:gd name="connsiteX1" fmla="*/ 88186 w 723128"/>
                <a:gd name="connsiteY1" fmla="*/ 2188 h 10000"/>
                <a:gd name="connsiteX2" fmla="*/ 723128 w 723128"/>
                <a:gd name="connsiteY2" fmla="*/ 5580 h 10000"/>
                <a:gd name="connsiteX3" fmla="*/ 0 w 723128"/>
                <a:gd name="connsiteY3" fmla="*/ 7593 h 10000"/>
                <a:gd name="connsiteX4" fmla="*/ 714309 w 723128"/>
                <a:gd name="connsiteY4" fmla="*/ 8293 h 10000"/>
                <a:gd name="connsiteX5" fmla="*/ 351565 w 723128"/>
                <a:gd name="connsiteY5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740765 w 740765"/>
                <a:gd name="connsiteY2" fmla="*/ 6565 h 10000"/>
                <a:gd name="connsiteX3" fmla="*/ 0 w 740765"/>
                <a:gd name="connsiteY3" fmla="*/ 7593 h 10000"/>
                <a:gd name="connsiteX4" fmla="*/ 714309 w 740765"/>
                <a:gd name="connsiteY4" fmla="*/ 8293 h 10000"/>
                <a:gd name="connsiteX5" fmla="*/ 351565 w 740765"/>
                <a:gd name="connsiteY5" fmla="*/ 10000 h 10000"/>
                <a:gd name="connsiteX0" fmla="*/ 467387 w 846587"/>
                <a:gd name="connsiteY0" fmla="*/ 0 h 10000"/>
                <a:gd name="connsiteX1" fmla="*/ 194008 w 846587"/>
                <a:gd name="connsiteY1" fmla="*/ 2188 h 10000"/>
                <a:gd name="connsiteX2" fmla="*/ 0 w 846587"/>
                <a:gd name="connsiteY2" fmla="*/ 5011 h 10000"/>
                <a:gd name="connsiteX3" fmla="*/ 846587 w 846587"/>
                <a:gd name="connsiteY3" fmla="*/ 6565 h 10000"/>
                <a:gd name="connsiteX4" fmla="*/ 105822 w 846587"/>
                <a:gd name="connsiteY4" fmla="*/ 7593 h 10000"/>
                <a:gd name="connsiteX5" fmla="*/ 820131 w 846587"/>
                <a:gd name="connsiteY5" fmla="*/ 8293 h 10000"/>
                <a:gd name="connsiteX6" fmla="*/ 457387 w 846587"/>
                <a:gd name="connsiteY6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643759 w 740765"/>
                <a:gd name="connsiteY1" fmla="*/ 3304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06890 w 740765"/>
                <a:gd name="connsiteY1" fmla="*/ 380 h 10000"/>
                <a:gd name="connsiteX2" fmla="*/ 317472 w 740765"/>
                <a:gd name="connsiteY2" fmla="*/ 1663 h 10000"/>
                <a:gd name="connsiteX3" fmla="*/ 643759 w 740765"/>
                <a:gd name="connsiteY3" fmla="*/ 3304 h 10000"/>
                <a:gd name="connsiteX4" fmla="*/ 26457 w 740765"/>
                <a:gd name="connsiteY4" fmla="*/ 4989 h 10000"/>
                <a:gd name="connsiteX5" fmla="*/ 740765 w 740765"/>
                <a:gd name="connsiteY5" fmla="*/ 6565 h 10000"/>
                <a:gd name="connsiteX6" fmla="*/ 0 w 740765"/>
                <a:gd name="connsiteY6" fmla="*/ 7593 h 10000"/>
                <a:gd name="connsiteX7" fmla="*/ 714309 w 740765"/>
                <a:gd name="connsiteY7" fmla="*/ 8293 h 10000"/>
                <a:gd name="connsiteX8" fmla="*/ 351565 w 740765"/>
                <a:gd name="connsiteY8" fmla="*/ 10000 h 10000"/>
                <a:gd name="connsiteX0" fmla="*/ 3 w 2636769"/>
                <a:gd name="connsiteY0" fmla="*/ 0 h 10210"/>
                <a:gd name="connsiteX1" fmla="*/ 2202894 w 2636769"/>
                <a:gd name="connsiteY1" fmla="*/ 590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4 w 2636770"/>
                <a:gd name="connsiteY0" fmla="*/ 0 h 10210"/>
                <a:gd name="connsiteX1" fmla="*/ 2245224 w 2636770"/>
                <a:gd name="connsiteY1" fmla="*/ 222 h 10210"/>
                <a:gd name="connsiteX2" fmla="*/ 2213477 w 2636770"/>
                <a:gd name="connsiteY2" fmla="*/ 1873 h 10210"/>
                <a:gd name="connsiteX3" fmla="*/ 2539764 w 2636770"/>
                <a:gd name="connsiteY3" fmla="*/ 3514 h 10210"/>
                <a:gd name="connsiteX4" fmla="*/ 1922462 w 2636770"/>
                <a:gd name="connsiteY4" fmla="*/ 5199 h 10210"/>
                <a:gd name="connsiteX5" fmla="*/ 2636770 w 2636770"/>
                <a:gd name="connsiteY5" fmla="*/ 6775 h 10210"/>
                <a:gd name="connsiteX6" fmla="*/ 1896005 w 2636770"/>
                <a:gd name="connsiteY6" fmla="*/ 7803 h 10210"/>
                <a:gd name="connsiteX7" fmla="*/ 2610314 w 2636770"/>
                <a:gd name="connsiteY7" fmla="*/ 8503 h 10210"/>
                <a:gd name="connsiteX8" fmla="*/ 2247570 w 2636770"/>
                <a:gd name="connsiteY8" fmla="*/ 10210 h 10210"/>
                <a:gd name="connsiteX0" fmla="*/ 14 w 1289295"/>
                <a:gd name="connsiteY0" fmla="*/ 0 h 10683"/>
                <a:gd name="connsiteX1" fmla="*/ 897749 w 1289295"/>
                <a:gd name="connsiteY1" fmla="*/ 69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83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0 w 1289281"/>
                <a:gd name="connsiteY0" fmla="*/ 0 h 10683"/>
                <a:gd name="connsiteX1" fmla="*/ 171081 w 1289281"/>
                <a:gd name="connsiteY1" fmla="*/ 1519 h 10683"/>
                <a:gd name="connsiteX2" fmla="*/ 897735 w 1289281"/>
                <a:gd name="connsiteY2" fmla="*/ 745 h 10683"/>
                <a:gd name="connsiteX3" fmla="*/ 865988 w 1289281"/>
                <a:gd name="connsiteY3" fmla="*/ 2346 h 10683"/>
                <a:gd name="connsiteX4" fmla="*/ 1192275 w 1289281"/>
                <a:gd name="connsiteY4" fmla="*/ 3987 h 10683"/>
                <a:gd name="connsiteX5" fmla="*/ 574973 w 1289281"/>
                <a:gd name="connsiteY5" fmla="*/ 5672 h 10683"/>
                <a:gd name="connsiteX6" fmla="*/ 1289281 w 1289281"/>
                <a:gd name="connsiteY6" fmla="*/ 7248 h 10683"/>
                <a:gd name="connsiteX7" fmla="*/ 548516 w 1289281"/>
                <a:gd name="connsiteY7" fmla="*/ 8276 h 10683"/>
                <a:gd name="connsiteX8" fmla="*/ 1262825 w 1289281"/>
                <a:gd name="connsiteY8" fmla="*/ 8976 h 10683"/>
                <a:gd name="connsiteX9" fmla="*/ 900081 w 1289281"/>
                <a:gd name="connsiteY9" fmla="*/ 10683 h 10683"/>
                <a:gd name="connsiteX0" fmla="*/ 112385 w 1161800"/>
                <a:gd name="connsiteY0" fmla="*/ 9881 h 9938"/>
                <a:gd name="connsiteX1" fmla="*/ 43600 w 1161800"/>
                <a:gd name="connsiteY1" fmla="*/ 774 h 9938"/>
                <a:gd name="connsiteX2" fmla="*/ 770254 w 1161800"/>
                <a:gd name="connsiteY2" fmla="*/ 0 h 9938"/>
                <a:gd name="connsiteX3" fmla="*/ 738507 w 1161800"/>
                <a:gd name="connsiteY3" fmla="*/ 1601 h 9938"/>
                <a:gd name="connsiteX4" fmla="*/ 1064794 w 1161800"/>
                <a:gd name="connsiteY4" fmla="*/ 3242 h 9938"/>
                <a:gd name="connsiteX5" fmla="*/ 447492 w 1161800"/>
                <a:gd name="connsiteY5" fmla="*/ 4927 h 9938"/>
                <a:gd name="connsiteX6" fmla="*/ 1161800 w 1161800"/>
                <a:gd name="connsiteY6" fmla="*/ 6503 h 9938"/>
                <a:gd name="connsiteX7" fmla="*/ 421035 w 1161800"/>
                <a:gd name="connsiteY7" fmla="*/ 7531 h 9938"/>
                <a:gd name="connsiteX8" fmla="*/ 1135344 w 1161800"/>
                <a:gd name="connsiteY8" fmla="*/ 8231 h 9938"/>
                <a:gd name="connsiteX9" fmla="*/ 772600 w 1161800"/>
                <a:gd name="connsiteY9" fmla="*/ 9938 h 9938"/>
                <a:gd name="connsiteX0" fmla="*/ 8487 w 17520"/>
                <a:gd name="connsiteY0" fmla="*/ 9943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0" fmla="*/ 8487 w 17520"/>
                <a:gd name="connsiteY0" fmla="*/ 9943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8487 w 17520"/>
                <a:gd name="connsiteY11" fmla="*/ 9943 h 10000"/>
                <a:gd name="connsiteX0" fmla="*/ 8487 w 17520"/>
                <a:gd name="connsiteY0" fmla="*/ 9996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8487 w 17520"/>
                <a:gd name="connsiteY11" fmla="*/ 9996 h 10000"/>
                <a:gd name="connsiteX0" fmla="*/ 2718 w 17520"/>
                <a:gd name="connsiteY0" fmla="*/ 9996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2718 w 17520"/>
                <a:gd name="connsiteY11" fmla="*/ 9996 h 10000"/>
                <a:gd name="connsiteX0" fmla="*/ 5166 w 19968"/>
                <a:gd name="connsiteY0" fmla="*/ 9996 h 10000"/>
                <a:gd name="connsiteX1" fmla="*/ 2449 w 19968"/>
                <a:gd name="connsiteY1" fmla="*/ 8001 h 10000"/>
                <a:gd name="connsiteX2" fmla="*/ 202 w 19968"/>
                <a:gd name="connsiteY2" fmla="*/ 4302 h 10000"/>
                <a:gd name="connsiteX3" fmla="*/ 16598 w 19968"/>
                <a:gd name="connsiteY3" fmla="*/ 0 h 10000"/>
                <a:gd name="connsiteX4" fmla="*/ 16325 w 19968"/>
                <a:gd name="connsiteY4" fmla="*/ 1611 h 10000"/>
                <a:gd name="connsiteX5" fmla="*/ 19133 w 19968"/>
                <a:gd name="connsiteY5" fmla="*/ 3262 h 10000"/>
                <a:gd name="connsiteX6" fmla="*/ 13820 w 19968"/>
                <a:gd name="connsiteY6" fmla="*/ 4958 h 10000"/>
                <a:gd name="connsiteX7" fmla="*/ 19968 w 19968"/>
                <a:gd name="connsiteY7" fmla="*/ 6544 h 10000"/>
                <a:gd name="connsiteX8" fmla="*/ 13592 w 19968"/>
                <a:gd name="connsiteY8" fmla="*/ 7578 h 10000"/>
                <a:gd name="connsiteX9" fmla="*/ 19740 w 19968"/>
                <a:gd name="connsiteY9" fmla="*/ 8282 h 10000"/>
                <a:gd name="connsiteX10" fmla="*/ 16618 w 19968"/>
                <a:gd name="connsiteY10" fmla="*/ 10000 h 10000"/>
                <a:gd name="connsiteX11" fmla="*/ 5166 w 19968"/>
                <a:gd name="connsiteY11" fmla="*/ 9996 h 10000"/>
                <a:gd name="connsiteX0" fmla="*/ 5918 w 20720"/>
                <a:gd name="connsiteY0" fmla="*/ 9996 h 10000"/>
                <a:gd name="connsiteX1" fmla="*/ 43 w 20720"/>
                <a:gd name="connsiteY1" fmla="*/ 8001 h 10000"/>
                <a:gd name="connsiteX2" fmla="*/ 954 w 20720"/>
                <a:gd name="connsiteY2" fmla="*/ 4302 h 10000"/>
                <a:gd name="connsiteX3" fmla="*/ 17350 w 20720"/>
                <a:gd name="connsiteY3" fmla="*/ 0 h 10000"/>
                <a:gd name="connsiteX4" fmla="*/ 17077 w 20720"/>
                <a:gd name="connsiteY4" fmla="*/ 1611 h 10000"/>
                <a:gd name="connsiteX5" fmla="*/ 19885 w 20720"/>
                <a:gd name="connsiteY5" fmla="*/ 3262 h 10000"/>
                <a:gd name="connsiteX6" fmla="*/ 14572 w 20720"/>
                <a:gd name="connsiteY6" fmla="*/ 4958 h 10000"/>
                <a:gd name="connsiteX7" fmla="*/ 20720 w 20720"/>
                <a:gd name="connsiteY7" fmla="*/ 6544 h 10000"/>
                <a:gd name="connsiteX8" fmla="*/ 14344 w 20720"/>
                <a:gd name="connsiteY8" fmla="*/ 7578 h 10000"/>
                <a:gd name="connsiteX9" fmla="*/ 20492 w 20720"/>
                <a:gd name="connsiteY9" fmla="*/ 8282 h 10000"/>
                <a:gd name="connsiteX10" fmla="*/ 17370 w 20720"/>
                <a:gd name="connsiteY10" fmla="*/ 10000 h 10000"/>
                <a:gd name="connsiteX11" fmla="*/ 5918 w 20720"/>
                <a:gd name="connsiteY11" fmla="*/ 9996 h 10000"/>
                <a:gd name="connsiteX0" fmla="*/ 5882 w 20684"/>
                <a:gd name="connsiteY0" fmla="*/ 9996 h 10000"/>
                <a:gd name="connsiteX1" fmla="*/ 7 w 20684"/>
                <a:gd name="connsiteY1" fmla="*/ 8001 h 10000"/>
                <a:gd name="connsiteX2" fmla="*/ 2011 w 20684"/>
                <a:gd name="connsiteY2" fmla="*/ 4971 h 10000"/>
                <a:gd name="connsiteX3" fmla="*/ 17314 w 20684"/>
                <a:gd name="connsiteY3" fmla="*/ 0 h 10000"/>
                <a:gd name="connsiteX4" fmla="*/ 17041 w 20684"/>
                <a:gd name="connsiteY4" fmla="*/ 1611 h 10000"/>
                <a:gd name="connsiteX5" fmla="*/ 19849 w 20684"/>
                <a:gd name="connsiteY5" fmla="*/ 3262 h 10000"/>
                <a:gd name="connsiteX6" fmla="*/ 14536 w 20684"/>
                <a:gd name="connsiteY6" fmla="*/ 4958 h 10000"/>
                <a:gd name="connsiteX7" fmla="*/ 20684 w 20684"/>
                <a:gd name="connsiteY7" fmla="*/ 6544 h 10000"/>
                <a:gd name="connsiteX8" fmla="*/ 14308 w 20684"/>
                <a:gd name="connsiteY8" fmla="*/ 7578 h 10000"/>
                <a:gd name="connsiteX9" fmla="*/ 20456 w 20684"/>
                <a:gd name="connsiteY9" fmla="*/ 8282 h 10000"/>
                <a:gd name="connsiteX10" fmla="*/ 17334 w 20684"/>
                <a:gd name="connsiteY10" fmla="*/ 10000 h 10000"/>
                <a:gd name="connsiteX11" fmla="*/ 5882 w 20684"/>
                <a:gd name="connsiteY11" fmla="*/ 99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84" h="10000">
                  <a:moveTo>
                    <a:pt x="5882" y="9996"/>
                  </a:moveTo>
                  <a:cubicBezTo>
                    <a:pt x="5804" y="9458"/>
                    <a:pt x="106" y="9528"/>
                    <a:pt x="7" y="8001"/>
                  </a:cubicBezTo>
                  <a:cubicBezTo>
                    <a:pt x="-92" y="6474"/>
                    <a:pt x="989" y="6090"/>
                    <a:pt x="2011" y="4971"/>
                  </a:cubicBezTo>
                  <a:lnTo>
                    <a:pt x="17314" y="0"/>
                  </a:lnTo>
                  <a:cubicBezTo>
                    <a:pt x="17068" y="684"/>
                    <a:pt x="17082" y="978"/>
                    <a:pt x="17041" y="1611"/>
                  </a:cubicBezTo>
                  <a:lnTo>
                    <a:pt x="19849" y="3262"/>
                  </a:lnTo>
                  <a:lnTo>
                    <a:pt x="14536" y="4958"/>
                  </a:lnTo>
                  <a:lnTo>
                    <a:pt x="20684" y="6544"/>
                  </a:lnTo>
                  <a:lnTo>
                    <a:pt x="14308" y="7578"/>
                  </a:lnTo>
                  <a:lnTo>
                    <a:pt x="20456" y="8282"/>
                  </a:lnTo>
                  <a:lnTo>
                    <a:pt x="17334" y="10000"/>
                  </a:lnTo>
                  <a:lnTo>
                    <a:pt x="5882" y="9996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BD92DE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7554401" y="5120897"/>
              <a:ext cx="365299" cy="567762"/>
            </a:xfrm>
            <a:custGeom>
              <a:avLst/>
              <a:gdLst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47625 w 83838"/>
                <a:gd name="connsiteY2" fmla="*/ 304800 h 1409700"/>
                <a:gd name="connsiteX3" fmla="*/ 66675 w 83838"/>
                <a:gd name="connsiteY3" fmla="*/ 409575 h 1409700"/>
                <a:gd name="connsiteX4" fmla="*/ 76200 w 83838"/>
                <a:gd name="connsiteY4" fmla="*/ 1409700 h 1409700"/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66675 w 83838"/>
                <a:gd name="connsiteY2" fmla="*/ 409575 h 1409700"/>
                <a:gd name="connsiteX3" fmla="*/ 76200 w 83838"/>
                <a:gd name="connsiteY3" fmla="*/ 1409700 h 1409700"/>
                <a:gd name="connsiteX0" fmla="*/ 0 w 76200"/>
                <a:gd name="connsiteY0" fmla="*/ 17523 h 1427223"/>
                <a:gd name="connsiteX1" fmla="*/ 28575 w 76200"/>
                <a:gd name="connsiteY1" fmla="*/ 131823 h 1427223"/>
                <a:gd name="connsiteX2" fmla="*/ 76200 w 76200"/>
                <a:gd name="connsiteY2" fmla="*/ 1427223 h 1427223"/>
                <a:gd name="connsiteX0" fmla="*/ 0 w 29481"/>
                <a:gd name="connsiteY0" fmla="*/ 18382 h 1440697"/>
                <a:gd name="connsiteX1" fmla="*/ 28575 w 29481"/>
                <a:gd name="connsiteY1" fmla="*/ 132682 h 1440697"/>
                <a:gd name="connsiteX2" fmla="*/ 27893 w 29481"/>
                <a:gd name="connsiteY2" fmla="*/ 1440697 h 1440697"/>
                <a:gd name="connsiteX0" fmla="*/ 4708 w 9018"/>
                <a:gd name="connsiteY0" fmla="*/ 9242 h 1450479"/>
                <a:gd name="connsiteX1" fmla="*/ 4938 w 9018"/>
                <a:gd name="connsiteY1" fmla="*/ 142464 h 1450479"/>
                <a:gd name="connsiteX2" fmla="*/ 4256 w 9018"/>
                <a:gd name="connsiteY2" fmla="*/ 1450479 h 1450479"/>
                <a:gd name="connsiteX0" fmla="*/ 502 w 502"/>
                <a:gd name="connsiteY0" fmla="*/ 0 h 9936"/>
                <a:gd name="connsiteX1" fmla="*/ 0 w 502"/>
                <a:gd name="connsiteY1" fmla="*/ 9936 h 9936"/>
                <a:gd name="connsiteX0" fmla="*/ 297027 w 297027"/>
                <a:gd name="connsiteY0" fmla="*/ 0 h 10000"/>
                <a:gd name="connsiteX1" fmla="*/ 287027 w 297027"/>
                <a:gd name="connsiteY1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273379 w 639402"/>
                <a:gd name="connsiteY0" fmla="*/ 0 h 10000"/>
                <a:gd name="connsiteX1" fmla="*/ 0 w 639402"/>
                <a:gd name="connsiteY1" fmla="*/ 2188 h 10000"/>
                <a:gd name="connsiteX2" fmla="*/ 634942 w 639402"/>
                <a:gd name="connsiteY2" fmla="*/ 3457 h 10000"/>
                <a:gd name="connsiteX3" fmla="*/ 263379 w 639402"/>
                <a:gd name="connsiteY3" fmla="*/ 10000 h 10000"/>
                <a:gd name="connsiteX0" fmla="*/ 273379 w 634953"/>
                <a:gd name="connsiteY0" fmla="*/ 0 h 10000"/>
                <a:gd name="connsiteX1" fmla="*/ 0 w 634953"/>
                <a:gd name="connsiteY1" fmla="*/ 2188 h 10000"/>
                <a:gd name="connsiteX2" fmla="*/ 634942 w 634953"/>
                <a:gd name="connsiteY2" fmla="*/ 3457 h 10000"/>
                <a:gd name="connsiteX3" fmla="*/ 17637 w 634953"/>
                <a:gd name="connsiteY3" fmla="*/ 5974 h 10000"/>
                <a:gd name="connsiteX4" fmla="*/ 263379 w 634953"/>
                <a:gd name="connsiteY4" fmla="*/ 10000 h 10000"/>
                <a:gd name="connsiteX0" fmla="*/ 273379 w 652579"/>
                <a:gd name="connsiteY0" fmla="*/ 0 h 10000"/>
                <a:gd name="connsiteX1" fmla="*/ 0 w 652579"/>
                <a:gd name="connsiteY1" fmla="*/ 2188 h 10000"/>
                <a:gd name="connsiteX2" fmla="*/ 634942 w 652579"/>
                <a:gd name="connsiteY2" fmla="*/ 3457 h 10000"/>
                <a:gd name="connsiteX3" fmla="*/ 17637 w 652579"/>
                <a:gd name="connsiteY3" fmla="*/ 5974 h 10000"/>
                <a:gd name="connsiteX4" fmla="*/ 652579 w 652579"/>
                <a:gd name="connsiteY4" fmla="*/ 8315 h 10000"/>
                <a:gd name="connsiteX5" fmla="*/ 263379 w 652579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3457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61398"/>
                <a:gd name="connsiteY0" fmla="*/ 0 h 10000"/>
                <a:gd name="connsiteX1" fmla="*/ 26456 w 661398"/>
                <a:gd name="connsiteY1" fmla="*/ 2188 h 10000"/>
                <a:gd name="connsiteX2" fmla="*/ 661398 w 661398"/>
                <a:gd name="connsiteY2" fmla="*/ 5580 h 10000"/>
                <a:gd name="connsiteX3" fmla="*/ 0 w 661398"/>
                <a:gd name="connsiteY3" fmla="*/ 7046 h 10000"/>
                <a:gd name="connsiteX4" fmla="*/ 652579 w 661398"/>
                <a:gd name="connsiteY4" fmla="*/ 8293 h 10000"/>
                <a:gd name="connsiteX5" fmla="*/ 289835 w 661398"/>
                <a:gd name="connsiteY5" fmla="*/ 10000 h 10000"/>
                <a:gd name="connsiteX0" fmla="*/ 361565 w 723128"/>
                <a:gd name="connsiteY0" fmla="*/ 0 h 10000"/>
                <a:gd name="connsiteX1" fmla="*/ 88186 w 723128"/>
                <a:gd name="connsiteY1" fmla="*/ 2188 h 10000"/>
                <a:gd name="connsiteX2" fmla="*/ 723128 w 723128"/>
                <a:gd name="connsiteY2" fmla="*/ 5580 h 10000"/>
                <a:gd name="connsiteX3" fmla="*/ 0 w 723128"/>
                <a:gd name="connsiteY3" fmla="*/ 7593 h 10000"/>
                <a:gd name="connsiteX4" fmla="*/ 714309 w 723128"/>
                <a:gd name="connsiteY4" fmla="*/ 8293 h 10000"/>
                <a:gd name="connsiteX5" fmla="*/ 351565 w 723128"/>
                <a:gd name="connsiteY5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740765 w 740765"/>
                <a:gd name="connsiteY2" fmla="*/ 6565 h 10000"/>
                <a:gd name="connsiteX3" fmla="*/ 0 w 740765"/>
                <a:gd name="connsiteY3" fmla="*/ 7593 h 10000"/>
                <a:gd name="connsiteX4" fmla="*/ 714309 w 740765"/>
                <a:gd name="connsiteY4" fmla="*/ 8293 h 10000"/>
                <a:gd name="connsiteX5" fmla="*/ 351565 w 740765"/>
                <a:gd name="connsiteY5" fmla="*/ 10000 h 10000"/>
                <a:gd name="connsiteX0" fmla="*/ 467387 w 846587"/>
                <a:gd name="connsiteY0" fmla="*/ 0 h 10000"/>
                <a:gd name="connsiteX1" fmla="*/ 194008 w 846587"/>
                <a:gd name="connsiteY1" fmla="*/ 2188 h 10000"/>
                <a:gd name="connsiteX2" fmla="*/ 0 w 846587"/>
                <a:gd name="connsiteY2" fmla="*/ 5011 h 10000"/>
                <a:gd name="connsiteX3" fmla="*/ 846587 w 846587"/>
                <a:gd name="connsiteY3" fmla="*/ 6565 h 10000"/>
                <a:gd name="connsiteX4" fmla="*/ 105822 w 846587"/>
                <a:gd name="connsiteY4" fmla="*/ 7593 h 10000"/>
                <a:gd name="connsiteX5" fmla="*/ 820131 w 846587"/>
                <a:gd name="connsiteY5" fmla="*/ 8293 h 10000"/>
                <a:gd name="connsiteX6" fmla="*/ 457387 w 846587"/>
                <a:gd name="connsiteY6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643759 w 740765"/>
                <a:gd name="connsiteY1" fmla="*/ 3304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06890 w 740765"/>
                <a:gd name="connsiteY1" fmla="*/ 380 h 10000"/>
                <a:gd name="connsiteX2" fmla="*/ 317472 w 740765"/>
                <a:gd name="connsiteY2" fmla="*/ 1663 h 10000"/>
                <a:gd name="connsiteX3" fmla="*/ 643759 w 740765"/>
                <a:gd name="connsiteY3" fmla="*/ 3304 h 10000"/>
                <a:gd name="connsiteX4" fmla="*/ 26457 w 740765"/>
                <a:gd name="connsiteY4" fmla="*/ 4989 h 10000"/>
                <a:gd name="connsiteX5" fmla="*/ 740765 w 740765"/>
                <a:gd name="connsiteY5" fmla="*/ 6565 h 10000"/>
                <a:gd name="connsiteX6" fmla="*/ 0 w 740765"/>
                <a:gd name="connsiteY6" fmla="*/ 7593 h 10000"/>
                <a:gd name="connsiteX7" fmla="*/ 714309 w 740765"/>
                <a:gd name="connsiteY7" fmla="*/ 8293 h 10000"/>
                <a:gd name="connsiteX8" fmla="*/ 351565 w 740765"/>
                <a:gd name="connsiteY8" fmla="*/ 10000 h 10000"/>
                <a:gd name="connsiteX0" fmla="*/ 3 w 2636769"/>
                <a:gd name="connsiteY0" fmla="*/ 0 h 10210"/>
                <a:gd name="connsiteX1" fmla="*/ 2202894 w 2636769"/>
                <a:gd name="connsiteY1" fmla="*/ 590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4 w 2636770"/>
                <a:gd name="connsiteY0" fmla="*/ 0 h 10210"/>
                <a:gd name="connsiteX1" fmla="*/ 2245224 w 2636770"/>
                <a:gd name="connsiteY1" fmla="*/ 222 h 10210"/>
                <a:gd name="connsiteX2" fmla="*/ 2213477 w 2636770"/>
                <a:gd name="connsiteY2" fmla="*/ 1873 h 10210"/>
                <a:gd name="connsiteX3" fmla="*/ 2539764 w 2636770"/>
                <a:gd name="connsiteY3" fmla="*/ 3514 h 10210"/>
                <a:gd name="connsiteX4" fmla="*/ 1922462 w 2636770"/>
                <a:gd name="connsiteY4" fmla="*/ 5199 h 10210"/>
                <a:gd name="connsiteX5" fmla="*/ 2636770 w 2636770"/>
                <a:gd name="connsiteY5" fmla="*/ 6775 h 10210"/>
                <a:gd name="connsiteX6" fmla="*/ 1896005 w 2636770"/>
                <a:gd name="connsiteY6" fmla="*/ 7803 h 10210"/>
                <a:gd name="connsiteX7" fmla="*/ 2610314 w 2636770"/>
                <a:gd name="connsiteY7" fmla="*/ 8503 h 10210"/>
                <a:gd name="connsiteX8" fmla="*/ 2247570 w 2636770"/>
                <a:gd name="connsiteY8" fmla="*/ 10210 h 10210"/>
                <a:gd name="connsiteX0" fmla="*/ 14 w 1289295"/>
                <a:gd name="connsiteY0" fmla="*/ 0 h 10683"/>
                <a:gd name="connsiteX1" fmla="*/ 897749 w 1289295"/>
                <a:gd name="connsiteY1" fmla="*/ 69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83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546788 w 1546788"/>
                <a:gd name="connsiteY0" fmla="*/ 0 h 10508"/>
                <a:gd name="connsiteX1" fmla="*/ 349219 w 1546788"/>
                <a:gd name="connsiteY1" fmla="*/ 570 h 10508"/>
                <a:gd name="connsiteX2" fmla="*/ 317472 w 1546788"/>
                <a:gd name="connsiteY2" fmla="*/ 2171 h 10508"/>
                <a:gd name="connsiteX3" fmla="*/ 643759 w 1546788"/>
                <a:gd name="connsiteY3" fmla="*/ 3812 h 10508"/>
                <a:gd name="connsiteX4" fmla="*/ 26457 w 1546788"/>
                <a:gd name="connsiteY4" fmla="*/ 5497 h 10508"/>
                <a:gd name="connsiteX5" fmla="*/ 740765 w 1546788"/>
                <a:gd name="connsiteY5" fmla="*/ 7073 h 10508"/>
                <a:gd name="connsiteX6" fmla="*/ 0 w 1546788"/>
                <a:gd name="connsiteY6" fmla="*/ 8101 h 10508"/>
                <a:gd name="connsiteX7" fmla="*/ 714309 w 1546788"/>
                <a:gd name="connsiteY7" fmla="*/ 8801 h 10508"/>
                <a:gd name="connsiteX8" fmla="*/ 351565 w 1546788"/>
                <a:gd name="connsiteY8" fmla="*/ 10508 h 10508"/>
                <a:gd name="connsiteX0" fmla="*/ 1546788 w 1546788"/>
                <a:gd name="connsiteY0" fmla="*/ 0 h 10508"/>
                <a:gd name="connsiteX1" fmla="*/ 349219 w 1546788"/>
                <a:gd name="connsiteY1" fmla="*/ 570 h 10508"/>
                <a:gd name="connsiteX2" fmla="*/ 317472 w 1546788"/>
                <a:gd name="connsiteY2" fmla="*/ 2171 h 10508"/>
                <a:gd name="connsiteX3" fmla="*/ 643759 w 1546788"/>
                <a:gd name="connsiteY3" fmla="*/ 3812 h 10508"/>
                <a:gd name="connsiteX4" fmla="*/ 26457 w 1546788"/>
                <a:gd name="connsiteY4" fmla="*/ 5497 h 10508"/>
                <a:gd name="connsiteX5" fmla="*/ 740765 w 1546788"/>
                <a:gd name="connsiteY5" fmla="*/ 7073 h 10508"/>
                <a:gd name="connsiteX6" fmla="*/ 0 w 1546788"/>
                <a:gd name="connsiteY6" fmla="*/ 8101 h 10508"/>
                <a:gd name="connsiteX7" fmla="*/ 714309 w 1546788"/>
                <a:gd name="connsiteY7" fmla="*/ 8801 h 10508"/>
                <a:gd name="connsiteX8" fmla="*/ 351565 w 1546788"/>
                <a:gd name="connsiteY8" fmla="*/ 10508 h 10508"/>
                <a:gd name="connsiteX0" fmla="*/ 1546788 w 1546788"/>
                <a:gd name="connsiteY0" fmla="*/ 0 h 10508"/>
                <a:gd name="connsiteX1" fmla="*/ 962995 w 1546788"/>
                <a:gd name="connsiteY1" fmla="*/ 608 h 10508"/>
                <a:gd name="connsiteX2" fmla="*/ 349219 w 1546788"/>
                <a:gd name="connsiteY2" fmla="*/ 570 h 10508"/>
                <a:gd name="connsiteX3" fmla="*/ 317472 w 1546788"/>
                <a:gd name="connsiteY3" fmla="*/ 2171 h 10508"/>
                <a:gd name="connsiteX4" fmla="*/ 643759 w 1546788"/>
                <a:gd name="connsiteY4" fmla="*/ 3812 h 10508"/>
                <a:gd name="connsiteX5" fmla="*/ 26457 w 1546788"/>
                <a:gd name="connsiteY5" fmla="*/ 5497 h 10508"/>
                <a:gd name="connsiteX6" fmla="*/ 740765 w 1546788"/>
                <a:gd name="connsiteY6" fmla="*/ 7073 h 10508"/>
                <a:gd name="connsiteX7" fmla="*/ 0 w 1546788"/>
                <a:gd name="connsiteY7" fmla="*/ 8101 h 10508"/>
                <a:gd name="connsiteX8" fmla="*/ 714309 w 1546788"/>
                <a:gd name="connsiteY8" fmla="*/ 8801 h 10508"/>
                <a:gd name="connsiteX9" fmla="*/ 351565 w 1546788"/>
                <a:gd name="connsiteY9" fmla="*/ 10508 h 10508"/>
                <a:gd name="connsiteX0" fmla="*/ 1462129 w 1462129"/>
                <a:gd name="connsiteY0" fmla="*/ 9986 h 9986"/>
                <a:gd name="connsiteX1" fmla="*/ 962995 w 1462129"/>
                <a:gd name="connsiteY1" fmla="*/ 38 h 9986"/>
                <a:gd name="connsiteX2" fmla="*/ 349219 w 1462129"/>
                <a:gd name="connsiteY2" fmla="*/ 0 h 9986"/>
                <a:gd name="connsiteX3" fmla="*/ 317472 w 1462129"/>
                <a:gd name="connsiteY3" fmla="*/ 1601 h 9986"/>
                <a:gd name="connsiteX4" fmla="*/ 643759 w 1462129"/>
                <a:gd name="connsiteY4" fmla="*/ 3242 h 9986"/>
                <a:gd name="connsiteX5" fmla="*/ 26457 w 1462129"/>
                <a:gd name="connsiteY5" fmla="*/ 4927 h 9986"/>
                <a:gd name="connsiteX6" fmla="*/ 740765 w 1462129"/>
                <a:gd name="connsiteY6" fmla="*/ 6503 h 9986"/>
                <a:gd name="connsiteX7" fmla="*/ 0 w 1462129"/>
                <a:gd name="connsiteY7" fmla="*/ 7531 h 9986"/>
                <a:gd name="connsiteX8" fmla="*/ 714309 w 1462129"/>
                <a:gd name="connsiteY8" fmla="*/ 8231 h 9986"/>
                <a:gd name="connsiteX9" fmla="*/ 351565 w 1462129"/>
                <a:gd name="connsiteY9" fmla="*/ 9938 h 9986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6586 w 16723"/>
                <a:gd name="connsiteY2" fmla="*/ 38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6586 w 16723"/>
                <a:gd name="connsiteY2" fmla="*/ 38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371 w 16723"/>
                <a:gd name="connsiteY2" fmla="*/ 827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371 w 16723"/>
                <a:gd name="connsiteY2" fmla="*/ 827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7551 w 16723"/>
                <a:gd name="connsiteY2" fmla="*/ 1300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758 w 16723"/>
                <a:gd name="connsiteY2" fmla="*/ 2352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082 w 16723"/>
                <a:gd name="connsiteY2" fmla="*/ 2405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082 w 16723"/>
                <a:gd name="connsiteY2" fmla="*/ 2405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48 w 16723"/>
                <a:gd name="connsiteY0" fmla="*/ 9965 h 9965"/>
                <a:gd name="connsiteX1" fmla="*/ 16671 w 16723"/>
                <a:gd name="connsiteY1" fmla="*/ 8926 h 9965"/>
                <a:gd name="connsiteX2" fmla="*/ 8082 w 16723"/>
                <a:gd name="connsiteY2" fmla="*/ 2405 h 9965"/>
                <a:gd name="connsiteX3" fmla="*/ 7551 w 16723"/>
                <a:gd name="connsiteY3" fmla="*/ 1300 h 9965"/>
                <a:gd name="connsiteX4" fmla="*/ 2388 w 16723"/>
                <a:gd name="connsiteY4" fmla="*/ 0 h 9965"/>
                <a:gd name="connsiteX5" fmla="*/ 2171 w 16723"/>
                <a:gd name="connsiteY5" fmla="*/ 1603 h 9965"/>
                <a:gd name="connsiteX6" fmla="*/ 4403 w 16723"/>
                <a:gd name="connsiteY6" fmla="*/ 3247 h 9965"/>
                <a:gd name="connsiteX7" fmla="*/ 181 w 16723"/>
                <a:gd name="connsiteY7" fmla="*/ 4934 h 9965"/>
                <a:gd name="connsiteX8" fmla="*/ 5066 w 16723"/>
                <a:gd name="connsiteY8" fmla="*/ 6512 h 9965"/>
                <a:gd name="connsiteX9" fmla="*/ 0 w 16723"/>
                <a:gd name="connsiteY9" fmla="*/ 7542 h 9965"/>
                <a:gd name="connsiteX10" fmla="*/ 4885 w 16723"/>
                <a:gd name="connsiteY10" fmla="*/ 8243 h 9965"/>
                <a:gd name="connsiteX11" fmla="*/ 2404 w 16723"/>
                <a:gd name="connsiteY11" fmla="*/ 9952 h 9965"/>
                <a:gd name="connsiteX12" fmla="*/ 10048 w 16723"/>
                <a:gd name="connsiteY12" fmla="*/ 9965 h 9965"/>
                <a:gd name="connsiteX0" fmla="*/ 6008 w 10026"/>
                <a:gd name="connsiteY0" fmla="*/ 10000 h 10274"/>
                <a:gd name="connsiteX1" fmla="*/ 9969 w 10026"/>
                <a:gd name="connsiteY1" fmla="*/ 8957 h 10274"/>
                <a:gd name="connsiteX2" fmla="*/ 4833 w 10026"/>
                <a:gd name="connsiteY2" fmla="*/ 2413 h 10274"/>
                <a:gd name="connsiteX3" fmla="*/ 4515 w 10026"/>
                <a:gd name="connsiteY3" fmla="*/ 1305 h 10274"/>
                <a:gd name="connsiteX4" fmla="*/ 1428 w 10026"/>
                <a:gd name="connsiteY4" fmla="*/ 0 h 10274"/>
                <a:gd name="connsiteX5" fmla="*/ 1298 w 10026"/>
                <a:gd name="connsiteY5" fmla="*/ 1609 h 10274"/>
                <a:gd name="connsiteX6" fmla="*/ 2633 w 10026"/>
                <a:gd name="connsiteY6" fmla="*/ 3258 h 10274"/>
                <a:gd name="connsiteX7" fmla="*/ 108 w 10026"/>
                <a:gd name="connsiteY7" fmla="*/ 4951 h 10274"/>
                <a:gd name="connsiteX8" fmla="*/ 3029 w 10026"/>
                <a:gd name="connsiteY8" fmla="*/ 6535 h 10274"/>
                <a:gd name="connsiteX9" fmla="*/ 0 w 10026"/>
                <a:gd name="connsiteY9" fmla="*/ 7568 h 10274"/>
                <a:gd name="connsiteX10" fmla="*/ 2921 w 10026"/>
                <a:gd name="connsiteY10" fmla="*/ 8272 h 10274"/>
                <a:gd name="connsiteX11" fmla="*/ 1438 w 10026"/>
                <a:gd name="connsiteY11" fmla="*/ 9987 h 10274"/>
                <a:gd name="connsiteX12" fmla="*/ 6008 w 10026"/>
                <a:gd name="connsiteY12" fmla="*/ 10000 h 10274"/>
                <a:gd name="connsiteX0" fmla="*/ 6008 w 9974"/>
                <a:gd name="connsiteY0" fmla="*/ 10000 h 10000"/>
                <a:gd name="connsiteX1" fmla="*/ 9969 w 9974"/>
                <a:gd name="connsiteY1" fmla="*/ 8957 h 10000"/>
                <a:gd name="connsiteX2" fmla="*/ 4833 w 9974"/>
                <a:gd name="connsiteY2" fmla="*/ 2413 h 10000"/>
                <a:gd name="connsiteX3" fmla="*/ 4515 w 9974"/>
                <a:gd name="connsiteY3" fmla="*/ 1305 h 10000"/>
                <a:gd name="connsiteX4" fmla="*/ 1428 w 9974"/>
                <a:gd name="connsiteY4" fmla="*/ 0 h 10000"/>
                <a:gd name="connsiteX5" fmla="*/ 1298 w 9974"/>
                <a:gd name="connsiteY5" fmla="*/ 1609 h 10000"/>
                <a:gd name="connsiteX6" fmla="*/ 2633 w 9974"/>
                <a:gd name="connsiteY6" fmla="*/ 3258 h 10000"/>
                <a:gd name="connsiteX7" fmla="*/ 108 w 9974"/>
                <a:gd name="connsiteY7" fmla="*/ 4951 h 10000"/>
                <a:gd name="connsiteX8" fmla="*/ 3029 w 9974"/>
                <a:gd name="connsiteY8" fmla="*/ 6535 h 10000"/>
                <a:gd name="connsiteX9" fmla="*/ 0 w 9974"/>
                <a:gd name="connsiteY9" fmla="*/ 7568 h 10000"/>
                <a:gd name="connsiteX10" fmla="*/ 2921 w 9974"/>
                <a:gd name="connsiteY10" fmla="*/ 8272 h 10000"/>
                <a:gd name="connsiteX11" fmla="*/ 1438 w 9974"/>
                <a:gd name="connsiteY11" fmla="*/ 9987 h 10000"/>
                <a:gd name="connsiteX12" fmla="*/ 6008 w 9974"/>
                <a:gd name="connsiteY12" fmla="*/ 10000 h 10000"/>
                <a:gd name="connsiteX0" fmla="*/ 6024 w 10025"/>
                <a:gd name="connsiteY0" fmla="*/ 10000 h 10000"/>
                <a:gd name="connsiteX1" fmla="*/ 9995 w 10025"/>
                <a:gd name="connsiteY1" fmla="*/ 8957 h 10000"/>
                <a:gd name="connsiteX2" fmla="*/ 4846 w 10025"/>
                <a:gd name="connsiteY2" fmla="*/ 2413 h 10000"/>
                <a:gd name="connsiteX3" fmla="*/ 4527 w 10025"/>
                <a:gd name="connsiteY3" fmla="*/ 1305 h 10000"/>
                <a:gd name="connsiteX4" fmla="*/ 1432 w 10025"/>
                <a:gd name="connsiteY4" fmla="*/ 0 h 10000"/>
                <a:gd name="connsiteX5" fmla="*/ 1301 w 10025"/>
                <a:gd name="connsiteY5" fmla="*/ 1609 h 10000"/>
                <a:gd name="connsiteX6" fmla="*/ 2640 w 10025"/>
                <a:gd name="connsiteY6" fmla="*/ 3258 h 10000"/>
                <a:gd name="connsiteX7" fmla="*/ 108 w 10025"/>
                <a:gd name="connsiteY7" fmla="*/ 4951 h 10000"/>
                <a:gd name="connsiteX8" fmla="*/ 3037 w 10025"/>
                <a:gd name="connsiteY8" fmla="*/ 6535 h 10000"/>
                <a:gd name="connsiteX9" fmla="*/ 0 w 10025"/>
                <a:gd name="connsiteY9" fmla="*/ 7568 h 10000"/>
                <a:gd name="connsiteX10" fmla="*/ 2929 w 10025"/>
                <a:gd name="connsiteY10" fmla="*/ 8272 h 10000"/>
                <a:gd name="connsiteX11" fmla="*/ 1442 w 10025"/>
                <a:gd name="connsiteY11" fmla="*/ 9987 h 10000"/>
                <a:gd name="connsiteX12" fmla="*/ 6024 w 10025"/>
                <a:gd name="connsiteY12" fmla="*/ 10000 h 10000"/>
                <a:gd name="connsiteX0" fmla="*/ 6024 w 10368"/>
                <a:gd name="connsiteY0" fmla="*/ 10000 h 10000"/>
                <a:gd name="connsiteX1" fmla="*/ 9995 w 10368"/>
                <a:gd name="connsiteY1" fmla="*/ 8957 h 10000"/>
                <a:gd name="connsiteX2" fmla="*/ 9937 w 10368"/>
                <a:gd name="connsiteY2" fmla="*/ 4384 h 10000"/>
                <a:gd name="connsiteX3" fmla="*/ 4846 w 10368"/>
                <a:gd name="connsiteY3" fmla="*/ 2413 h 10000"/>
                <a:gd name="connsiteX4" fmla="*/ 4527 w 10368"/>
                <a:gd name="connsiteY4" fmla="*/ 1305 h 10000"/>
                <a:gd name="connsiteX5" fmla="*/ 1432 w 10368"/>
                <a:gd name="connsiteY5" fmla="*/ 0 h 10000"/>
                <a:gd name="connsiteX6" fmla="*/ 1301 w 10368"/>
                <a:gd name="connsiteY6" fmla="*/ 1609 h 10000"/>
                <a:gd name="connsiteX7" fmla="*/ 2640 w 10368"/>
                <a:gd name="connsiteY7" fmla="*/ 3258 h 10000"/>
                <a:gd name="connsiteX8" fmla="*/ 108 w 10368"/>
                <a:gd name="connsiteY8" fmla="*/ 4951 h 10000"/>
                <a:gd name="connsiteX9" fmla="*/ 3037 w 10368"/>
                <a:gd name="connsiteY9" fmla="*/ 6535 h 10000"/>
                <a:gd name="connsiteX10" fmla="*/ 0 w 10368"/>
                <a:gd name="connsiteY10" fmla="*/ 7568 h 10000"/>
                <a:gd name="connsiteX11" fmla="*/ 2929 w 10368"/>
                <a:gd name="connsiteY11" fmla="*/ 8272 h 10000"/>
                <a:gd name="connsiteX12" fmla="*/ 1442 w 10368"/>
                <a:gd name="connsiteY12" fmla="*/ 9987 h 10000"/>
                <a:gd name="connsiteX13" fmla="*/ 6024 w 10368"/>
                <a:gd name="connsiteY13" fmla="*/ 10000 h 10000"/>
                <a:gd name="connsiteX0" fmla="*/ 6024 w 10368"/>
                <a:gd name="connsiteY0" fmla="*/ 10000 h 10000"/>
                <a:gd name="connsiteX1" fmla="*/ 9995 w 10368"/>
                <a:gd name="connsiteY1" fmla="*/ 8957 h 10000"/>
                <a:gd name="connsiteX2" fmla="*/ 9937 w 10368"/>
                <a:gd name="connsiteY2" fmla="*/ 4384 h 10000"/>
                <a:gd name="connsiteX3" fmla="*/ 7016 w 10368"/>
                <a:gd name="connsiteY3" fmla="*/ 3222 h 10000"/>
                <a:gd name="connsiteX4" fmla="*/ 4527 w 10368"/>
                <a:gd name="connsiteY4" fmla="*/ 1305 h 10000"/>
                <a:gd name="connsiteX5" fmla="*/ 1432 w 10368"/>
                <a:gd name="connsiteY5" fmla="*/ 0 h 10000"/>
                <a:gd name="connsiteX6" fmla="*/ 1301 w 10368"/>
                <a:gd name="connsiteY6" fmla="*/ 1609 h 10000"/>
                <a:gd name="connsiteX7" fmla="*/ 2640 w 10368"/>
                <a:gd name="connsiteY7" fmla="*/ 3258 h 10000"/>
                <a:gd name="connsiteX8" fmla="*/ 108 w 10368"/>
                <a:gd name="connsiteY8" fmla="*/ 4951 h 10000"/>
                <a:gd name="connsiteX9" fmla="*/ 3037 w 10368"/>
                <a:gd name="connsiteY9" fmla="*/ 6535 h 10000"/>
                <a:gd name="connsiteX10" fmla="*/ 0 w 10368"/>
                <a:gd name="connsiteY10" fmla="*/ 7568 h 10000"/>
                <a:gd name="connsiteX11" fmla="*/ 2929 w 10368"/>
                <a:gd name="connsiteY11" fmla="*/ 8272 h 10000"/>
                <a:gd name="connsiteX12" fmla="*/ 1442 w 10368"/>
                <a:gd name="connsiteY12" fmla="*/ 9987 h 10000"/>
                <a:gd name="connsiteX13" fmla="*/ 6024 w 10368"/>
                <a:gd name="connsiteY13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4527 w 10580"/>
                <a:gd name="connsiteY4" fmla="*/ 1305 h 10000"/>
                <a:gd name="connsiteX5" fmla="*/ 1432 w 10580"/>
                <a:gd name="connsiteY5" fmla="*/ 0 h 10000"/>
                <a:gd name="connsiteX6" fmla="*/ 1301 w 10580"/>
                <a:gd name="connsiteY6" fmla="*/ 1609 h 10000"/>
                <a:gd name="connsiteX7" fmla="*/ 2640 w 10580"/>
                <a:gd name="connsiteY7" fmla="*/ 3258 h 10000"/>
                <a:gd name="connsiteX8" fmla="*/ 108 w 10580"/>
                <a:gd name="connsiteY8" fmla="*/ 4951 h 10000"/>
                <a:gd name="connsiteX9" fmla="*/ 3037 w 10580"/>
                <a:gd name="connsiteY9" fmla="*/ 6535 h 10000"/>
                <a:gd name="connsiteX10" fmla="*/ 0 w 10580"/>
                <a:gd name="connsiteY10" fmla="*/ 7568 h 10000"/>
                <a:gd name="connsiteX11" fmla="*/ 2929 w 10580"/>
                <a:gd name="connsiteY11" fmla="*/ 8272 h 10000"/>
                <a:gd name="connsiteX12" fmla="*/ 1442 w 10580"/>
                <a:gd name="connsiteY12" fmla="*/ 9987 h 10000"/>
                <a:gd name="connsiteX13" fmla="*/ 6024 w 10580"/>
                <a:gd name="connsiteY13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80" h="10000">
                  <a:moveTo>
                    <a:pt x="6024" y="10000"/>
                  </a:moveTo>
                  <a:cubicBezTo>
                    <a:pt x="7985" y="9846"/>
                    <a:pt x="10320" y="10413"/>
                    <a:pt x="9995" y="8957"/>
                  </a:cubicBezTo>
                  <a:cubicBezTo>
                    <a:pt x="10131" y="8009"/>
                    <a:pt x="11084" y="7815"/>
                    <a:pt x="10226" y="6724"/>
                  </a:cubicBezTo>
                  <a:cubicBezTo>
                    <a:pt x="9368" y="5633"/>
                    <a:pt x="8270" y="4427"/>
                    <a:pt x="7016" y="3222"/>
                  </a:cubicBezTo>
                  <a:cubicBezTo>
                    <a:pt x="5444" y="1884"/>
                    <a:pt x="3293" y="1074"/>
                    <a:pt x="1432" y="0"/>
                  </a:cubicBezTo>
                  <a:cubicBezTo>
                    <a:pt x="1314" y="683"/>
                    <a:pt x="1321" y="976"/>
                    <a:pt x="1301" y="1609"/>
                  </a:cubicBezTo>
                  <a:lnTo>
                    <a:pt x="2640" y="3258"/>
                  </a:lnTo>
                  <a:lnTo>
                    <a:pt x="108" y="4951"/>
                  </a:lnTo>
                  <a:lnTo>
                    <a:pt x="3037" y="6535"/>
                  </a:lnTo>
                  <a:lnTo>
                    <a:pt x="0" y="7568"/>
                  </a:lnTo>
                  <a:lnTo>
                    <a:pt x="2929" y="8272"/>
                  </a:lnTo>
                  <a:lnTo>
                    <a:pt x="1442" y="9987"/>
                  </a:lnTo>
                  <a:lnTo>
                    <a:pt x="6024" y="1000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BD92DE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086" y="5383096"/>
              <a:ext cx="257315" cy="295511"/>
            </a:xfrm>
            <a:prstGeom prst="rect">
              <a:avLst/>
            </a:prstGeom>
          </p:spPr>
        </p:pic>
      </p:grpSp>
      <p:grpSp>
        <p:nvGrpSpPr>
          <p:cNvPr id="134" name="Group 133"/>
          <p:cNvGrpSpPr/>
          <p:nvPr/>
        </p:nvGrpSpPr>
        <p:grpSpPr>
          <a:xfrm>
            <a:off x="8738123" y="5126662"/>
            <a:ext cx="601642" cy="567762"/>
            <a:chOff x="4571612" y="2491145"/>
            <a:chExt cx="601642" cy="567762"/>
          </a:xfrm>
        </p:grpSpPr>
        <p:sp>
          <p:nvSpPr>
            <p:cNvPr id="135" name="Freeform 134"/>
            <p:cNvSpPr/>
            <p:nvPr/>
          </p:nvSpPr>
          <p:spPr>
            <a:xfrm>
              <a:off x="4571612" y="2491145"/>
              <a:ext cx="340220" cy="567018"/>
            </a:xfrm>
            <a:custGeom>
              <a:avLst/>
              <a:gdLst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47625 w 83838"/>
                <a:gd name="connsiteY2" fmla="*/ 304800 h 1409700"/>
                <a:gd name="connsiteX3" fmla="*/ 66675 w 83838"/>
                <a:gd name="connsiteY3" fmla="*/ 409575 h 1409700"/>
                <a:gd name="connsiteX4" fmla="*/ 76200 w 83838"/>
                <a:gd name="connsiteY4" fmla="*/ 1409700 h 1409700"/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66675 w 83838"/>
                <a:gd name="connsiteY2" fmla="*/ 409575 h 1409700"/>
                <a:gd name="connsiteX3" fmla="*/ 76200 w 83838"/>
                <a:gd name="connsiteY3" fmla="*/ 1409700 h 1409700"/>
                <a:gd name="connsiteX0" fmla="*/ 0 w 76200"/>
                <a:gd name="connsiteY0" fmla="*/ 17523 h 1427223"/>
                <a:gd name="connsiteX1" fmla="*/ 28575 w 76200"/>
                <a:gd name="connsiteY1" fmla="*/ 131823 h 1427223"/>
                <a:gd name="connsiteX2" fmla="*/ 76200 w 76200"/>
                <a:gd name="connsiteY2" fmla="*/ 1427223 h 1427223"/>
                <a:gd name="connsiteX0" fmla="*/ 0 w 29481"/>
                <a:gd name="connsiteY0" fmla="*/ 18382 h 1440697"/>
                <a:gd name="connsiteX1" fmla="*/ 28575 w 29481"/>
                <a:gd name="connsiteY1" fmla="*/ 132682 h 1440697"/>
                <a:gd name="connsiteX2" fmla="*/ 27893 w 29481"/>
                <a:gd name="connsiteY2" fmla="*/ 1440697 h 1440697"/>
                <a:gd name="connsiteX0" fmla="*/ 4708 w 9018"/>
                <a:gd name="connsiteY0" fmla="*/ 9242 h 1450479"/>
                <a:gd name="connsiteX1" fmla="*/ 4938 w 9018"/>
                <a:gd name="connsiteY1" fmla="*/ 142464 h 1450479"/>
                <a:gd name="connsiteX2" fmla="*/ 4256 w 9018"/>
                <a:gd name="connsiteY2" fmla="*/ 1450479 h 1450479"/>
                <a:gd name="connsiteX0" fmla="*/ 502 w 502"/>
                <a:gd name="connsiteY0" fmla="*/ 0 h 9936"/>
                <a:gd name="connsiteX1" fmla="*/ 0 w 502"/>
                <a:gd name="connsiteY1" fmla="*/ 9936 h 9936"/>
                <a:gd name="connsiteX0" fmla="*/ 297027 w 297027"/>
                <a:gd name="connsiteY0" fmla="*/ 0 h 10000"/>
                <a:gd name="connsiteX1" fmla="*/ 287027 w 297027"/>
                <a:gd name="connsiteY1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273379 w 639402"/>
                <a:gd name="connsiteY0" fmla="*/ 0 h 10000"/>
                <a:gd name="connsiteX1" fmla="*/ 0 w 639402"/>
                <a:gd name="connsiteY1" fmla="*/ 2188 h 10000"/>
                <a:gd name="connsiteX2" fmla="*/ 634942 w 639402"/>
                <a:gd name="connsiteY2" fmla="*/ 3457 h 10000"/>
                <a:gd name="connsiteX3" fmla="*/ 263379 w 639402"/>
                <a:gd name="connsiteY3" fmla="*/ 10000 h 10000"/>
                <a:gd name="connsiteX0" fmla="*/ 273379 w 634953"/>
                <a:gd name="connsiteY0" fmla="*/ 0 h 10000"/>
                <a:gd name="connsiteX1" fmla="*/ 0 w 634953"/>
                <a:gd name="connsiteY1" fmla="*/ 2188 h 10000"/>
                <a:gd name="connsiteX2" fmla="*/ 634942 w 634953"/>
                <a:gd name="connsiteY2" fmla="*/ 3457 h 10000"/>
                <a:gd name="connsiteX3" fmla="*/ 17637 w 634953"/>
                <a:gd name="connsiteY3" fmla="*/ 5974 h 10000"/>
                <a:gd name="connsiteX4" fmla="*/ 263379 w 634953"/>
                <a:gd name="connsiteY4" fmla="*/ 10000 h 10000"/>
                <a:gd name="connsiteX0" fmla="*/ 273379 w 652579"/>
                <a:gd name="connsiteY0" fmla="*/ 0 h 10000"/>
                <a:gd name="connsiteX1" fmla="*/ 0 w 652579"/>
                <a:gd name="connsiteY1" fmla="*/ 2188 h 10000"/>
                <a:gd name="connsiteX2" fmla="*/ 634942 w 652579"/>
                <a:gd name="connsiteY2" fmla="*/ 3457 h 10000"/>
                <a:gd name="connsiteX3" fmla="*/ 17637 w 652579"/>
                <a:gd name="connsiteY3" fmla="*/ 5974 h 10000"/>
                <a:gd name="connsiteX4" fmla="*/ 652579 w 652579"/>
                <a:gd name="connsiteY4" fmla="*/ 8315 h 10000"/>
                <a:gd name="connsiteX5" fmla="*/ 263379 w 652579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3457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61398"/>
                <a:gd name="connsiteY0" fmla="*/ 0 h 10000"/>
                <a:gd name="connsiteX1" fmla="*/ 26456 w 661398"/>
                <a:gd name="connsiteY1" fmla="*/ 2188 h 10000"/>
                <a:gd name="connsiteX2" fmla="*/ 661398 w 661398"/>
                <a:gd name="connsiteY2" fmla="*/ 5580 h 10000"/>
                <a:gd name="connsiteX3" fmla="*/ 0 w 661398"/>
                <a:gd name="connsiteY3" fmla="*/ 7046 h 10000"/>
                <a:gd name="connsiteX4" fmla="*/ 652579 w 661398"/>
                <a:gd name="connsiteY4" fmla="*/ 8293 h 10000"/>
                <a:gd name="connsiteX5" fmla="*/ 289835 w 661398"/>
                <a:gd name="connsiteY5" fmla="*/ 10000 h 10000"/>
                <a:gd name="connsiteX0" fmla="*/ 361565 w 723128"/>
                <a:gd name="connsiteY0" fmla="*/ 0 h 10000"/>
                <a:gd name="connsiteX1" fmla="*/ 88186 w 723128"/>
                <a:gd name="connsiteY1" fmla="*/ 2188 h 10000"/>
                <a:gd name="connsiteX2" fmla="*/ 723128 w 723128"/>
                <a:gd name="connsiteY2" fmla="*/ 5580 h 10000"/>
                <a:gd name="connsiteX3" fmla="*/ 0 w 723128"/>
                <a:gd name="connsiteY3" fmla="*/ 7593 h 10000"/>
                <a:gd name="connsiteX4" fmla="*/ 714309 w 723128"/>
                <a:gd name="connsiteY4" fmla="*/ 8293 h 10000"/>
                <a:gd name="connsiteX5" fmla="*/ 351565 w 723128"/>
                <a:gd name="connsiteY5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740765 w 740765"/>
                <a:gd name="connsiteY2" fmla="*/ 6565 h 10000"/>
                <a:gd name="connsiteX3" fmla="*/ 0 w 740765"/>
                <a:gd name="connsiteY3" fmla="*/ 7593 h 10000"/>
                <a:gd name="connsiteX4" fmla="*/ 714309 w 740765"/>
                <a:gd name="connsiteY4" fmla="*/ 8293 h 10000"/>
                <a:gd name="connsiteX5" fmla="*/ 351565 w 740765"/>
                <a:gd name="connsiteY5" fmla="*/ 10000 h 10000"/>
                <a:gd name="connsiteX0" fmla="*/ 467387 w 846587"/>
                <a:gd name="connsiteY0" fmla="*/ 0 h 10000"/>
                <a:gd name="connsiteX1" fmla="*/ 194008 w 846587"/>
                <a:gd name="connsiteY1" fmla="*/ 2188 h 10000"/>
                <a:gd name="connsiteX2" fmla="*/ 0 w 846587"/>
                <a:gd name="connsiteY2" fmla="*/ 5011 h 10000"/>
                <a:gd name="connsiteX3" fmla="*/ 846587 w 846587"/>
                <a:gd name="connsiteY3" fmla="*/ 6565 h 10000"/>
                <a:gd name="connsiteX4" fmla="*/ 105822 w 846587"/>
                <a:gd name="connsiteY4" fmla="*/ 7593 h 10000"/>
                <a:gd name="connsiteX5" fmla="*/ 820131 w 846587"/>
                <a:gd name="connsiteY5" fmla="*/ 8293 h 10000"/>
                <a:gd name="connsiteX6" fmla="*/ 457387 w 846587"/>
                <a:gd name="connsiteY6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643759 w 740765"/>
                <a:gd name="connsiteY1" fmla="*/ 3304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06890 w 740765"/>
                <a:gd name="connsiteY1" fmla="*/ 380 h 10000"/>
                <a:gd name="connsiteX2" fmla="*/ 317472 w 740765"/>
                <a:gd name="connsiteY2" fmla="*/ 1663 h 10000"/>
                <a:gd name="connsiteX3" fmla="*/ 643759 w 740765"/>
                <a:gd name="connsiteY3" fmla="*/ 3304 h 10000"/>
                <a:gd name="connsiteX4" fmla="*/ 26457 w 740765"/>
                <a:gd name="connsiteY4" fmla="*/ 4989 h 10000"/>
                <a:gd name="connsiteX5" fmla="*/ 740765 w 740765"/>
                <a:gd name="connsiteY5" fmla="*/ 6565 h 10000"/>
                <a:gd name="connsiteX6" fmla="*/ 0 w 740765"/>
                <a:gd name="connsiteY6" fmla="*/ 7593 h 10000"/>
                <a:gd name="connsiteX7" fmla="*/ 714309 w 740765"/>
                <a:gd name="connsiteY7" fmla="*/ 8293 h 10000"/>
                <a:gd name="connsiteX8" fmla="*/ 351565 w 740765"/>
                <a:gd name="connsiteY8" fmla="*/ 10000 h 10000"/>
                <a:gd name="connsiteX0" fmla="*/ 3 w 2636769"/>
                <a:gd name="connsiteY0" fmla="*/ 0 h 10210"/>
                <a:gd name="connsiteX1" fmla="*/ 2202894 w 2636769"/>
                <a:gd name="connsiteY1" fmla="*/ 590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4 w 2636770"/>
                <a:gd name="connsiteY0" fmla="*/ 0 h 10210"/>
                <a:gd name="connsiteX1" fmla="*/ 2245224 w 2636770"/>
                <a:gd name="connsiteY1" fmla="*/ 222 h 10210"/>
                <a:gd name="connsiteX2" fmla="*/ 2213477 w 2636770"/>
                <a:gd name="connsiteY2" fmla="*/ 1873 h 10210"/>
                <a:gd name="connsiteX3" fmla="*/ 2539764 w 2636770"/>
                <a:gd name="connsiteY3" fmla="*/ 3514 h 10210"/>
                <a:gd name="connsiteX4" fmla="*/ 1922462 w 2636770"/>
                <a:gd name="connsiteY4" fmla="*/ 5199 h 10210"/>
                <a:gd name="connsiteX5" fmla="*/ 2636770 w 2636770"/>
                <a:gd name="connsiteY5" fmla="*/ 6775 h 10210"/>
                <a:gd name="connsiteX6" fmla="*/ 1896005 w 2636770"/>
                <a:gd name="connsiteY6" fmla="*/ 7803 h 10210"/>
                <a:gd name="connsiteX7" fmla="*/ 2610314 w 2636770"/>
                <a:gd name="connsiteY7" fmla="*/ 8503 h 10210"/>
                <a:gd name="connsiteX8" fmla="*/ 2247570 w 2636770"/>
                <a:gd name="connsiteY8" fmla="*/ 10210 h 10210"/>
                <a:gd name="connsiteX0" fmla="*/ 14 w 1289295"/>
                <a:gd name="connsiteY0" fmla="*/ 0 h 10683"/>
                <a:gd name="connsiteX1" fmla="*/ 897749 w 1289295"/>
                <a:gd name="connsiteY1" fmla="*/ 69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83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0 w 1289281"/>
                <a:gd name="connsiteY0" fmla="*/ 0 h 10683"/>
                <a:gd name="connsiteX1" fmla="*/ 171081 w 1289281"/>
                <a:gd name="connsiteY1" fmla="*/ 1519 h 10683"/>
                <a:gd name="connsiteX2" fmla="*/ 897735 w 1289281"/>
                <a:gd name="connsiteY2" fmla="*/ 745 h 10683"/>
                <a:gd name="connsiteX3" fmla="*/ 865988 w 1289281"/>
                <a:gd name="connsiteY3" fmla="*/ 2346 h 10683"/>
                <a:gd name="connsiteX4" fmla="*/ 1192275 w 1289281"/>
                <a:gd name="connsiteY4" fmla="*/ 3987 h 10683"/>
                <a:gd name="connsiteX5" fmla="*/ 574973 w 1289281"/>
                <a:gd name="connsiteY5" fmla="*/ 5672 h 10683"/>
                <a:gd name="connsiteX6" fmla="*/ 1289281 w 1289281"/>
                <a:gd name="connsiteY6" fmla="*/ 7248 h 10683"/>
                <a:gd name="connsiteX7" fmla="*/ 548516 w 1289281"/>
                <a:gd name="connsiteY7" fmla="*/ 8276 h 10683"/>
                <a:gd name="connsiteX8" fmla="*/ 1262825 w 1289281"/>
                <a:gd name="connsiteY8" fmla="*/ 8976 h 10683"/>
                <a:gd name="connsiteX9" fmla="*/ 900081 w 1289281"/>
                <a:gd name="connsiteY9" fmla="*/ 10683 h 10683"/>
                <a:gd name="connsiteX0" fmla="*/ 112385 w 1161800"/>
                <a:gd name="connsiteY0" fmla="*/ 9881 h 9938"/>
                <a:gd name="connsiteX1" fmla="*/ 43600 w 1161800"/>
                <a:gd name="connsiteY1" fmla="*/ 774 h 9938"/>
                <a:gd name="connsiteX2" fmla="*/ 770254 w 1161800"/>
                <a:gd name="connsiteY2" fmla="*/ 0 h 9938"/>
                <a:gd name="connsiteX3" fmla="*/ 738507 w 1161800"/>
                <a:gd name="connsiteY3" fmla="*/ 1601 h 9938"/>
                <a:gd name="connsiteX4" fmla="*/ 1064794 w 1161800"/>
                <a:gd name="connsiteY4" fmla="*/ 3242 h 9938"/>
                <a:gd name="connsiteX5" fmla="*/ 447492 w 1161800"/>
                <a:gd name="connsiteY5" fmla="*/ 4927 h 9938"/>
                <a:gd name="connsiteX6" fmla="*/ 1161800 w 1161800"/>
                <a:gd name="connsiteY6" fmla="*/ 6503 h 9938"/>
                <a:gd name="connsiteX7" fmla="*/ 421035 w 1161800"/>
                <a:gd name="connsiteY7" fmla="*/ 7531 h 9938"/>
                <a:gd name="connsiteX8" fmla="*/ 1135344 w 1161800"/>
                <a:gd name="connsiteY8" fmla="*/ 8231 h 9938"/>
                <a:gd name="connsiteX9" fmla="*/ 772600 w 1161800"/>
                <a:gd name="connsiteY9" fmla="*/ 9938 h 9938"/>
                <a:gd name="connsiteX0" fmla="*/ 8487 w 17520"/>
                <a:gd name="connsiteY0" fmla="*/ 9943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0" fmla="*/ 8487 w 17520"/>
                <a:gd name="connsiteY0" fmla="*/ 9943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8487 w 17520"/>
                <a:gd name="connsiteY11" fmla="*/ 9943 h 10000"/>
                <a:gd name="connsiteX0" fmla="*/ 8487 w 17520"/>
                <a:gd name="connsiteY0" fmla="*/ 9996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8487 w 17520"/>
                <a:gd name="connsiteY11" fmla="*/ 9996 h 10000"/>
                <a:gd name="connsiteX0" fmla="*/ 2718 w 17520"/>
                <a:gd name="connsiteY0" fmla="*/ 9996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2718 w 17520"/>
                <a:gd name="connsiteY11" fmla="*/ 9996 h 10000"/>
                <a:gd name="connsiteX0" fmla="*/ 5166 w 19968"/>
                <a:gd name="connsiteY0" fmla="*/ 9996 h 10000"/>
                <a:gd name="connsiteX1" fmla="*/ 2449 w 19968"/>
                <a:gd name="connsiteY1" fmla="*/ 8001 h 10000"/>
                <a:gd name="connsiteX2" fmla="*/ 202 w 19968"/>
                <a:gd name="connsiteY2" fmla="*/ 4302 h 10000"/>
                <a:gd name="connsiteX3" fmla="*/ 16598 w 19968"/>
                <a:gd name="connsiteY3" fmla="*/ 0 h 10000"/>
                <a:gd name="connsiteX4" fmla="*/ 16325 w 19968"/>
                <a:gd name="connsiteY4" fmla="*/ 1611 h 10000"/>
                <a:gd name="connsiteX5" fmla="*/ 19133 w 19968"/>
                <a:gd name="connsiteY5" fmla="*/ 3262 h 10000"/>
                <a:gd name="connsiteX6" fmla="*/ 13820 w 19968"/>
                <a:gd name="connsiteY6" fmla="*/ 4958 h 10000"/>
                <a:gd name="connsiteX7" fmla="*/ 19968 w 19968"/>
                <a:gd name="connsiteY7" fmla="*/ 6544 h 10000"/>
                <a:gd name="connsiteX8" fmla="*/ 13592 w 19968"/>
                <a:gd name="connsiteY8" fmla="*/ 7578 h 10000"/>
                <a:gd name="connsiteX9" fmla="*/ 19740 w 19968"/>
                <a:gd name="connsiteY9" fmla="*/ 8282 h 10000"/>
                <a:gd name="connsiteX10" fmla="*/ 16618 w 19968"/>
                <a:gd name="connsiteY10" fmla="*/ 10000 h 10000"/>
                <a:gd name="connsiteX11" fmla="*/ 5166 w 19968"/>
                <a:gd name="connsiteY11" fmla="*/ 9996 h 10000"/>
                <a:gd name="connsiteX0" fmla="*/ 5918 w 20720"/>
                <a:gd name="connsiteY0" fmla="*/ 9996 h 10000"/>
                <a:gd name="connsiteX1" fmla="*/ 43 w 20720"/>
                <a:gd name="connsiteY1" fmla="*/ 8001 h 10000"/>
                <a:gd name="connsiteX2" fmla="*/ 954 w 20720"/>
                <a:gd name="connsiteY2" fmla="*/ 4302 h 10000"/>
                <a:gd name="connsiteX3" fmla="*/ 17350 w 20720"/>
                <a:gd name="connsiteY3" fmla="*/ 0 h 10000"/>
                <a:gd name="connsiteX4" fmla="*/ 17077 w 20720"/>
                <a:gd name="connsiteY4" fmla="*/ 1611 h 10000"/>
                <a:gd name="connsiteX5" fmla="*/ 19885 w 20720"/>
                <a:gd name="connsiteY5" fmla="*/ 3262 h 10000"/>
                <a:gd name="connsiteX6" fmla="*/ 14572 w 20720"/>
                <a:gd name="connsiteY6" fmla="*/ 4958 h 10000"/>
                <a:gd name="connsiteX7" fmla="*/ 20720 w 20720"/>
                <a:gd name="connsiteY7" fmla="*/ 6544 h 10000"/>
                <a:gd name="connsiteX8" fmla="*/ 14344 w 20720"/>
                <a:gd name="connsiteY8" fmla="*/ 7578 h 10000"/>
                <a:gd name="connsiteX9" fmla="*/ 20492 w 20720"/>
                <a:gd name="connsiteY9" fmla="*/ 8282 h 10000"/>
                <a:gd name="connsiteX10" fmla="*/ 17370 w 20720"/>
                <a:gd name="connsiteY10" fmla="*/ 10000 h 10000"/>
                <a:gd name="connsiteX11" fmla="*/ 5918 w 20720"/>
                <a:gd name="connsiteY11" fmla="*/ 9996 h 10000"/>
                <a:gd name="connsiteX0" fmla="*/ 5882 w 20684"/>
                <a:gd name="connsiteY0" fmla="*/ 9996 h 10000"/>
                <a:gd name="connsiteX1" fmla="*/ 7 w 20684"/>
                <a:gd name="connsiteY1" fmla="*/ 8001 h 10000"/>
                <a:gd name="connsiteX2" fmla="*/ 2011 w 20684"/>
                <a:gd name="connsiteY2" fmla="*/ 4971 h 10000"/>
                <a:gd name="connsiteX3" fmla="*/ 17314 w 20684"/>
                <a:gd name="connsiteY3" fmla="*/ 0 h 10000"/>
                <a:gd name="connsiteX4" fmla="*/ 17041 w 20684"/>
                <a:gd name="connsiteY4" fmla="*/ 1611 h 10000"/>
                <a:gd name="connsiteX5" fmla="*/ 19849 w 20684"/>
                <a:gd name="connsiteY5" fmla="*/ 3262 h 10000"/>
                <a:gd name="connsiteX6" fmla="*/ 14536 w 20684"/>
                <a:gd name="connsiteY6" fmla="*/ 4958 h 10000"/>
                <a:gd name="connsiteX7" fmla="*/ 20684 w 20684"/>
                <a:gd name="connsiteY7" fmla="*/ 6544 h 10000"/>
                <a:gd name="connsiteX8" fmla="*/ 14308 w 20684"/>
                <a:gd name="connsiteY8" fmla="*/ 7578 h 10000"/>
                <a:gd name="connsiteX9" fmla="*/ 20456 w 20684"/>
                <a:gd name="connsiteY9" fmla="*/ 8282 h 10000"/>
                <a:gd name="connsiteX10" fmla="*/ 17334 w 20684"/>
                <a:gd name="connsiteY10" fmla="*/ 10000 h 10000"/>
                <a:gd name="connsiteX11" fmla="*/ 5882 w 20684"/>
                <a:gd name="connsiteY11" fmla="*/ 99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84" h="10000">
                  <a:moveTo>
                    <a:pt x="5882" y="9996"/>
                  </a:moveTo>
                  <a:cubicBezTo>
                    <a:pt x="5804" y="9458"/>
                    <a:pt x="106" y="9528"/>
                    <a:pt x="7" y="8001"/>
                  </a:cubicBezTo>
                  <a:cubicBezTo>
                    <a:pt x="-92" y="6474"/>
                    <a:pt x="989" y="6090"/>
                    <a:pt x="2011" y="4971"/>
                  </a:cubicBezTo>
                  <a:lnTo>
                    <a:pt x="17314" y="0"/>
                  </a:lnTo>
                  <a:cubicBezTo>
                    <a:pt x="17068" y="684"/>
                    <a:pt x="17082" y="978"/>
                    <a:pt x="17041" y="1611"/>
                  </a:cubicBezTo>
                  <a:lnTo>
                    <a:pt x="19849" y="3262"/>
                  </a:lnTo>
                  <a:lnTo>
                    <a:pt x="14536" y="4958"/>
                  </a:lnTo>
                  <a:lnTo>
                    <a:pt x="20684" y="6544"/>
                  </a:lnTo>
                  <a:lnTo>
                    <a:pt x="14308" y="7578"/>
                  </a:lnTo>
                  <a:lnTo>
                    <a:pt x="20456" y="8282"/>
                  </a:lnTo>
                  <a:lnTo>
                    <a:pt x="17334" y="10000"/>
                  </a:lnTo>
                  <a:lnTo>
                    <a:pt x="5882" y="9996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BD92DE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4807955" y="2491145"/>
              <a:ext cx="365299" cy="567762"/>
            </a:xfrm>
            <a:custGeom>
              <a:avLst/>
              <a:gdLst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47625 w 83838"/>
                <a:gd name="connsiteY2" fmla="*/ 304800 h 1409700"/>
                <a:gd name="connsiteX3" fmla="*/ 66675 w 83838"/>
                <a:gd name="connsiteY3" fmla="*/ 409575 h 1409700"/>
                <a:gd name="connsiteX4" fmla="*/ 76200 w 83838"/>
                <a:gd name="connsiteY4" fmla="*/ 1409700 h 1409700"/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66675 w 83838"/>
                <a:gd name="connsiteY2" fmla="*/ 409575 h 1409700"/>
                <a:gd name="connsiteX3" fmla="*/ 76200 w 83838"/>
                <a:gd name="connsiteY3" fmla="*/ 1409700 h 1409700"/>
                <a:gd name="connsiteX0" fmla="*/ 0 w 76200"/>
                <a:gd name="connsiteY0" fmla="*/ 17523 h 1427223"/>
                <a:gd name="connsiteX1" fmla="*/ 28575 w 76200"/>
                <a:gd name="connsiteY1" fmla="*/ 131823 h 1427223"/>
                <a:gd name="connsiteX2" fmla="*/ 76200 w 76200"/>
                <a:gd name="connsiteY2" fmla="*/ 1427223 h 1427223"/>
                <a:gd name="connsiteX0" fmla="*/ 0 w 29481"/>
                <a:gd name="connsiteY0" fmla="*/ 18382 h 1440697"/>
                <a:gd name="connsiteX1" fmla="*/ 28575 w 29481"/>
                <a:gd name="connsiteY1" fmla="*/ 132682 h 1440697"/>
                <a:gd name="connsiteX2" fmla="*/ 27893 w 29481"/>
                <a:gd name="connsiteY2" fmla="*/ 1440697 h 1440697"/>
                <a:gd name="connsiteX0" fmla="*/ 4708 w 9018"/>
                <a:gd name="connsiteY0" fmla="*/ 9242 h 1450479"/>
                <a:gd name="connsiteX1" fmla="*/ 4938 w 9018"/>
                <a:gd name="connsiteY1" fmla="*/ 142464 h 1450479"/>
                <a:gd name="connsiteX2" fmla="*/ 4256 w 9018"/>
                <a:gd name="connsiteY2" fmla="*/ 1450479 h 1450479"/>
                <a:gd name="connsiteX0" fmla="*/ 502 w 502"/>
                <a:gd name="connsiteY0" fmla="*/ 0 h 9936"/>
                <a:gd name="connsiteX1" fmla="*/ 0 w 502"/>
                <a:gd name="connsiteY1" fmla="*/ 9936 h 9936"/>
                <a:gd name="connsiteX0" fmla="*/ 297027 w 297027"/>
                <a:gd name="connsiteY0" fmla="*/ 0 h 10000"/>
                <a:gd name="connsiteX1" fmla="*/ 287027 w 297027"/>
                <a:gd name="connsiteY1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273379 w 639402"/>
                <a:gd name="connsiteY0" fmla="*/ 0 h 10000"/>
                <a:gd name="connsiteX1" fmla="*/ 0 w 639402"/>
                <a:gd name="connsiteY1" fmla="*/ 2188 h 10000"/>
                <a:gd name="connsiteX2" fmla="*/ 634942 w 639402"/>
                <a:gd name="connsiteY2" fmla="*/ 3457 h 10000"/>
                <a:gd name="connsiteX3" fmla="*/ 263379 w 639402"/>
                <a:gd name="connsiteY3" fmla="*/ 10000 h 10000"/>
                <a:gd name="connsiteX0" fmla="*/ 273379 w 634953"/>
                <a:gd name="connsiteY0" fmla="*/ 0 h 10000"/>
                <a:gd name="connsiteX1" fmla="*/ 0 w 634953"/>
                <a:gd name="connsiteY1" fmla="*/ 2188 h 10000"/>
                <a:gd name="connsiteX2" fmla="*/ 634942 w 634953"/>
                <a:gd name="connsiteY2" fmla="*/ 3457 h 10000"/>
                <a:gd name="connsiteX3" fmla="*/ 17637 w 634953"/>
                <a:gd name="connsiteY3" fmla="*/ 5974 h 10000"/>
                <a:gd name="connsiteX4" fmla="*/ 263379 w 634953"/>
                <a:gd name="connsiteY4" fmla="*/ 10000 h 10000"/>
                <a:gd name="connsiteX0" fmla="*/ 273379 w 652579"/>
                <a:gd name="connsiteY0" fmla="*/ 0 h 10000"/>
                <a:gd name="connsiteX1" fmla="*/ 0 w 652579"/>
                <a:gd name="connsiteY1" fmla="*/ 2188 h 10000"/>
                <a:gd name="connsiteX2" fmla="*/ 634942 w 652579"/>
                <a:gd name="connsiteY2" fmla="*/ 3457 h 10000"/>
                <a:gd name="connsiteX3" fmla="*/ 17637 w 652579"/>
                <a:gd name="connsiteY3" fmla="*/ 5974 h 10000"/>
                <a:gd name="connsiteX4" fmla="*/ 652579 w 652579"/>
                <a:gd name="connsiteY4" fmla="*/ 8315 h 10000"/>
                <a:gd name="connsiteX5" fmla="*/ 263379 w 652579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3457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61398"/>
                <a:gd name="connsiteY0" fmla="*/ 0 h 10000"/>
                <a:gd name="connsiteX1" fmla="*/ 26456 w 661398"/>
                <a:gd name="connsiteY1" fmla="*/ 2188 h 10000"/>
                <a:gd name="connsiteX2" fmla="*/ 661398 w 661398"/>
                <a:gd name="connsiteY2" fmla="*/ 5580 h 10000"/>
                <a:gd name="connsiteX3" fmla="*/ 0 w 661398"/>
                <a:gd name="connsiteY3" fmla="*/ 7046 h 10000"/>
                <a:gd name="connsiteX4" fmla="*/ 652579 w 661398"/>
                <a:gd name="connsiteY4" fmla="*/ 8293 h 10000"/>
                <a:gd name="connsiteX5" fmla="*/ 289835 w 661398"/>
                <a:gd name="connsiteY5" fmla="*/ 10000 h 10000"/>
                <a:gd name="connsiteX0" fmla="*/ 361565 w 723128"/>
                <a:gd name="connsiteY0" fmla="*/ 0 h 10000"/>
                <a:gd name="connsiteX1" fmla="*/ 88186 w 723128"/>
                <a:gd name="connsiteY1" fmla="*/ 2188 h 10000"/>
                <a:gd name="connsiteX2" fmla="*/ 723128 w 723128"/>
                <a:gd name="connsiteY2" fmla="*/ 5580 h 10000"/>
                <a:gd name="connsiteX3" fmla="*/ 0 w 723128"/>
                <a:gd name="connsiteY3" fmla="*/ 7593 h 10000"/>
                <a:gd name="connsiteX4" fmla="*/ 714309 w 723128"/>
                <a:gd name="connsiteY4" fmla="*/ 8293 h 10000"/>
                <a:gd name="connsiteX5" fmla="*/ 351565 w 723128"/>
                <a:gd name="connsiteY5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740765 w 740765"/>
                <a:gd name="connsiteY2" fmla="*/ 6565 h 10000"/>
                <a:gd name="connsiteX3" fmla="*/ 0 w 740765"/>
                <a:gd name="connsiteY3" fmla="*/ 7593 h 10000"/>
                <a:gd name="connsiteX4" fmla="*/ 714309 w 740765"/>
                <a:gd name="connsiteY4" fmla="*/ 8293 h 10000"/>
                <a:gd name="connsiteX5" fmla="*/ 351565 w 740765"/>
                <a:gd name="connsiteY5" fmla="*/ 10000 h 10000"/>
                <a:gd name="connsiteX0" fmla="*/ 467387 w 846587"/>
                <a:gd name="connsiteY0" fmla="*/ 0 h 10000"/>
                <a:gd name="connsiteX1" fmla="*/ 194008 w 846587"/>
                <a:gd name="connsiteY1" fmla="*/ 2188 h 10000"/>
                <a:gd name="connsiteX2" fmla="*/ 0 w 846587"/>
                <a:gd name="connsiteY2" fmla="*/ 5011 h 10000"/>
                <a:gd name="connsiteX3" fmla="*/ 846587 w 846587"/>
                <a:gd name="connsiteY3" fmla="*/ 6565 h 10000"/>
                <a:gd name="connsiteX4" fmla="*/ 105822 w 846587"/>
                <a:gd name="connsiteY4" fmla="*/ 7593 h 10000"/>
                <a:gd name="connsiteX5" fmla="*/ 820131 w 846587"/>
                <a:gd name="connsiteY5" fmla="*/ 8293 h 10000"/>
                <a:gd name="connsiteX6" fmla="*/ 457387 w 846587"/>
                <a:gd name="connsiteY6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643759 w 740765"/>
                <a:gd name="connsiteY1" fmla="*/ 3304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06890 w 740765"/>
                <a:gd name="connsiteY1" fmla="*/ 380 h 10000"/>
                <a:gd name="connsiteX2" fmla="*/ 317472 w 740765"/>
                <a:gd name="connsiteY2" fmla="*/ 1663 h 10000"/>
                <a:gd name="connsiteX3" fmla="*/ 643759 w 740765"/>
                <a:gd name="connsiteY3" fmla="*/ 3304 h 10000"/>
                <a:gd name="connsiteX4" fmla="*/ 26457 w 740765"/>
                <a:gd name="connsiteY4" fmla="*/ 4989 h 10000"/>
                <a:gd name="connsiteX5" fmla="*/ 740765 w 740765"/>
                <a:gd name="connsiteY5" fmla="*/ 6565 h 10000"/>
                <a:gd name="connsiteX6" fmla="*/ 0 w 740765"/>
                <a:gd name="connsiteY6" fmla="*/ 7593 h 10000"/>
                <a:gd name="connsiteX7" fmla="*/ 714309 w 740765"/>
                <a:gd name="connsiteY7" fmla="*/ 8293 h 10000"/>
                <a:gd name="connsiteX8" fmla="*/ 351565 w 740765"/>
                <a:gd name="connsiteY8" fmla="*/ 10000 h 10000"/>
                <a:gd name="connsiteX0" fmla="*/ 3 w 2636769"/>
                <a:gd name="connsiteY0" fmla="*/ 0 h 10210"/>
                <a:gd name="connsiteX1" fmla="*/ 2202894 w 2636769"/>
                <a:gd name="connsiteY1" fmla="*/ 590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4 w 2636770"/>
                <a:gd name="connsiteY0" fmla="*/ 0 h 10210"/>
                <a:gd name="connsiteX1" fmla="*/ 2245224 w 2636770"/>
                <a:gd name="connsiteY1" fmla="*/ 222 h 10210"/>
                <a:gd name="connsiteX2" fmla="*/ 2213477 w 2636770"/>
                <a:gd name="connsiteY2" fmla="*/ 1873 h 10210"/>
                <a:gd name="connsiteX3" fmla="*/ 2539764 w 2636770"/>
                <a:gd name="connsiteY3" fmla="*/ 3514 h 10210"/>
                <a:gd name="connsiteX4" fmla="*/ 1922462 w 2636770"/>
                <a:gd name="connsiteY4" fmla="*/ 5199 h 10210"/>
                <a:gd name="connsiteX5" fmla="*/ 2636770 w 2636770"/>
                <a:gd name="connsiteY5" fmla="*/ 6775 h 10210"/>
                <a:gd name="connsiteX6" fmla="*/ 1896005 w 2636770"/>
                <a:gd name="connsiteY6" fmla="*/ 7803 h 10210"/>
                <a:gd name="connsiteX7" fmla="*/ 2610314 w 2636770"/>
                <a:gd name="connsiteY7" fmla="*/ 8503 h 10210"/>
                <a:gd name="connsiteX8" fmla="*/ 2247570 w 2636770"/>
                <a:gd name="connsiteY8" fmla="*/ 10210 h 10210"/>
                <a:gd name="connsiteX0" fmla="*/ 14 w 1289295"/>
                <a:gd name="connsiteY0" fmla="*/ 0 h 10683"/>
                <a:gd name="connsiteX1" fmla="*/ 897749 w 1289295"/>
                <a:gd name="connsiteY1" fmla="*/ 69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83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546788 w 1546788"/>
                <a:gd name="connsiteY0" fmla="*/ 0 h 10508"/>
                <a:gd name="connsiteX1" fmla="*/ 349219 w 1546788"/>
                <a:gd name="connsiteY1" fmla="*/ 570 h 10508"/>
                <a:gd name="connsiteX2" fmla="*/ 317472 w 1546788"/>
                <a:gd name="connsiteY2" fmla="*/ 2171 h 10508"/>
                <a:gd name="connsiteX3" fmla="*/ 643759 w 1546788"/>
                <a:gd name="connsiteY3" fmla="*/ 3812 h 10508"/>
                <a:gd name="connsiteX4" fmla="*/ 26457 w 1546788"/>
                <a:gd name="connsiteY4" fmla="*/ 5497 h 10508"/>
                <a:gd name="connsiteX5" fmla="*/ 740765 w 1546788"/>
                <a:gd name="connsiteY5" fmla="*/ 7073 h 10508"/>
                <a:gd name="connsiteX6" fmla="*/ 0 w 1546788"/>
                <a:gd name="connsiteY6" fmla="*/ 8101 h 10508"/>
                <a:gd name="connsiteX7" fmla="*/ 714309 w 1546788"/>
                <a:gd name="connsiteY7" fmla="*/ 8801 h 10508"/>
                <a:gd name="connsiteX8" fmla="*/ 351565 w 1546788"/>
                <a:gd name="connsiteY8" fmla="*/ 10508 h 10508"/>
                <a:gd name="connsiteX0" fmla="*/ 1546788 w 1546788"/>
                <a:gd name="connsiteY0" fmla="*/ 0 h 10508"/>
                <a:gd name="connsiteX1" fmla="*/ 349219 w 1546788"/>
                <a:gd name="connsiteY1" fmla="*/ 570 h 10508"/>
                <a:gd name="connsiteX2" fmla="*/ 317472 w 1546788"/>
                <a:gd name="connsiteY2" fmla="*/ 2171 h 10508"/>
                <a:gd name="connsiteX3" fmla="*/ 643759 w 1546788"/>
                <a:gd name="connsiteY3" fmla="*/ 3812 h 10508"/>
                <a:gd name="connsiteX4" fmla="*/ 26457 w 1546788"/>
                <a:gd name="connsiteY4" fmla="*/ 5497 h 10508"/>
                <a:gd name="connsiteX5" fmla="*/ 740765 w 1546788"/>
                <a:gd name="connsiteY5" fmla="*/ 7073 h 10508"/>
                <a:gd name="connsiteX6" fmla="*/ 0 w 1546788"/>
                <a:gd name="connsiteY6" fmla="*/ 8101 h 10508"/>
                <a:gd name="connsiteX7" fmla="*/ 714309 w 1546788"/>
                <a:gd name="connsiteY7" fmla="*/ 8801 h 10508"/>
                <a:gd name="connsiteX8" fmla="*/ 351565 w 1546788"/>
                <a:gd name="connsiteY8" fmla="*/ 10508 h 10508"/>
                <a:gd name="connsiteX0" fmla="*/ 1546788 w 1546788"/>
                <a:gd name="connsiteY0" fmla="*/ 0 h 10508"/>
                <a:gd name="connsiteX1" fmla="*/ 962995 w 1546788"/>
                <a:gd name="connsiteY1" fmla="*/ 608 h 10508"/>
                <a:gd name="connsiteX2" fmla="*/ 349219 w 1546788"/>
                <a:gd name="connsiteY2" fmla="*/ 570 h 10508"/>
                <a:gd name="connsiteX3" fmla="*/ 317472 w 1546788"/>
                <a:gd name="connsiteY3" fmla="*/ 2171 h 10508"/>
                <a:gd name="connsiteX4" fmla="*/ 643759 w 1546788"/>
                <a:gd name="connsiteY4" fmla="*/ 3812 h 10508"/>
                <a:gd name="connsiteX5" fmla="*/ 26457 w 1546788"/>
                <a:gd name="connsiteY5" fmla="*/ 5497 h 10508"/>
                <a:gd name="connsiteX6" fmla="*/ 740765 w 1546788"/>
                <a:gd name="connsiteY6" fmla="*/ 7073 h 10508"/>
                <a:gd name="connsiteX7" fmla="*/ 0 w 1546788"/>
                <a:gd name="connsiteY7" fmla="*/ 8101 h 10508"/>
                <a:gd name="connsiteX8" fmla="*/ 714309 w 1546788"/>
                <a:gd name="connsiteY8" fmla="*/ 8801 h 10508"/>
                <a:gd name="connsiteX9" fmla="*/ 351565 w 1546788"/>
                <a:gd name="connsiteY9" fmla="*/ 10508 h 10508"/>
                <a:gd name="connsiteX0" fmla="*/ 1462129 w 1462129"/>
                <a:gd name="connsiteY0" fmla="*/ 9986 h 9986"/>
                <a:gd name="connsiteX1" fmla="*/ 962995 w 1462129"/>
                <a:gd name="connsiteY1" fmla="*/ 38 h 9986"/>
                <a:gd name="connsiteX2" fmla="*/ 349219 w 1462129"/>
                <a:gd name="connsiteY2" fmla="*/ 0 h 9986"/>
                <a:gd name="connsiteX3" fmla="*/ 317472 w 1462129"/>
                <a:gd name="connsiteY3" fmla="*/ 1601 h 9986"/>
                <a:gd name="connsiteX4" fmla="*/ 643759 w 1462129"/>
                <a:gd name="connsiteY4" fmla="*/ 3242 h 9986"/>
                <a:gd name="connsiteX5" fmla="*/ 26457 w 1462129"/>
                <a:gd name="connsiteY5" fmla="*/ 4927 h 9986"/>
                <a:gd name="connsiteX6" fmla="*/ 740765 w 1462129"/>
                <a:gd name="connsiteY6" fmla="*/ 6503 h 9986"/>
                <a:gd name="connsiteX7" fmla="*/ 0 w 1462129"/>
                <a:gd name="connsiteY7" fmla="*/ 7531 h 9986"/>
                <a:gd name="connsiteX8" fmla="*/ 714309 w 1462129"/>
                <a:gd name="connsiteY8" fmla="*/ 8231 h 9986"/>
                <a:gd name="connsiteX9" fmla="*/ 351565 w 1462129"/>
                <a:gd name="connsiteY9" fmla="*/ 9938 h 9986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6586 w 16723"/>
                <a:gd name="connsiteY2" fmla="*/ 38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6586 w 16723"/>
                <a:gd name="connsiteY2" fmla="*/ 38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371 w 16723"/>
                <a:gd name="connsiteY2" fmla="*/ 827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371 w 16723"/>
                <a:gd name="connsiteY2" fmla="*/ 827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7551 w 16723"/>
                <a:gd name="connsiteY2" fmla="*/ 1300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758 w 16723"/>
                <a:gd name="connsiteY2" fmla="*/ 2352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082 w 16723"/>
                <a:gd name="connsiteY2" fmla="*/ 2405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082 w 16723"/>
                <a:gd name="connsiteY2" fmla="*/ 2405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48 w 16723"/>
                <a:gd name="connsiteY0" fmla="*/ 9965 h 9965"/>
                <a:gd name="connsiteX1" fmla="*/ 16671 w 16723"/>
                <a:gd name="connsiteY1" fmla="*/ 8926 h 9965"/>
                <a:gd name="connsiteX2" fmla="*/ 8082 w 16723"/>
                <a:gd name="connsiteY2" fmla="*/ 2405 h 9965"/>
                <a:gd name="connsiteX3" fmla="*/ 7551 w 16723"/>
                <a:gd name="connsiteY3" fmla="*/ 1300 h 9965"/>
                <a:gd name="connsiteX4" fmla="*/ 2388 w 16723"/>
                <a:gd name="connsiteY4" fmla="*/ 0 h 9965"/>
                <a:gd name="connsiteX5" fmla="*/ 2171 w 16723"/>
                <a:gd name="connsiteY5" fmla="*/ 1603 h 9965"/>
                <a:gd name="connsiteX6" fmla="*/ 4403 w 16723"/>
                <a:gd name="connsiteY6" fmla="*/ 3247 h 9965"/>
                <a:gd name="connsiteX7" fmla="*/ 181 w 16723"/>
                <a:gd name="connsiteY7" fmla="*/ 4934 h 9965"/>
                <a:gd name="connsiteX8" fmla="*/ 5066 w 16723"/>
                <a:gd name="connsiteY8" fmla="*/ 6512 h 9965"/>
                <a:gd name="connsiteX9" fmla="*/ 0 w 16723"/>
                <a:gd name="connsiteY9" fmla="*/ 7542 h 9965"/>
                <a:gd name="connsiteX10" fmla="*/ 4885 w 16723"/>
                <a:gd name="connsiteY10" fmla="*/ 8243 h 9965"/>
                <a:gd name="connsiteX11" fmla="*/ 2404 w 16723"/>
                <a:gd name="connsiteY11" fmla="*/ 9952 h 9965"/>
                <a:gd name="connsiteX12" fmla="*/ 10048 w 16723"/>
                <a:gd name="connsiteY12" fmla="*/ 9965 h 9965"/>
                <a:gd name="connsiteX0" fmla="*/ 6008 w 10026"/>
                <a:gd name="connsiteY0" fmla="*/ 10000 h 10274"/>
                <a:gd name="connsiteX1" fmla="*/ 9969 w 10026"/>
                <a:gd name="connsiteY1" fmla="*/ 8957 h 10274"/>
                <a:gd name="connsiteX2" fmla="*/ 4833 w 10026"/>
                <a:gd name="connsiteY2" fmla="*/ 2413 h 10274"/>
                <a:gd name="connsiteX3" fmla="*/ 4515 w 10026"/>
                <a:gd name="connsiteY3" fmla="*/ 1305 h 10274"/>
                <a:gd name="connsiteX4" fmla="*/ 1428 w 10026"/>
                <a:gd name="connsiteY4" fmla="*/ 0 h 10274"/>
                <a:gd name="connsiteX5" fmla="*/ 1298 w 10026"/>
                <a:gd name="connsiteY5" fmla="*/ 1609 h 10274"/>
                <a:gd name="connsiteX6" fmla="*/ 2633 w 10026"/>
                <a:gd name="connsiteY6" fmla="*/ 3258 h 10274"/>
                <a:gd name="connsiteX7" fmla="*/ 108 w 10026"/>
                <a:gd name="connsiteY7" fmla="*/ 4951 h 10274"/>
                <a:gd name="connsiteX8" fmla="*/ 3029 w 10026"/>
                <a:gd name="connsiteY8" fmla="*/ 6535 h 10274"/>
                <a:gd name="connsiteX9" fmla="*/ 0 w 10026"/>
                <a:gd name="connsiteY9" fmla="*/ 7568 h 10274"/>
                <a:gd name="connsiteX10" fmla="*/ 2921 w 10026"/>
                <a:gd name="connsiteY10" fmla="*/ 8272 h 10274"/>
                <a:gd name="connsiteX11" fmla="*/ 1438 w 10026"/>
                <a:gd name="connsiteY11" fmla="*/ 9987 h 10274"/>
                <a:gd name="connsiteX12" fmla="*/ 6008 w 10026"/>
                <a:gd name="connsiteY12" fmla="*/ 10000 h 10274"/>
                <a:gd name="connsiteX0" fmla="*/ 6008 w 9974"/>
                <a:gd name="connsiteY0" fmla="*/ 10000 h 10000"/>
                <a:gd name="connsiteX1" fmla="*/ 9969 w 9974"/>
                <a:gd name="connsiteY1" fmla="*/ 8957 h 10000"/>
                <a:gd name="connsiteX2" fmla="*/ 4833 w 9974"/>
                <a:gd name="connsiteY2" fmla="*/ 2413 h 10000"/>
                <a:gd name="connsiteX3" fmla="*/ 4515 w 9974"/>
                <a:gd name="connsiteY3" fmla="*/ 1305 h 10000"/>
                <a:gd name="connsiteX4" fmla="*/ 1428 w 9974"/>
                <a:gd name="connsiteY4" fmla="*/ 0 h 10000"/>
                <a:gd name="connsiteX5" fmla="*/ 1298 w 9974"/>
                <a:gd name="connsiteY5" fmla="*/ 1609 h 10000"/>
                <a:gd name="connsiteX6" fmla="*/ 2633 w 9974"/>
                <a:gd name="connsiteY6" fmla="*/ 3258 h 10000"/>
                <a:gd name="connsiteX7" fmla="*/ 108 w 9974"/>
                <a:gd name="connsiteY7" fmla="*/ 4951 h 10000"/>
                <a:gd name="connsiteX8" fmla="*/ 3029 w 9974"/>
                <a:gd name="connsiteY8" fmla="*/ 6535 h 10000"/>
                <a:gd name="connsiteX9" fmla="*/ 0 w 9974"/>
                <a:gd name="connsiteY9" fmla="*/ 7568 h 10000"/>
                <a:gd name="connsiteX10" fmla="*/ 2921 w 9974"/>
                <a:gd name="connsiteY10" fmla="*/ 8272 h 10000"/>
                <a:gd name="connsiteX11" fmla="*/ 1438 w 9974"/>
                <a:gd name="connsiteY11" fmla="*/ 9987 h 10000"/>
                <a:gd name="connsiteX12" fmla="*/ 6008 w 9974"/>
                <a:gd name="connsiteY12" fmla="*/ 10000 h 10000"/>
                <a:gd name="connsiteX0" fmla="*/ 6024 w 10025"/>
                <a:gd name="connsiteY0" fmla="*/ 10000 h 10000"/>
                <a:gd name="connsiteX1" fmla="*/ 9995 w 10025"/>
                <a:gd name="connsiteY1" fmla="*/ 8957 h 10000"/>
                <a:gd name="connsiteX2" fmla="*/ 4846 w 10025"/>
                <a:gd name="connsiteY2" fmla="*/ 2413 h 10000"/>
                <a:gd name="connsiteX3" fmla="*/ 4527 w 10025"/>
                <a:gd name="connsiteY3" fmla="*/ 1305 h 10000"/>
                <a:gd name="connsiteX4" fmla="*/ 1432 w 10025"/>
                <a:gd name="connsiteY4" fmla="*/ 0 h 10000"/>
                <a:gd name="connsiteX5" fmla="*/ 1301 w 10025"/>
                <a:gd name="connsiteY5" fmla="*/ 1609 h 10000"/>
                <a:gd name="connsiteX6" fmla="*/ 2640 w 10025"/>
                <a:gd name="connsiteY6" fmla="*/ 3258 h 10000"/>
                <a:gd name="connsiteX7" fmla="*/ 108 w 10025"/>
                <a:gd name="connsiteY7" fmla="*/ 4951 h 10000"/>
                <a:gd name="connsiteX8" fmla="*/ 3037 w 10025"/>
                <a:gd name="connsiteY8" fmla="*/ 6535 h 10000"/>
                <a:gd name="connsiteX9" fmla="*/ 0 w 10025"/>
                <a:gd name="connsiteY9" fmla="*/ 7568 h 10000"/>
                <a:gd name="connsiteX10" fmla="*/ 2929 w 10025"/>
                <a:gd name="connsiteY10" fmla="*/ 8272 h 10000"/>
                <a:gd name="connsiteX11" fmla="*/ 1442 w 10025"/>
                <a:gd name="connsiteY11" fmla="*/ 9987 h 10000"/>
                <a:gd name="connsiteX12" fmla="*/ 6024 w 10025"/>
                <a:gd name="connsiteY12" fmla="*/ 10000 h 10000"/>
                <a:gd name="connsiteX0" fmla="*/ 6024 w 10368"/>
                <a:gd name="connsiteY0" fmla="*/ 10000 h 10000"/>
                <a:gd name="connsiteX1" fmla="*/ 9995 w 10368"/>
                <a:gd name="connsiteY1" fmla="*/ 8957 h 10000"/>
                <a:gd name="connsiteX2" fmla="*/ 9937 w 10368"/>
                <a:gd name="connsiteY2" fmla="*/ 4384 h 10000"/>
                <a:gd name="connsiteX3" fmla="*/ 4846 w 10368"/>
                <a:gd name="connsiteY3" fmla="*/ 2413 h 10000"/>
                <a:gd name="connsiteX4" fmla="*/ 4527 w 10368"/>
                <a:gd name="connsiteY4" fmla="*/ 1305 h 10000"/>
                <a:gd name="connsiteX5" fmla="*/ 1432 w 10368"/>
                <a:gd name="connsiteY5" fmla="*/ 0 h 10000"/>
                <a:gd name="connsiteX6" fmla="*/ 1301 w 10368"/>
                <a:gd name="connsiteY6" fmla="*/ 1609 h 10000"/>
                <a:gd name="connsiteX7" fmla="*/ 2640 w 10368"/>
                <a:gd name="connsiteY7" fmla="*/ 3258 h 10000"/>
                <a:gd name="connsiteX8" fmla="*/ 108 w 10368"/>
                <a:gd name="connsiteY8" fmla="*/ 4951 h 10000"/>
                <a:gd name="connsiteX9" fmla="*/ 3037 w 10368"/>
                <a:gd name="connsiteY9" fmla="*/ 6535 h 10000"/>
                <a:gd name="connsiteX10" fmla="*/ 0 w 10368"/>
                <a:gd name="connsiteY10" fmla="*/ 7568 h 10000"/>
                <a:gd name="connsiteX11" fmla="*/ 2929 w 10368"/>
                <a:gd name="connsiteY11" fmla="*/ 8272 h 10000"/>
                <a:gd name="connsiteX12" fmla="*/ 1442 w 10368"/>
                <a:gd name="connsiteY12" fmla="*/ 9987 h 10000"/>
                <a:gd name="connsiteX13" fmla="*/ 6024 w 10368"/>
                <a:gd name="connsiteY13" fmla="*/ 10000 h 10000"/>
                <a:gd name="connsiteX0" fmla="*/ 6024 w 10368"/>
                <a:gd name="connsiteY0" fmla="*/ 10000 h 10000"/>
                <a:gd name="connsiteX1" fmla="*/ 9995 w 10368"/>
                <a:gd name="connsiteY1" fmla="*/ 8957 h 10000"/>
                <a:gd name="connsiteX2" fmla="*/ 9937 w 10368"/>
                <a:gd name="connsiteY2" fmla="*/ 4384 h 10000"/>
                <a:gd name="connsiteX3" fmla="*/ 7016 w 10368"/>
                <a:gd name="connsiteY3" fmla="*/ 3222 h 10000"/>
                <a:gd name="connsiteX4" fmla="*/ 4527 w 10368"/>
                <a:gd name="connsiteY4" fmla="*/ 1305 h 10000"/>
                <a:gd name="connsiteX5" fmla="*/ 1432 w 10368"/>
                <a:gd name="connsiteY5" fmla="*/ 0 h 10000"/>
                <a:gd name="connsiteX6" fmla="*/ 1301 w 10368"/>
                <a:gd name="connsiteY6" fmla="*/ 1609 h 10000"/>
                <a:gd name="connsiteX7" fmla="*/ 2640 w 10368"/>
                <a:gd name="connsiteY7" fmla="*/ 3258 h 10000"/>
                <a:gd name="connsiteX8" fmla="*/ 108 w 10368"/>
                <a:gd name="connsiteY8" fmla="*/ 4951 h 10000"/>
                <a:gd name="connsiteX9" fmla="*/ 3037 w 10368"/>
                <a:gd name="connsiteY9" fmla="*/ 6535 h 10000"/>
                <a:gd name="connsiteX10" fmla="*/ 0 w 10368"/>
                <a:gd name="connsiteY10" fmla="*/ 7568 h 10000"/>
                <a:gd name="connsiteX11" fmla="*/ 2929 w 10368"/>
                <a:gd name="connsiteY11" fmla="*/ 8272 h 10000"/>
                <a:gd name="connsiteX12" fmla="*/ 1442 w 10368"/>
                <a:gd name="connsiteY12" fmla="*/ 9987 h 10000"/>
                <a:gd name="connsiteX13" fmla="*/ 6024 w 10368"/>
                <a:gd name="connsiteY13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4527 w 10580"/>
                <a:gd name="connsiteY4" fmla="*/ 1305 h 10000"/>
                <a:gd name="connsiteX5" fmla="*/ 1432 w 10580"/>
                <a:gd name="connsiteY5" fmla="*/ 0 h 10000"/>
                <a:gd name="connsiteX6" fmla="*/ 1301 w 10580"/>
                <a:gd name="connsiteY6" fmla="*/ 1609 h 10000"/>
                <a:gd name="connsiteX7" fmla="*/ 2640 w 10580"/>
                <a:gd name="connsiteY7" fmla="*/ 3258 h 10000"/>
                <a:gd name="connsiteX8" fmla="*/ 108 w 10580"/>
                <a:gd name="connsiteY8" fmla="*/ 4951 h 10000"/>
                <a:gd name="connsiteX9" fmla="*/ 3037 w 10580"/>
                <a:gd name="connsiteY9" fmla="*/ 6535 h 10000"/>
                <a:gd name="connsiteX10" fmla="*/ 0 w 10580"/>
                <a:gd name="connsiteY10" fmla="*/ 7568 h 10000"/>
                <a:gd name="connsiteX11" fmla="*/ 2929 w 10580"/>
                <a:gd name="connsiteY11" fmla="*/ 8272 h 10000"/>
                <a:gd name="connsiteX12" fmla="*/ 1442 w 10580"/>
                <a:gd name="connsiteY12" fmla="*/ 9987 h 10000"/>
                <a:gd name="connsiteX13" fmla="*/ 6024 w 10580"/>
                <a:gd name="connsiteY13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80" h="10000">
                  <a:moveTo>
                    <a:pt x="6024" y="10000"/>
                  </a:moveTo>
                  <a:cubicBezTo>
                    <a:pt x="7985" y="9846"/>
                    <a:pt x="10320" y="10413"/>
                    <a:pt x="9995" y="8957"/>
                  </a:cubicBezTo>
                  <a:cubicBezTo>
                    <a:pt x="10131" y="8009"/>
                    <a:pt x="11084" y="7815"/>
                    <a:pt x="10226" y="6724"/>
                  </a:cubicBezTo>
                  <a:cubicBezTo>
                    <a:pt x="9368" y="5633"/>
                    <a:pt x="8270" y="4427"/>
                    <a:pt x="7016" y="3222"/>
                  </a:cubicBezTo>
                  <a:cubicBezTo>
                    <a:pt x="5444" y="1884"/>
                    <a:pt x="3293" y="1074"/>
                    <a:pt x="1432" y="0"/>
                  </a:cubicBezTo>
                  <a:cubicBezTo>
                    <a:pt x="1314" y="683"/>
                    <a:pt x="1321" y="976"/>
                    <a:pt x="1301" y="1609"/>
                  </a:cubicBezTo>
                  <a:lnTo>
                    <a:pt x="2640" y="3258"/>
                  </a:lnTo>
                  <a:lnTo>
                    <a:pt x="108" y="4951"/>
                  </a:lnTo>
                  <a:lnTo>
                    <a:pt x="3037" y="6535"/>
                  </a:lnTo>
                  <a:lnTo>
                    <a:pt x="0" y="7568"/>
                  </a:lnTo>
                  <a:lnTo>
                    <a:pt x="2929" y="8272"/>
                  </a:lnTo>
                  <a:lnTo>
                    <a:pt x="1442" y="9987"/>
                  </a:lnTo>
                  <a:lnTo>
                    <a:pt x="6024" y="1000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BD92DE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738123" y="5955755"/>
            <a:ext cx="601642" cy="567762"/>
            <a:chOff x="4571612" y="3320238"/>
            <a:chExt cx="601642" cy="567762"/>
          </a:xfrm>
        </p:grpSpPr>
        <p:sp>
          <p:nvSpPr>
            <p:cNvPr id="138" name="Freeform 137"/>
            <p:cNvSpPr/>
            <p:nvPr/>
          </p:nvSpPr>
          <p:spPr>
            <a:xfrm>
              <a:off x="4571612" y="3320238"/>
              <a:ext cx="340220" cy="567018"/>
            </a:xfrm>
            <a:custGeom>
              <a:avLst/>
              <a:gdLst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47625 w 83838"/>
                <a:gd name="connsiteY2" fmla="*/ 304800 h 1409700"/>
                <a:gd name="connsiteX3" fmla="*/ 66675 w 83838"/>
                <a:gd name="connsiteY3" fmla="*/ 409575 h 1409700"/>
                <a:gd name="connsiteX4" fmla="*/ 76200 w 83838"/>
                <a:gd name="connsiteY4" fmla="*/ 1409700 h 1409700"/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66675 w 83838"/>
                <a:gd name="connsiteY2" fmla="*/ 409575 h 1409700"/>
                <a:gd name="connsiteX3" fmla="*/ 76200 w 83838"/>
                <a:gd name="connsiteY3" fmla="*/ 1409700 h 1409700"/>
                <a:gd name="connsiteX0" fmla="*/ 0 w 76200"/>
                <a:gd name="connsiteY0" fmla="*/ 17523 h 1427223"/>
                <a:gd name="connsiteX1" fmla="*/ 28575 w 76200"/>
                <a:gd name="connsiteY1" fmla="*/ 131823 h 1427223"/>
                <a:gd name="connsiteX2" fmla="*/ 76200 w 76200"/>
                <a:gd name="connsiteY2" fmla="*/ 1427223 h 1427223"/>
                <a:gd name="connsiteX0" fmla="*/ 0 w 29481"/>
                <a:gd name="connsiteY0" fmla="*/ 18382 h 1440697"/>
                <a:gd name="connsiteX1" fmla="*/ 28575 w 29481"/>
                <a:gd name="connsiteY1" fmla="*/ 132682 h 1440697"/>
                <a:gd name="connsiteX2" fmla="*/ 27893 w 29481"/>
                <a:gd name="connsiteY2" fmla="*/ 1440697 h 1440697"/>
                <a:gd name="connsiteX0" fmla="*/ 4708 w 9018"/>
                <a:gd name="connsiteY0" fmla="*/ 9242 h 1450479"/>
                <a:gd name="connsiteX1" fmla="*/ 4938 w 9018"/>
                <a:gd name="connsiteY1" fmla="*/ 142464 h 1450479"/>
                <a:gd name="connsiteX2" fmla="*/ 4256 w 9018"/>
                <a:gd name="connsiteY2" fmla="*/ 1450479 h 1450479"/>
                <a:gd name="connsiteX0" fmla="*/ 502 w 502"/>
                <a:gd name="connsiteY0" fmla="*/ 0 h 9936"/>
                <a:gd name="connsiteX1" fmla="*/ 0 w 502"/>
                <a:gd name="connsiteY1" fmla="*/ 9936 h 9936"/>
                <a:gd name="connsiteX0" fmla="*/ 297027 w 297027"/>
                <a:gd name="connsiteY0" fmla="*/ 0 h 10000"/>
                <a:gd name="connsiteX1" fmla="*/ 287027 w 297027"/>
                <a:gd name="connsiteY1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273379 w 639402"/>
                <a:gd name="connsiteY0" fmla="*/ 0 h 10000"/>
                <a:gd name="connsiteX1" fmla="*/ 0 w 639402"/>
                <a:gd name="connsiteY1" fmla="*/ 2188 h 10000"/>
                <a:gd name="connsiteX2" fmla="*/ 634942 w 639402"/>
                <a:gd name="connsiteY2" fmla="*/ 3457 h 10000"/>
                <a:gd name="connsiteX3" fmla="*/ 263379 w 639402"/>
                <a:gd name="connsiteY3" fmla="*/ 10000 h 10000"/>
                <a:gd name="connsiteX0" fmla="*/ 273379 w 634953"/>
                <a:gd name="connsiteY0" fmla="*/ 0 h 10000"/>
                <a:gd name="connsiteX1" fmla="*/ 0 w 634953"/>
                <a:gd name="connsiteY1" fmla="*/ 2188 h 10000"/>
                <a:gd name="connsiteX2" fmla="*/ 634942 w 634953"/>
                <a:gd name="connsiteY2" fmla="*/ 3457 h 10000"/>
                <a:gd name="connsiteX3" fmla="*/ 17637 w 634953"/>
                <a:gd name="connsiteY3" fmla="*/ 5974 h 10000"/>
                <a:gd name="connsiteX4" fmla="*/ 263379 w 634953"/>
                <a:gd name="connsiteY4" fmla="*/ 10000 h 10000"/>
                <a:gd name="connsiteX0" fmla="*/ 273379 w 652579"/>
                <a:gd name="connsiteY0" fmla="*/ 0 h 10000"/>
                <a:gd name="connsiteX1" fmla="*/ 0 w 652579"/>
                <a:gd name="connsiteY1" fmla="*/ 2188 h 10000"/>
                <a:gd name="connsiteX2" fmla="*/ 634942 w 652579"/>
                <a:gd name="connsiteY2" fmla="*/ 3457 h 10000"/>
                <a:gd name="connsiteX3" fmla="*/ 17637 w 652579"/>
                <a:gd name="connsiteY3" fmla="*/ 5974 h 10000"/>
                <a:gd name="connsiteX4" fmla="*/ 652579 w 652579"/>
                <a:gd name="connsiteY4" fmla="*/ 8315 h 10000"/>
                <a:gd name="connsiteX5" fmla="*/ 263379 w 652579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3457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61398"/>
                <a:gd name="connsiteY0" fmla="*/ 0 h 10000"/>
                <a:gd name="connsiteX1" fmla="*/ 26456 w 661398"/>
                <a:gd name="connsiteY1" fmla="*/ 2188 h 10000"/>
                <a:gd name="connsiteX2" fmla="*/ 661398 w 661398"/>
                <a:gd name="connsiteY2" fmla="*/ 5580 h 10000"/>
                <a:gd name="connsiteX3" fmla="*/ 0 w 661398"/>
                <a:gd name="connsiteY3" fmla="*/ 7046 h 10000"/>
                <a:gd name="connsiteX4" fmla="*/ 652579 w 661398"/>
                <a:gd name="connsiteY4" fmla="*/ 8293 h 10000"/>
                <a:gd name="connsiteX5" fmla="*/ 289835 w 661398"/>
                <a:gd name="connsiteY5" fmla="*/ 10000 h 10000"/>
                <a:gd name="connsiteX0" fmla="*/ 361565 w 723128"/>
                <a:gd name="connsiteY0" fmla="*/ 0 h 10000"/>
                <a:gd name="connsiteX1" fmla="*/ 88186 w 723128"/>
                <a:gd name="connsiteY1" fmla="*/ 2188 h 10000"/>
                <a:gd name="connsiteX2" fmla="*/ 723128 w 723128"/>
                <a:gd name="connsiteY2" fmla="*/ 5580 h 10000"/>
                <a:gd name="connsiteX3" fmla="*/ 0 w 723128"/>
                <a:gd name="connsiteY3" fmla="*/ 7593 h 10000"/>
                <a:gd name="connsiteX4" fmla="*/ 714309 w 723128"/>
                <a:gd name="connsiteY4" fmla="*/ 8293 h 10000"/>
                <a:gd name="connsiteX5" fmla="*/ 351565 w 723128"/>
                <a:gd name="connsiteY5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740765 w 740765"/>
                <a:gd name="connsiteY2" fmla="*/ 6565 h 10000"/>
                <a:gd name="connsiteX3" fmla="*/ 0 w 740765"/>
                <a:gd name="connsiteY3" fmla="*/ 7593 h 10000"/>
                <a:gd name="connsiteX4" fmla="*/ 714309 w 740765"/>
                <a:gd name="connsiteY4" fmla="*/ 8293 h 10000"/>
                <a:gd name="connsiteX5" fmla="*/ 351565 w 740765"/>
                <a:gd name="connsiteY5" fmla="*/ 10000 h 10000"/>
                <a:gd name="connsiteX0" fmla="*/ 467387 w 846587"/>
                <a:gd name="connsiteY0" fmla="*/ 0 h 10000"/>
                <a:gd name="connsiteX1" fmla="*/ 194008 w 846587"/>
                <a:gd name="connsiteY1" fmla="*/ 2188 h 10000"/>
                <a:gd name="connsiteX2" fmla="*/ 0 w 846587"/>
                <a:gd name="connsiteY2" fmla="*/ 5011 h 10000"/>
                <a:gd name="connsiteX3" fmla="*/ 846587 w 846587"/>
                <a:gd name="connsiteY3" fmla="*/ 6565 h 10000"/>
                <a:gd name="connsiteX4" fmla="*/ 105822 w 846587"/>
                <a:gd name="connsiteY4" fmla="*/ 7593 h 10000"/>
                <a:gd name="connsiteX5" fmla="*/ 820131 w 846587"/>
                <a:gd name="connsiteY5" fmla="*/ 8293 h 10000"/>
                <a:gd name="connsiteX6" fmla="*/ 457387 w 846587"/>
                <a:gd name="connsiteY6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643759 w 740765"/>
                <a:gd name="connsiteY1" fmla="*/ 3304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06890 w 740765"/>
                <a:gd name="connsiteY1" fmla="*/ 380 h 10000"/>
                <a:gd name="connsiteX2" fmla="*/ 317472 w 740765"/>
                <a:gd name="connsiteY2" fmla="*/ 1663 h 10000"/>
                <a:gd name="connsiteX3" fmla="*/ 643759 w 740765"/>
                <a:gd name="connsiteY3" fmla="*/ 3304 h 10000"/>
                <a:gd name="connsiteX4" fmla="*/ 26457 w 740765"/>
                <a:gd name="connsiteY4" fmla="*/ 4989 h 10000"/>
                <a:gd name="connsiteX5" fmla="*/ 740765 w 740765"/>
                <a:gd name="connsiteY5" fmla="*/ 6565 h 10000"/>
                <a:gd name="connsiteX6" fmla="*/ 0 w 740765"/>
                <a:gd name="connsiteY6" fmla="*/ 7593 h 10000"/>
                <a:gd name="connsiteX7" fmla="*/ 714309 w 740765"/>
                <a:gd name="connsiteY7" fmla="*/ 8293 h 10000"/>
                <a:gd name="connsiteX8" fmla="*/ 351565 w 740765"/>
                <a:gd name="connsiteY8" fmla="*/ 10000 h 10000"/>
                <a:gd name="connsiteX0" fmla="*/ 3 w 2636769"/>
                <a:gd name="connsiteY0" fmla="*/ 0 h 10210"/>
                <a:gd name="connsiteX1" fmla="*/ 2202894 w 2636769"/>
                <a:gd name="connsiteY1" fmla="*/ 590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4 w 2636770"/>
                <a:gd name="connsiteY0" fmla="*/ 0 h 10210"/>
                <a:gd name="connsiteX1" fmla="*/ 2245224 w 2636770"/>
                <a:gd name="connsiteY1" fmla="*/ 222 h 10210"/>
                <a:gd name="connsiteX2" fmla="*/ 2213477 w 2636770"/>
                <a:gd name="connsiteY2" fmla="*/ 1873 h 10210"/>
                <a:gd name="connsiteX3" fmla="*/ 2539764 w 2636770"/>
                <a:gd name="connsiteY3" fmla="*/ 3514 h 10210"/>
                <a:gd name="connsiteX4" fmla="*/ 1922462 w 2636770"/>
                <a:gd name="connsiteY4" fmla="*/ 5199 h 10210"/>
                <a:gd name="connsiteX5" fmla="*/ 2636770 w 2636770"/>
                <a:gd name="connsiteY5" fmla="*/ 6775 h 10210"/>
                <a:gd name="connsiteX6" fmla="*/ 1896005 w 2636770"/>
                <a:gd name="connsiteY6" fmla="*/ 7803 h 10210"/>
                <a:gd name="connsiteX7" fmla="*/ 2610314 w 2636770"/>
                <a:gd name="connsiteY7" fmla="*/ 8503 h 10210"/>
                <a:gd name="connsiteX8" fmla="*/ 2247570 w 2636770"/>
                <a:gd name="connsiteY8" fmla="*/ 10210 h 10210"/>
                <a:gd name="connsiteX0" fmla="*/ 14 w 1289295"/>
                <a:gd name="connsiteY0" fmla="*/ 0 h 10683"/>
                <a:gd name="connsiteX1" fmla="*/ 897749 w 1289295"/>
                <a:gd name="connsiteY1" fmla="*/ 69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83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0 w 1289281"/>
                <a:gd name="connsiteY0" fmla="*/ 0 h 10683"/>
                <a:gd name="connsiteX1" fmla="*/ 171081 w 1289281"/>
                <a:gd name="connsiteY1" fmla="*/ 1519 h 10683"/>
                <a:gd name="connsiteX2" fmla="*/ 897735 w 1289281"/>
                <a:gd name="connsiteY2" fmla="*/ 745 h 10683"/>
                <a:gd name="connsiteX3" fmla="*/ 865988 w 1289281"/>
                <a:gd name="connsiteY3" fmla="*/ 2346 h 10683"/>
                <a:gd name="connsiteX4" fmla="*/ 1192275 w 1289281"/>
                <a:gd name="connsiteY4" fmla="*/ 3987 h 10683"/>
                <a:gd name="connsiteX5" fmla="*/ 574973 w 1289281"/>
                <a:gd name="connsiteY5" fmla="*/ 5672 h 10683"/>
                <a:gd name="connsiteX6" fmla="*/ 1289281 w 1289281"/>
                <a:gd name="connsiteY6" fmla="*/ 7248 h 10683"/>
                <a:gd name="connsiteX7" fmla="*/ 548516 w 1289281"/>
                <a:gd name="connsiteY7" fmla="*/ 8276 h 10683"/>
                <a:gd name="connsiteX8" fmla="*/ 1262825 w 1289281"/>
                <a:gd name="connsiteY8" fmla="*/ 8976 h 10683"/>
                <a:gd name="connsiteX9" fmla="*/ 900081 w 1289281"/>
                <a:gd name="connsiteY9" fmla="*/ 10683 h 10683"/>
                <a:gd name="connsiteX0" fmla="*/ 112385 w 1161800"/>
                <a:gd name="connsiteY0" fmla="*/ 9881 h 9938"/>
                <a:gd name="connsiteX1" fmla="*/ 43600 w 1161800"/>
                <a:gd name="connsiteY1" fmla="*/ 774 h 9938"/>
                <a:gd name="connsiteX2" fmla="*/ 770254 w 1161800"/>
                <a:gd name="connsiteY2" fmla="*/ 0 h 9938"/>
                <a:gd name="connsiteX3" fmla="*/ 738507 w 1161800"/>
                <a:gd name="connsiteY3" fmla="*/ 1601 h 9938"/>
                <a:gd name="connsiteX4" fmla="*/ 1064794 w 1161800"/>
                <a:gd name="connsiteY4" fmla="*/ 3242 h 9938"/>
                <a:gd name="connsiteX5" fmla="*/ 447492 w 1161800"/>
                <a:gd name="connsiteY5" fmla="*/ 4927 h 9938"/>
                <a:gd name="connsiteX6" fmla="*/ 1161800 w 1161800"/>
                <a:gd name="connsiteY6" fmla="*/ 6503 h 9938"/>
                <a:gd name="connsiteX7" fmla="*/ 421035 w 1161800"/>
                <a:gd name="connsiteY7" fmla="*/ 7531 h 9938"/>
                <a:gd name="connsiteX8" fmla="*/ 1135344 w 1161800"/>
                <a:gd name="connsiteY8" fmla="*/ 8231 h 9938"/>
                <a:gd name="connsiteX9" fmla="*/ 772600 w 1161800"/>
                <a:gd name="connsiteY9" fmla="*/ 9938 h 9938"/>
                <a:gd name="connsiteX0" fmla="*/ 8487 w 17520"/>
                <a:gd name="connsiteY0" fmla="*/ 9943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0" fmla="*/ 8487 w 17520"/>
                <a:gd name="connsiteY0" fmla="*/ 9943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8487 w 17520"/>
                <a:gd name="connsiteY11" fmla="*/ 9943 h 10000"/>
                <a:gd name="connsiteX0" fmla="*/ 8487 w 17520"/>
                <a:gd name="connsiteY0" fmla="*/ 9996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8487 w 17520"/>
                <a:gd name="connsiteY11" fmla="*/ 9996 h 10000"/>
                <a:gd name="connsiteX0" fmla="*/ 2718 w 17520"/>
                <a:gd name="connsiteY0" fmla="*/ 9996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2718 w 17520"/>
                <a:gd name="connsiteY11" fmla="*/ 9996 h 10000"/>
                <a:gd name="connsiteX0" fmla="*/ 5166 w 19968"/>
                <a:gd name="connsiteY0" fmla="*/ 9996 h 10000"/>
                <a:gd name="connsiteX1" fmla="*/ 2449 w 19968"/>
                <a:gd name="connsiteY1" fmla="*/ 8001 h 10000"/>
                <a:gd name="connsiteX2" fmla="*/ 202 w 19968"/>
                <a:gd name="connsiteY2" fmla="*/ 4302 h 10000"/>
                <a:gd name="connsiteX3" fmla="*/ 16598 w 19968"/>
                <a:gd name="connsiteY3" fmla="*/ 0 h 10000"/>
                <a:gd name="connsiteX4" fmla="*/ 16325 w 19968"/>
                <a:gd name="connsiteY4" fmla="*/ 1611 h 10000"/>
                <a:gd name="connsiteX5" fmla="*/ 19133 w 19968"/>
                <a:gd name="connsiteY5" fmla="*/ 3262 h 10000"/>
                <a:gd name="connsiteX6" fmla="*/ 13820 w 19968"/>
                <a:gd name="connsiteY6" fmla="*/ 4958 h 10000"/>
                <a:gd name="connsiteX7" fmla="*/ 19968 w 19968"/>
                <a:gd name="connsiteY7" fmla="*/ 6544 h 10000"/>
                <a:gd name="connsiteX8" fmla="*/ 13592 w 19968"/>
                <a:gd name="connsiteY8" fmla="*/ 7578 h 10000"/>
                <a:gd name="connsiteX9" fmla="*/ 19740 w 19968"/>
                <a:gd name="connsiteY9" fmla="*/ 8282 h 10000"/>
                <a:gd name="connsiteX10" fmla="*/ 16618 w 19968"/>
                <a:gd name="connsiteY10" fmla="*/ 10000 h 10000"/>
                <a:gd name="connsiteX11" fmla="*/ 5166 w 19968"/>
                <a:gd name="connsiteY11" fmla="*/ 9996 h 10000"/>
                <a:gd name="connsiteX0" fmla="*/ 5918 w 20720"/>
                <a:gd name="connsiteY0" fmla="*/ 9996 h 10000"/>
                <a:gd name="connsiteX1" fmla="*/ 43 w 20720"/>
                <a:gd name="connsiteY1" fmla="*/ 8001 h 10000"/>
                <a:gd name="connsiteX2" fmla="*/ 954 w 20720"/>
                <a:gd name="connsiteY2" fmla="*/ 4302 h 10000"/>
                <a:gd name="connsiteX3" fmla="*/ 17350 w 20720"/>
                <a:gd name="connsiteY3" fmla="*/ 0 h 10000"/>
                <a:gd name="connsiteX4" fmla="*/ 17077 w 20720"/>
                <a:gd name="connsiteY4" fmla="*/ 1611 h 10000"/>
                <a:gd name="connsiteX5" fmla="*/ 19885 w 20720"/>
                <a:gd name="connsiteY5" fmla="*/ 3262 h 10000"/>
                <a:gd name="connsiteX6" fmla="*/ 14572 w 20720"/>
                <a:gd name="connsiteY6" fmla="*/ 4958 h 10000"/>
                <a:gd name="connsiteX7" fmla="*/ 20720 w 20720"/>
                <a:gd name="connsiteY7" fmla="*/ 6544 h 10000"/>
                <a:gd name="connsiteX8" fmla="*/ 14344 w 20720"/>
                <a:gd name="connsiteY8" fmla="*/ 7578 h 10000"/>
                <a:gd name="connsiteX9" fmla="*/ 20492 w 20720"/>
                <a:gd name="connsiteY9" fmla="*/ 8282 h 10000"/>
                <a:gd name="connsiteX10" fmla="*/ 17370 w 20720"/>
                <a:gd name="connsiteY10" fmla="*/ 10000 h 10000"/>
                <a:gd name="connsiteX11" fmla="*/ 5918 w 20720"/>
                <a:gd name="connsiteY11" fmla="*/ 9996 h 10000"/>
                <a:gd name="connsiteX0" fmla="*/ 5882 w 20684"/>
                <a:gd name="connsiteY0" fmla="*/ 9996 h 10000"/>
                <a:gd name="connsiteX1" fmla="*/ 7 w 20684"/>
                <a:gd name="connsiteY1" fmla="*/ 8001 h 10000"/>
                <a:gd name="connsiteX2" fmla="*/ 2011 w 20684"/>
                <a:gd name="connsiteY2" fmla="*/ 4971 h 10000"/>
                <a:gd name="connsiteX3" fmla="*/ 17314 w 20684"/>
                <a:gd name="connsiteY3" fmla="*/ 0 h 10000"/>
                <a:gd name="connsiteX4" fmla="*/ 17041 w 20684"/>
                <a:gd name="connsiteY4" fmla="*/ 1611 h 10000"/>
                <a:gd name="connsiteX5" fmla="*/ 19849 w 20684"/>
                <a:gd name="connsiteY5" fmla="*/ 3262 h 10000"/>
                <a:gd name="connsiteX6" fmla="*/ 14536 w 20684"/>
                <a:gd name="connsiteY6" fmla="*/ 4958 h 10000"/>
                <a:gd name="connsiteX7" fmla="*/ 20684 w 20684"/>
                <a:gd name="connsiteY7" fmla="*/ 6544 h 10000"/>
                <a:gd name="connsiteX8" fmla="*/ 14308 w 20684"/>
                <a:gd name="connsiteY8" fmla="*/ 7578 h 10000"/>
                <a:gd name="connsiteX9" fmla="*/ 20456 w 20684"/>
                <a:gd name="connsiteY9" fmla="*/ 8282 h 10000"/>
                <a:gd name="connsiteX10" fmla="*/ 17334 w 20684"/>
                <a:gd name="connsiteY10" fmla="*/ 10000 h 10000"/>
                <a:gd name="connsiteX11" fmla="*/ 5882 w 20684"/>
                <a:gd name="connsiteY11" fmla="*/ 99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84" h="10000">
                  <a:moveTo>
                    <a:pt x="5882" y="9996"/>
                  </a:moveTo>
                  <a:cubicBezTo>
                    <a:pt x="5804" y="9458"/>
                    <a:pt x="106" y="9528"/>
                    <a:pt x="7" y="8001"/>
                  </a:cubicBezTo>
                  <a:cubicBezTo>
                    <a:pt x="-92" y="6474"/>
                    <a:pt x="989" y="6090"/>
                    <a:pt x="2011" y="4971"/>
                  </a:cubicBezTo>
                  <a:lnTo>
                    <a:pt x="17314" y="0"/>
                  </a:lnTo>
                  <a:cubicBezTo>
                    <a:pt x="17068" y="684"/>
                    <a:pt x="17082" y="978"/>
                    <a:pt x="17041" y="1611"/>
                  </a:cubicBezTo>
                  <a:lnTo>
                    <a:pt x="19849" y="3262"/>
                  </a:lnTo>
                  <a:lnTo>
                    <a:pt x="14536" y="4958"/>
                  </a:lnTo>
                  <a:lnTo>
                    <a:pt x="20684" y="6544"/>
                  </a:lnTo>
                  <a:lnTo>
                    <a:pt x="14308" y="7578"/>
                  </a:lnTo>
                  <a:lnTo>
                    <a:pt x="20456" y="8282"/>
                  </a:lnTo>
                  <a:lnTo>
                    <a:pt x="17334" y="10000"/>
                  </a:lnTo>
                  <a:lnTo>
                    <a:pt x="5882" y="9996"/>
                  </a:lnTo>
                  <a:close/>
                </a:path>
              </a:pathLst>
            </a:custGeom>
            <a:solidFill>
              <a:srgbClr val="00CC66"/>
            </a:solidFill>
            <a:ln>
              <a:solidFill>
                <a:srgbClr val="15FF8A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4807955" y="3320238"/>
              <a:ext cx="365299" cy="567762"/>
            </a:xfrm>
            <a:custGeom>
              <a:avLst/>
              <a:gdLst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47625 w 83838"/>
                <a:gd name="connsiteY2" fmla="*/ 304800 h 1409700"/>
                <a:gd name="connsiteX3" fmla="*/ 66675 w 83838"/>
                <a:gd name="connsiteY3" fmla="*/ 409575 h 1409700"/>
                <a:gd name="connsiteX4" fmla="*/ 76200 w 83838"/>
                <a:gd name="connsiteY4" fmla="*/ 1409700 h 1409700"/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66675 w 83838"/>
                <a:gd name="connsiteY2" fmla="*/ 409575 h 1409700"/>
                <a:gd name="connsiteX3" fmla="*/ 76200 w 83838"/>
                <a:gd name="connsiteY3" fmla="*/ 1409700 h 1409700"/>
                <a:gd name="connsiteX0" fmla="*/ 0 w 76200"/>
                <a:gd name="connsiteY0" fmla="*/ 17523 h 1427223"/>
                <a:gd name="connsiteX1" fmla="*/ 28575 w 76200"/>
                <a:gd name="connsiteY1" fmla="*/ 131823 h 1427223"/>
                <a:gd name="connsiteX2" fmla="*/ 76200 w 76200"/>
                <a:gd name="connsiteY2" fmla="*/ 1427223 h 1427223"/>
                <a:gd name="connsiteX0" fmla="*/ 0 w 29481"/>
                <a:gd name="connsiteY0" fmla="*/ 18382 h 1440697"/>
                <a:gd name="connsiteX1" fmla="*/ 28575 w 29481"/>
                <a:gd name="connsiteY1" fmla="*/ 132682 h 1440697"/>
                <a:gd name="connsiteX2" fmla="*/ 27893 w 29481"/>
                <a:gd name="connsiteY2" fmla="*/ 1440697 h 1440697"/>
                <a:gd name="connsiteX0" fmla="*/ 4708 w 9018"/>
                <a:gd name="connsiteY0" fmla="*/ 9242 h 1450479"/>
                <a:gd name="connsiteX1" fmla="*/ 4938 w 9018"/>
                <a:gd name="connsiteY1" fmla="*/ 142464 h 1450479"/>
                <a:gd name="connsiteX2" fmla="*/ 4256 w 9018"/>
                <a:gd name="connsiteY2" fmla="*/ 1450479 h 1450479"/>
                <a:gd name="connsiteX0" fmla="*/ 502 w 502"/>
                <a:gd name="connsiteY0" fmla="*/ 0 h 9936"/>
                <a:gd name="connsiteX1" fmla="*/ 0 w 502"/>
                <a:gd name="connsiteY1" fmla="*/ 9936 h 9936"/>
                <a:gd name="connsiteX0" fmla="*/ 297027 w 297027"/>
                <a:gd name="connsiteY0" fmla="*/ 0 h 10000"/>
                <a:gd name="connsiteX1" fmla="*/ 287027 w 297027"/>
                <a:gd name="connsiteY1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273379 w 639402"/>
                <a:gd name="connsiteY0" fmla="*/ 0 h 10000"/>
                <a:gd name="connsiteX1" fmla="*/ 0 w 639402"/>
                <a:gd name="connsiteY1" fmla="*/ 2188 h 10000"/>
                <a:gd name="connsiteX2" fmla="*/ 634942 w 639402"/>
                <a:gd name="connsiteY2" fmla="*/ 3457 h 10000"/>
                <a:gd name="connsiteX3" fmla="*/ 263379 w 639402"/>
                <a:gd name="connsiteY3" fmla="*/ 10000 h 10000"/>
                <a:gd name="connsiteX0" fmla="*/ 273379 w 634953"/>
                <a:gd name="connsiteY0" fmla="*/ 0 h 10000"/>
                <a:gd name="connsiteX1" fmla="*/ 0 w 634953"/>
                <a:gd name="connsiteY1" fmla="*/ 2188 h 10000"/>
                <a:gd name="connsiteX2" fmla="*/ 634942 w 634953"/>
                <a:gd name="connsiteY2" fmla="*/ 3457 h 10000"/>
                <a:gd name="connsiteX3" fmla="*/ 17637 w 634953"/>
                <a:gd name="connsiteY3" fmla="*/ 5974 h 10000"/>
                <a:gd name="connsiteX4" fmla="*/ 263379 w 634953"/>
                <a:gd name="connsiteY4" fmla="*/ 10000 h 10000"/>
                <a:gd name="connsiteX0" fmla="*/ 273379 w 652579"/>
                <a:gd name="connsiteY0" fmla="*/ 0 h 10000"/>
                <a:gd name="connsiteX1" fmla="*/ 0 w 652579"/>
                <a:gd name="connsiteY1" fmla="*/ 2188 h 10000"/>
                <a:gd name="connsiteX2" fmla="*/ 634942 w 652579"/>
                <a:gd name="connsiteY2" fmla="*/ 3457 h 10000"/>
                <a:gd name="connsiteX3" fmla="*/ 17637 w 652579"/>
                <a:gd name="connsiteY3" fmla="*/ 5974 h 10000"/>
                <a:gd name="connsiteX4" fmla="*/ 652579 w 652579"/>
                <a:gd name="connsiteY4" fmla="*/ 8315 h 10000"/>
                <a:gd name="connsiteX5" fmla="*/ 263379 w 652579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3457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61398"/>
                <a:gd name="connsiteY0" fmla="*/ 0 h 10000"/>
                <a:gd name="connsiteX1" fmla="*/ 26456 w 661398"/>
                <a:gd name="connsiteY1" fmla="*/ 2188 h 10000"/>
                <a:gd name="connsiteX2" fmla="*/ 661398 w 661398"/>
                <a:gd name="connsiteY2" fmla="*/ 5580 h 10000"/>
                <a:gd name="connsiteX3" fmla="*/ 0 w 661398"/>
                <a:gd name="connsiteY3" fmla="*/ 7046 h 10000"/>
                <a:gd name="connsiteX4" fmla="*/ 652579 w 661398"/>
                <a:gd name="connsiteY4" fmla="*/ 8293 h 10000"/>
                <a:gd name="connsiteX5" fmla="*/ 289835 w 661398"/>
                <a:gd name="connsiteY5" fmla="*/ 10000 h 10000"/>
                <a:gd name="connsiteX0" fmla="*/ 361565 w 723128"/>
                <a:gd name="connsiteY0" fmla="*/ 0 h 10000"/>
                <a:gd name="connsiteX1" fmla="*/ 88186 w 723128"/>
                <a:gd name="connsiteY1" fmla="*/ 2188 h 10000"/>
                <a:gd name="connsiteX2" fmla="*/ 723128 w 723128"/>
                <a:gd name="connsiteY2" fmla="*/ 5580 h 10000"/>
                <a:gd name="connsiteX3" fmla="*/ 0 w 723128"/>
                <a:gd name="connsiteY3" fmla="*/ 7593 h 10000"/>
                <a:gd name="connsiteX4" fmla="*/ 714309 w 723128"/>
                <a:gd name="connsiteY4" fmla="*/ 8293 h 10000"/>
                <a:gd name="connsiteX5" fmla="*/ 351565 w 723128"/>
                <a:gd name="connsiteY5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740765 w 740765"/>
                <a:gd name="connsiteY2" fmla="*/ 6565 h 10000"/>
                <a:gd name="connsiteX3" fmla="*/ 0 w 740765"/>
                <a:gd name="connsiteY3" fmla="*/ 7593 h 10000"/>
                <a:gd name="connsiteX4" fmla="*/ 714309 w 740765"/>
                <a:gd name="connsiteY4" fmla="*/ 8293 h 10000"/>
                <a:gd name="connsiteX5" fmla="*/ 351565 w 740765"/>
                <a:gd name="connsiteY5" fmla="*/ 10000 h 10000"/>
                <a:gd name="connsiteX0" fmla="*/ 467387 w 846587"/>
                <a:gd name="connsiteY0" fmla="*/ 0 h 10000"/>
                <a:gd name="connsiteX1" fmla="*/ 194008 w 846587"/>
                <a:gd name="connsiteY1" fmla="*/ 2188 h 10000"/>
                <a:gd name="connsiteX2" fmla="*/ 0 w 846587"/>
                <a:gd name="connsiteY2" fmla="*/ 5011 h 10000"/>
                <a:gd name="connsiteX3" fmla="*/ 846587 w 846587"/>
                <a:gd name="connsiteY3" fmla="*/ 6565 h 10000"/>
                <a:gd name="connsiteX4" fmla="*/ 105822 w 846587"/>
                <a:gd name="connsiteY4" fmla="*/ 7593 h 10000"/>
                <a:gd name="connsiteX5" fmla="*/ 820131 w 846587"/>
                <a:gd name="connsiteY5" fmla="*/ 8293 h 10000"/>
                <a:gd name="connsiteX6" fmla="*/ 457387 w 846587"/>
                <a:gd name="connsiteY6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643759 w 740765"/>
                <a:gd name="connsiteY1" fmla="*/ 3304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06890 w 740765"/>
                <a:gd name="connsiteY1" fmla="*/ 380 h 10000"/>
                <a:gd name="connsiteX2" fmla="*/ 317472 w 740765"/>
                <a:gd name="connsiteY2" fmla="*/ 1663 h 10000"/>
                <a:gd name="connsiteX3" fmla="*/ 643759 w 740765"/>
                <a:gd name="connsiteY3" fmla="*/ 3304 h 10000"/>
                <a:gd name="connsiteX4" fmla="*/ 26457 w 740765"/>
                <a:gd name="connsiteY4" fmla="*/ 4989 h 10000"/>
                <a:gd name="connsiteX5" fmla="*/ 740765 w 740765"/>
                <a:gd name="connsiteY5" fmla="*/ 6565 h 10000"/>
                <a:gd name="connsiteX6" fmla="*/ 0 w 740765"/>
                <a:gd name="connsiteY6" fmla="*/ 7593 h 10000"/>
                <a:gd name="connsiteX7" fmla="*/ 714309 w 740765"/>
                <a:gd name="connsiteY7" fmla="*/ 8293 h 10000"/>
                <a:gd name="connsiteX8" fmla="*/ 351565 w 740765"/>
                <a:gd name="connsiteY8" fmla="*/ 10000 h 10000"/>
                <a:gd name="connsiteX0" fmla="*/ 3 w 2636769"/>
                <a:gd name="connsiteY0" fmla="*/ 0 h 10210"/>
                <a:gd name="connsiteX1" fmla="*/ 2202894 w 2636769"/>
                <a:gd name="connsiteY1" fmla="*/ 590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4 w 2636770"/>
                <a:gd name="connsiteY0" fmla="*/ 0 h 10210"/>
                <a:gd name="connsiteX1" fmla="*/ 2245224 w 2636770"/>
                <a:gd name="connsiteY1" fmla="*/ 222 h 10210"/>
                <a:gd name="connsiteX2" fmla="*/ 2213477 w 2636770"/>
                <a:gd name="connsiteY2" fmla="*/ 1873 h 10210"/>
                <a:gd name="connsiteX3" fmla="*/ 2539764 w 2636770"/>
                <a:gd name="connsiteY3" fmla="*/ 3514 h 10210"/>
                <a:gd name="connsiteX4" fmla="*/ 1922462 w 2636770"/>
                <a:gd name="connsiteY4" fmla="*/ 5199 h 10210"/>
                <a:gd name="connsiteX5" fmla="*/ 2636770 w 2636770"/>
                <a:gd name="connsiteY5" fmla="*/ 6775 h 10210"/>
                <a:gd name="connsiteX6" fmla="*/ 1896005 w 2636770"/>
                <a:gd name="connsiteY6" fmla="*/ 7803 h 10210"/>
                <a:gd name="connsiteX7" fmla="*/ 2610314 w 2636770"/>
                <a:gd name="connsiteY7" fmla="*/ 8503 h 10210"/>
                <a:gd name="connsiteX8" fmla="*/ 2247570 w 2636770"/>
                <a:gd name="connsiteY8" fmla="*/ 10210 h 10210"/>
                <a:gd name="connsiteX0" fmla="*/ 14 w 1289295"/>
                <a:gd name="connsiteY0" fmla="*/ 0 h 10683"/>
                <a:gd name="connsiteX1" fmla="*/ 897749 w 1289295"/>
                <a:gd name="connsiteY1" fmla="*/ 69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83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546788 w 1546788"/>
                <a:gd name="connsiteY0" fmla="*/ 0 h 10508"/>
                <a:gd name="connsiteX1" fmla="*/ 349219 w 1546788"/>
                <a:gd name="connsiteY1" fmla="*/ 570 h 10508"/>
                <a:gd name="connsiteX2" fmla="*/ 317472 w 1546788"/>
                <a:gd name="connsiteY2" fmla="*/ 2171 h 10508"/>
                <a:gd name="connsiteX3" fmla="*/ 643759 w 1546788"/>
                <a:gd name="connsiteY3" fmla="*/ 3812 h 10508"/>
                <a:gd name="connsiteX4" fmla="*/ 26457 w 1546788"/>
                <a:gd name="connsiteY4" fmla="*/ 5497 h 10508"/>
                <a:gd name="connsiteX5" fmla="*/ 740765 w 1546788"/>
                <a:gd name="connsiteY5" fmla="*/ 7073 h 10508"/>
                <a:gd name="connsiteX6" fmla="*/ 0 w 1546788"/>
                <a:gd name="connsiteY6" fmla="*/ 8101 h 10508"/>
                <a:gd name="connsiteX7" fmla="*/ 714309 w 1546788"/>
                <a:gd name="connsiteY7" fmla="*/ 8801 h 10508"/>
                <a:gd name="connsiteX8" fmla="*/ 351565 w 1546788"/>
                <a:gd name="connsiteY8" fmla="*/ 10508 h 10508"/>
                <a:gd name="connsiteX0" fmla="*/ 1546788 w 1546788"/>
                <a:gd name="connsiteY0" fmla="*/ 0 h 10508"/>
                <a:gd name="connsiteX1" fmla="*/ 349219 w 1546788"/>
                <a:gd name="connsiteY1" fmla="*/ 570 h 10508"/>
                <a:gd name="connsiteX2" fmla="*/ 317472 w 1546788"/>
                <a:gd name="connsiteY2" fmla="*/ 2171 h 10508"/>
                <a:gd name="connsiteX3" fmla="*/ 643759 w 1546788"/>
                <a:gd name="connsiteY3" fmla="*/ 3812 h 10508"/>
                <a:gd name="connsiteX4" fmla="*/ 26457 w 1546788"/>
                <a:gd name="connsiteY4" fmla="*/ 5497 h 10508"/>
                <a:gd name="connsiteX5" fmla="*/ 740765 w 1546788"/>
                <a:gd name="connsiteY5" fmla="*/ 7073 h 10508"/>
                <a:gd name="connsiteX6" fmla="*/ 0 w 1546788"/>
                <a:gd name="connsiteY6" fmla="*/ 8101 h 10508"/>
                <a:gd name="connsiteX7" fmla="*/ 714309 w 1546788"/>
                <a:gd name="connsiteY7" fmla="*/ 8801 h 10508"/>
                <a:gd name="connsiteX8" fmla="*/ 351565 w 1546788"/>
                <a:gd name="connsiteY8" fmla="*/ 10508 h 10508"/>
                <a:gd name="connsiteX0" fmla="*/ 1546788 w 1546788"/>
                <a:gd name="connsiteY0" fmla="*/ 0 h 10508"/>
                <a:gd name="connsiteX1" fmla="*/ 962995 w 1546788"/>
                <a:gd name="connsiteY1" fmla="*/ 608 h 10508"/>
                <a:gd name="connsiteX2" fmla="*/ 349219 w 1546788"/>
                <a:gd name="connsiteY2" fmla="*/ 570 h 10508"/>
                <a:gd name="connsiteX3" fmla="*/ 317472 w 1546788"/>
                <a:gd name="connsiteY3" fmla="*/ 2171 h 10508"/>
                <a:gd name="connsiteX4" fmla="*/ 643759 w 1546788"/>
                <a:gd name="connsiteY4" fmla="*/ 3812 h 10508"/>
                <a:gd name="connsiteX5" fmla="*/ 26457 w 1546788"/>
                <a:gd name="connsiteY5" fmla="*/ 5497 h 10508"/>
                <a:gd name="connsiteX6" fmla="*/ 740765 w 1546788"/>
                <a:gd name="connsiteY6" fmla="*/ 7073 h 10508"/>
                <a:gd name="connsiteX7" fmla="*/ 0 w 1546788"/>
                <a:gd name="connsiteY7" fmla="*/ 8101 h 10508"/>
                <a:gd name="connsiteX8" fmla="*/ 714309 w 1546788"/>
                <a:gd name="connsiteY8" fmla="*/ 8801 h 10508"/>
                <a:gd name="connsiteX9" fmla="*/ 351565 w 1546788"/>
                <a:gd name="connsiteY9" fmla="*/ 10508 h 10508"/>
                <a:gd name="connsiteX0" fmla="*/ 1462129 w 1462129"/>
                <a:gd name="connsiteY0" fmla="*/ 9986 h 9986"/>
                <a:gd name="connsiteX1" fmla="*/ 962995 w 1462129"/>
                <a:gd name="connsiteY1" fmla="*/ 38 h 9986"/>
                <a:gd name="connsiteX2" fmla="*/ 349219 w 1462129"/>
                <a:gd name="connsiteY2" fmla="*/ 0 h 9986"/>
                <a:gd name="connsiteX3" fmla="*/ 317472 w 1462129"/>
                <a:gd name="connsiteY3" fmla="*/ 1601 h 9986"/>
                <a:gd name="connsiteX4" fmla="*/ 643759 w 1462129"/>
                <a:gd name="connsiteY4" fmla="*/ 3242 h 9986"/>
                <a:gd name="connsiteX5" fmla="*/ 26457 w 1462129"/>
                <a:gd name="connsiteY5" fmla="*/ 4927 h 9986"/>
                <a:gd name="connsiteX6" fmla="*/ 740765 w 1462129"/>
                <a:gd name="connsiteY6" fmla="*/ 6503 h 9986"/>
                <a:gd name="connsiteX7" fmla="*/ 0 w 1462129"/>
                <a:gd name="connsiteY7" fmla="*/ 7531 h 9986"/>
                <a:gd name="connsiteX8" fmla="*/ 714309 w 1462129"/>
                <a:gd name="connsiteY8" fmla="*/ 8231 h 9986"/>
                <a:gd name="connsiteX9" fmla="*/ 351565 w 1462129"/>
                <a:gd name="connsiteY9" fmla="*/ 9938 h 9986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6586 w 16723"/>
                <a:gd name="connsiteY2" fmla="*/ 38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6586 w 16723"/>
                <a:gd name="connsiteY2" fmla="*/ 38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371 w 16723"/>
                <a:gd name="connsiteY2" fmla="*/ 827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371 w 16723"/>
                <a:gd name="connsiteY2" fmla="*/ 827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7551 w 16723"/>
                <a:gd name="connsiteY2" fmla="*/ 1300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758 w 16723"/>
                <a:gd name="connsiteY2" fmla="*/ 2352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082 w 16723"/>
                <a:gd name="connsiteY2" fmla="*/ 2405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082 w 16723"/>
                <a:gd name="connsiteY2" fmla="*/ 2405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48 w 16723"/>
                <a:gd name="connsiteY0" fmla="*/ 9965 h 9965"/>
                <a:gd name="connsiteX1" fmla="*/ 16671 w 16723"/>
                <a:gd name="connsiteY1" fmla="*/ 8926 h 9965"/>
                <a:gd name="connsiteX2" fmla="*/ 8082 w 16723"/>
                <a:gd name="connsiteY2" fmla="*/ 2405 h 9965"/>
                <a:gd name="connsiteX3" fmla="*/ 7551 w 16723"/>
                <a:gd name="connsiteY3" fmla="*/ 1300 h 9965"/>
                <a:gd name="connsiteX4" fmla="*/ 2388 w 16723"/>
                <a:gd name="connsiteY4" fmla="*/ 0 h 9965"/>
                <a:gd name="connsiteX5" fmla="*/ 2171 w 16723"/>
                <a:gd name="connsiteY5" fmla="*/ 1603 h 9965"/>
                <a:gd name="connsiteX6" fmla="*/ 4403 w 16723"/>
                <a:gd name="connsiteY6" fmla="*/ 3247 h 9965"/>
                <a:gd name="connsiteX7" fmla="*/ 181 w 16723"/>
                <a:gd name="connsiteY7" fmla="*/ 4934 h 9965"/>
                <a:gd name="connsiteX8" fmla="*/ 5066 w 16723"/>
                <a:gd name="connsiteY8" fmla="*/ 6512 h 9965"/>
                <a:gd name="connsiteX9" fmla="*/ 0 w 16723"/>
                <a:gd name="connsiteY9" fmla="*/ 7542 h 9965"/>
                <a:gd name="connsiteX10" fmla="*/ 4885 w 16723"/>
                <a:gd name="connsiteY10" fmla="*/ 8243 h 9965"/>
                <a:gd name="connsiteX11" fmla="*/ 2404 w 16723"/>
                <a:gd name="connsiteY11" fmla="*/ 9952 h 9965"/>
                <a:gd name="connsiteX12" fmla="*/ 10048 w 16723"/>
                <a:gd name="connsiteY12" fmla="*/ 9965 h 9965"/>
                <a:gd name="connsiteX0" fmla="*/ 6008 w 10026"/>
                <a:gd name="connsiteY0" fmla="*/ 10000 h 10274"/>
                <a:gd name="connsiteX1" fmla="*/ 9969 w 10026"/>
                <a:gd name="connsiteY1" fmla="*/ 8957 h 10274"/>
                <a:gd name="connsiteX2" fmla="*/ 4833 w 10026"/>
                <a:gd name="connsiteY2" fmla="*/ 2413 h 10274"/>
                <a:gd name="connsiteX3" fmla="*/ 4515 w 10026"/>
                <a:gd name="connsiteY3" fmla="*/ 1305 h 10274"/>
                <a:gd name="connsiteX4" fmla="*/ 1428 w 10026"/>
                <a:gd name="connsiteY4" fmla="*/ 0 h 10274"/>
                <a:gd name="connsiteX5" fmla="*/ 1298 w 10026"/>
                <a:gd name="connsiteY5" fmla="*/ 1609 h 10274"/>
                <a:gd name="connsiteX6" fmla="*/ 2633 w 10026"/>
                <a:gd name="connsiteY6" fmla="*/ 3258 h 10274"/>
                <a:gd name="connsiteX7" fmla="*/ 108 w 10026"/>
                <a:gd name="connsiteY7" fmla="*/ 4951 h 10274"/>
                <a:gd name="connsiteX8" fmla="*/ 3029 w 10026"/>
                <a:gd name="connsiteY8" fmla="*/ 6535 h 10274"/>
                <a:gd name="connsiteX9" fmla="*/ 0 w 10026"/>
                <a:gd name="connsiteY9" fmla="*/ 7568 h 10274"/>
                <a:gd name="connsiteX10" fmla="*/ 2921 w 10026"/>
                <a:gd name="connsiteY10" fmla="*/ 8272 h 10274"/>
                <a:gd name="connsiteX11" fmla="*/ 1438 w 10026"/>
                <a:gd name="connsiteY11" fmla="*/ 9987 h 10274"/>
                <a:gd name="connsiteX12" fmla="*/ 6008 w 10026"/>
                <a:gd name="connsiteY12" fmla="*/ 10000 h 10274"/>
                <a:gd name="connsiteX0" fmla="*/ 6008 w 9974"/>
                <a:gd name="connsiteY0" fmla="*/ 10000 h 10000"/>
                <a:gd name="connsiteX1" fmla="*/ 9969 w 9974"/>
                <a:gd name="connsiteY1" fmla="*/ 8957 h 10000"/>
                <a:gd name="connsiteX2" fmla="*/ 4833 w 9974"/>
                <a:gd name="connsiteY2" fmla="*/ 2413 h 10000"/>
                <a:gd name="connsiteX3" fmla="*/ 4515 w 9974"/>
                <a:gd name="connsiteY3" fmla="*/ 1305 h 10000"/>
                <a:gd name="connsiteX4" fmla="*/ 1428 w 9974"/>
                <a:gd name="connsiteY4" fmla="*/ 0 h 10000"/>
                <a:gd name="connsiteX5" fmla="*/ 1298 w 9974"/>
                <a:gd name="connsiteY5" fmla="*/ 1609 h 10000"/>
                <a:gd name="connsiteX6" fmla="*/ 2633 w 9974"/>
                <a:gd name="connsiteY6" fmla="*/ 3258 h 10000"/>
                <a:gd name="connsiteX7" fmla="*/ 108 w 9974"/>
                <a:gd name="connsiteY7" fmla="*/ 4951 h 10000"/>
                <a:gd name="connsiteX8" fmla="*/ 3029 w 9974"/>
                <a:gd name="connsiteY8" fmla="*/ 6535 h 10000"/>
                <a:gd name="connsiteX9" fmla="*/ 0 w 9974"/>
                <a:gd name="connsiteY9" fmla="*/ 7568 h 10000"/>
                <a:gd name="connsiteX10" fmla="*/ 2921 w 9974"/>
                <a:gd name="connsiteY10" fmla="*/ 8272 h 10000"/>
                <a:gd name="connsiteX11" fmla="*/ 1438 w 9974"/>
                <a:gd name="connsiteY11" fmla="*/ 9987 h 10000"/>
                <a:gd name="connsiteX12" fmla="*/ 6008 w 9974"/>
                <a:gd name="connsiteY12" fmla="*/ 10000 h 10000"/>
                <a:gd name="connsiteX0" fmla="*/ 6024 w 10025"/>
                <a:gd name="connsiteY0" fmla="*/ 10000 h 10000"/>
                <a:gd name="connsiteX1" fmla="*/ 9995 w 10025"/>
                <a:gd name="connsiteY1" fmla="*/ 8957 h 10000"/>
                <a:gd name="connsiteX2" fmla="*/ 4846 w 10025"/>
                <a:gd name="connsiteY2" fmla="*/ 2413 h 10000"/>
                <a:gd name="connsiteX3" fmla="*/ 4527 w 10025"/>
                <a:gd name="connsiteY3" fmla="*/ 1305 h 10000"/>
                <a:gd name="connsiteX4" fmla="*/ 1432 w 10025"/>
                <a:gd name="connsiteY4" fmla="*/ 0 h 10000"/>
                <a:gd name="connsiteX5" fmla="*/ 1301 w 10025"/>
                <a:gd name="connsiteY5" fmla="*/ 1609 h 10000"/>
                <a:gd name="connsiteX6" fmla="*/ 2640 w 10025"/>
                <a:gd name="connsiteY6" fmla="*/ 3258 h 10000"/>
                <a:gd name="connsiteX7" fmla="*/ 108 w 10025"/>
                <a:gd name="connsiteY7" fmla="*/ 4951 h 10000"/>
                <a:gd name="connsiteX8" fmla="*/ 3037 w 10025"/>
                <a:gd name="connsiteY8" fmla="*/ 6535 h 10000"/>
                <a:gd name="connsiteX9" fmla="*/ 0 w 10025"/>
                <a:gd name="connsiteY9" fmla="*/ 7568 h 10000"/>
                <a:gd name="connsiteX10" fmla="*/ 2929 w 10025"/>
                <a:gd name="connsiteY10" fmla="*/ 8272 h 10000"/>
                <a:gd name="connsiteX11" fmla="*/ 1442 w 10025"/>
                <a:gd name="connsiteY11" fmla="*/ 9987 h 10000"/>
                <a:gd name="connsiteX12" fmla="*/ 6024 w 10025"/>
                <a:gd name="connsiteY12" fmla="*/ 10000 h 10000"/>
                <a:gd name="connsiteX0" fmla="*/ 6024 w 10368"/>
                <a:gd name="connsiteY0" fmla="*/ 10000 h 10000"/>
                <a:gd name="connsiteX1" fmla="*/ 9995 w 10368"/>
                <a:gd name="connsiteY1" fmla="*/ 8957 h 10000"/>
                <a:gd name="connsiteX2" fmla="*/ 9937 w 10368"/>
                <a:gd name="connsiteY2" fmla="*/ 4384 h 10000"/>
                <a:gd name="connsiteX3" fmla="*/ 4846 w 10368"/>
                <a:gd name="connsiteY3" fmla="*/ 2413 h 10000"/>
                <a:gd name="connsiteX4" fmla="*/ 4527 w 10368"/>
                <a:gd name="connsiteY4" fmla="*/ 1305 h 10000"/>
                <a:gd name="connsiteX5" fmla="*/ 1432 w 10368"/>
                <a:gd name="connsiteY5" fmla="*/ 0 h 10000"/>
                <a:gd name="connsiteX6" fmla="*/ 1301 w 10368"/>
                <a:gd name="connsiteY6" fmla="*/ 1609 h 10000"/>
                <a:gd name="connsiteX7" fmla="*/ 2640 w 10368"/>
                <a:gd name="connsiteY7" fmla="*/ 3258 h 10000"/>
                <a:gd name="connsiteX8" fmla="*/ 108 w 10368"/>
                <a:gd name="connsiteY8" fmla="*/ 4951 h 10000"/>
                <a:gd name="connsiteX9" fmla="*/ 3037 w 10368"/>
                <a:gd name="connsiteY9" fmla="*/ 6535 h 10000"/>
                <a:gd name="connsiteX10" fmla="*/ 0 w 10368"/>
                <a:gd name="connsiteY10" fmla="*/ 7568 h 10000"/>
                <a:gd name="connsiteX11" fmla="*/ 2929 w 10368"/>
                <a:gd name="connsiteY11" fmla="*/ 8272 h 10000"/>
                <a:gd name="connsiteX12" fmla="*/ 1442 w 10368"/>
                <a:gd name="connsiteY12" fmla="*/ 9987 h 10000"/>
                <a:gd name="connsiteX13" fmla="*/ 6024 w 10368"/>
                <a:gd name="connsiteY13" fmla="*/ 10000 h 10000"/>
                <a:gd name="connsiteX0" fmla="*/ 6024 w 10368"/>
                <a:gd name="connsiteY0" fmla="*/ 10000 h 10000"/>
                <a:gd name="connsiteX1" fmla="*/ 9995 w 10368"/>
                <a:gd name="connsiteY1" fmla="*/ 8957 h 10000"/>
                <a:gd name="connsiteX2" fmla="*/ 9937 w 10368"/>
                <a:gd name="connsiteY2" fmla="*/ 4384 h 10000"/>
                <a:gd name="connsiteX3" fmla="*/ 7016 w 10368"/>
                <a:gd name="connsiteY3" fmla="*/ 3222 h 10000"/>
                <a:gd name="connsiteX4" fmla="*/ 4527 w 10368"/>
                <a:gd name="connsiteY4" fmla="*/ 1305 h 10000"/>
                <a:gd name="connsiteX5" fmla="*/ 1432 w 10368"/>
                <a:gd name="connsiteY5" fmla="*/ 0 h 10000"/>
                <a:gd name="connsiteX6" fmla="*/ 1301 w 10368"/>
                <a:gd name="connsiteY6" fmla="*/ 1609 h 10000"/>
                <a:gd name="connsiteX7" fmla="*/ 2640 w 10368"/>
                <a:gd name="connsiteY7" fmla="*/ 3258 h 10000"/>
                <a:gd name="connsiteX8" fmla="*/ 108 w 10368"/>
                <a:gd name="connsiteY8" fmla="*/ 4951 h 10000"/>
                <a:gd name="connsiteX9" fmla="*/ 3037 w 10368"/>
                <a:gd name="connsiteY9" fmla="*/ 6535 h 10000"/>
                <a:gd name="connsiteX10" fmla="*/ 0 w 10368"/>
                <a:gd name="connsiteY10" fmla="*/ 7568 h 10000"/>
                <a:gd name="connsiteX11" fmla="*/ 2929 w 10368"/>
                <a:gd name="connsiteY11" fmla="*/ 8272 h 10000"/>
                <a:gd name="connsiteX12" fmla="*/ 1442 w 10368"/>
                <a:gd name="connsiteY12" fmla="*/ 9987 h 10000"/>
                <a:gd name="connsiteX13" fmla="*/ 6024 w 10368"/>
                <a:gd name="connsiteY13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4527 w 10580"/>
                <a:gd name="connsiteY4" fmla="*/ 1305 h 10000"/>
                <a:gd name="connsiteX5" fmla="*/ 1432 w 10580"/>
                <a:gd name="connsiteY5" fmla="*/ 0 h 10000"/>
                <a:gd name="connsiteX6" fmla="*/ 1301 w 10580"/>
                <a:gd name="connsiteY6" fmla="*/ 1609 h 10000"/>
                <a:gd name="connsiteX7" fmla="*/ 2640 w 10580"/>
                <a:gd name="connsiteY7" fmla="*/ 3258 h 10000"/>
                <a:gd name="connsiteX8" fmla="*/ 108 w 10580"/>
                <a:gd name="connsiteY8" fmla="*/ 4951 h 10000"/>
                <a:gd name="connsiteX9" fmla="*/ 3037 w 10580"/>
                <a:gd name="connsiteY9" fmla="*/ 6535 h 10000"/>
                <a:gd name="connsiteX10" fmla="*/ 0 w 10580"/>
                <a:gd name="connsiteY10" fmla="*/ 7568 h 10000"/>
                <a:gd name="connsiteX11" fmla="*/ 2929 w 10580"/>
                <a:gd name="connsiteY11" fmla="*/ 8272 h 10000"/>
                <a:gd name="connsiteX12" fmla="*/ 1442 w 10580"/>
                <a:gd name="connsiteY12" fmla="*/ 9987 h 10000"/>
                <a:gd name="connsiteX13" fmla="*/ 6024 w 10580"/>
                <a:gd name="connsiteY13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80" h="10000">
                  <a:moveTo>
                    <a:pt x="6024" y="10000"/>
                  </a:moveTo>
                  <a:cubicBezTo>
                    <a:pt x="7985" y="9846"/>
                    <a:pt x="10320" y="10413"/>
                    <a:pt x="9995" y="8957"/>
                  </a:cubicBezTo>
                  <a:cubicBezTo>
                    <a:pt x="10131" y="8009"/>
                    <a:pt x="11084" y="7815"/>
                    <a:pt x="10226" y="6724"/>
                  </a:cubicBezTo>
                  <a:cubicBezTo>
                    <a:pt x="9368" y="5633"/>
                    <a:pt x="8270" y="4427"/>
                    <a:pt x="7016" y="3222"/>
                  </a:cubicBezTo>
                  <a:cubicBezTo>
                    <a:pt x="5444" y="1884"/>
                    <a:pt x="3293" y="1074"/>
                    <a:pt x="1432" y="0"/>
                  </a:cubicBezTo>
                  <a:cubicBezTo>
                    <a:pt x="1314" y="683"/>
                    <a:pt x="1321" y="976"/>
                    <a:pt x="1301" y="1609"/>
                  </a:cubicBezTo>
                  <a:lnTo>
                    <a:pt x="2640" y="3258"/>
                  </a:lnTo>
                  <a:lnTo>
                    <a:pt x="108" y="4951"/>
                  </a:lnTo>
                  <a:lnTo>
                    <a:pt x="3037" y="6535"/>
                  </a:lnTo>
                  <a:lnTo>
                    <a:pt x="0" y="7568"/>
                  </a:lnTo>
                  <a:lnTo>
                    <a:pt x="2929" y="8272"/>
                  </a:lnTo>
                  <a:lnTo>
                    <a:pt x="1442" y="9987"/>
                  </a:lnTo>
                  <a:lnTo>
                    <a:pt x="6024" y="10000"/>
                  </a:lnTo>
                  <a:close/>
                </a:path>
              </a:pathLst>
            </a:custGeom>
            <a:solidFill>
              <a:srgbClr val="00CC66"/>
            </a:solidFill>
            <a:ln>
              <a:solidFill>
                <a:srgbClr val="15FF8A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4" name="Right Arrow 143"/>
          <p:cNvSpPr/>
          <p:nvPr/>
        </p:nvSpPr>
        <p:spPr>
          <a:xfrm>
            <a:off x="9476005" y="5362007"/>
            <a:ext cx="485775" cy="20940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ight Arrow 144"/>
          <p:cNvSpPr/>
          <p:nvPr/>
        </p:nvSpPr>
        <p:spPr>
          <a:xfrm>
            <a:off x="9478624" y="6296816"/>
            <a:ext cx="485775" cy="20940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0" name="Group 149"/>
          <p:cNvGrpSpPr/>
          <p:nvPr/>
        </p:nvGrpSpPr>
        <p:grpSpPr>
          <a:xfrm>
            <a:off x="10105878" y="5955011"/>
            <a:ext cx="995184" cy="567762"/>
            <a:chOff x="10639524" y="5955011"/>
            <a:chExt cx="995184" cy="567762"/>
          </a:xfrm>
        </p:grpSpPr>
        <p:sp>
          <p:nvSpPr>
            <p:cNvPr id="142" name="Freeform 141"/>
            <p:cNvSpPr/>
            <p:nvPr/>
          </p:nvSpPr>
          <p:spPr>
            <a:xfrm>
              <a:off x="10639524" y="5955011"/>
              <a:ext cx="340220" cy="567018"/>
            </a:xfrm>
            <a:custGeom>
              <a:avLst/>
              <a:gdLst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47625 w 83838"/>
                <a:gd name="connsiteY2" fmla="*/ 304800 h 1409700"/>
                <a:gd name="connsiteX3" fmla="*/ 66675 w 83838"/>
                <a:gd name="connsiteY3" fmla="*/ 409575 h 1409700"/>
                <a:gd name="connsiteX4" fmla="*/ 76200 w 83838"/>
                <a:gd name="connsiteY4" fmla="*/ 1409700 h 1409700"/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66675 w 83838"/>
                <a:gd name="connsiteY2" fmla="*/ 409575 h 1409700"/>
                <a:gd name="connsiteX3" fmla="*/ 76200 w 83838"/>
                <a:gd name="connsiteY3" fmla="*/ 1409700 h 1409700"/>
                <a:gd name="connsiteX0" fmla="*/ 0 w 76200"/>
                <a:gd name="connsiteY0" fmla="*/ 17523 h 1427223"/>
                <a:gd name="connsiteX1" fmla="*/ 28575 w 76200"/>
                <a:gd name="connsiteY1" fmla="*/ 131823 h 1427223"/>
                <a:gd name="connsiteX2" fmla="*/ 76200 w 76200"/>
                <a:gd name="connsiteY2" fmla="*/ 1427223 h 1427223"/>
                <a:gd name="connsiteX0" fmla="*/ 0 w 29481"/>
                <a:gd name="connsiteY0" fmla="*/ 18382 h 1440697"/>
                <a:gd name="connsiteX1" fmla="*/ 28575 w 29481"/>
                <a:gd name="connsiteY1" fmla="*/ 132682 h 1440697"/>
                <a:gd name="connsiteX2" fmla="*/ 27893 w 29481"/>
                <a:gd name="connsiteY2" fmla="*/ 1440697 h 1440697"/>
                <a:gd name="connsiteX0" fmla="*/ 4708 w 9018"/>
                <a:gd name="connsiteY0" fmla="*/ 9242 h 1450479"/>
                <a:gd name="connsiteX1" fmla="*/ 4938 w 9018"/>
                <a:gd name="connsiteY1" fmla="*/ 142464 h 1450479"/>
                <a:gd name="connsiteX2" fmla="*/ 4256 w 9018"/>
                <a:gd name="connsiteY2" fmla="*/ 1450479 h 1450479"/>
                <a:gd name="connsiteX0" fmla="*/ 502 w 502"/>
                <a:gd name="connsiteY0" fmla="*/ 0 h 9936"/>
                <a:gd name="connsiteX1" fmla="*/ 0 w 502"/>
                <a:gd name="connsiteY1" fmla="*/ 9936 h 9936"/>
                <a:gd name="connsiteX0" fmla="*/ 297027 w 297027"/>
                <a:gd name="connsiteY0" fmla="*/ 0 h 10000"/>
                <a:gd name="connsiteX1" fmla="*/ 287027 w 297027"/>
                <a:gd name="connsiteY1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273379 w 639402"/>
                <a:gd name="connsiteY0" fmla="*/ 0 h 10000"/>
                <a:gd name="connsiteX1" fmla="*/ 0 w 639402"/>
                <a:gd name="connsiteY1" fmla="*/ 2188 h 10000"/>
                <a:gd name="connsiteX2" fmla="*/ 634942 w 639402"/>
                <a:gd name="connsiteY2" fmla="*/ 3457 h 10000"/>
                <a:gd name="connsiteX3" fmla="*/ 263379 w 639402"/>
                <a:gd name="connsiteY3" fmla="*/ 10000 h 10000"/>
                <a:gd name="connsiteX0" fmla="*/ 273379 w 634953"/>
                <a:gd name="connsiteY0" fmla="*/ 0 h 10000"/>
                <a:gd name="connsiteX1" fmla="*/ 0 w 634953"/>
                <a:gd name="connsiteY1" fmla="*/ 2188 h 10000"/>
                <a:gd name="connsiteX2" fmla="*/ 634942 w 634953"/>
                <a:gd name="connsiteY2" fmla="*/ 3457 h 10000"/>
                <a:gd name="connsiteX3" fmla="*/ 17637 w 634953"/>
                <a:gd name="connsiteY3" fmla="*/ 5974 h 10000"/>
                <a:gd name="connsiteX4" fmla="*/ 263379 w 634953"/>
                <a:gd name="connsiteY4" fmla="*/ 10000 h 10000"/>
                <a:gd name="connsiteX0" fmla="*/ 273379 w 652579"/>
                <a:gd name="connsiteY0" fmla="*/ 0 h 10000"/>
                <a:gd name="connsiteX1" fmla="*/ 0 w 652579"/>
                <a:gd name="connsiteY1" fmla="*/ 2188 h 10000"/>
                <a:gd name="connsiteX2" fmla="*/ 634942 w 652579"/>
                <a:gd name="connsiteY2" fmla="*/ 3457 h 10000"/>
                <a:gd name="connsiteX3" fmla="*/ 17637 w 652579"/>
                <a:gd name="connsiteY3" fmla="*/ 5974 h 10000"/>
                <a:gd name="connsiteX4" fmla="*/ 652579 w 652579"/>
                <a:gd name="connsiteY4" fmla="*/ 8315 h 10000"/>
                <a:gd name="connsiteX5" fmla="*/ 263379 w 652579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3457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61398"/>
                <a:gd name="connsiteY0" fmla="*/ 0 h 10000"/>
                <a:gd name="connsiteX1" fmla="*/ 26456 w 661398"/>
                <a:gd name="connsiteY1" fmla="*/ 2188 h 10000"/>
                <a:gd name="connsiteX2" fmla="*/ 661398 w 661398"/>
                <a:gd name="connsiteY2" fmla="*/ 5580 h 10000"/>
                <a:gd name="connsiteX3" fmla="*/ 0 w 661398"/>
                <a:gd name="connsiteY3" fmla="*/ 7046 h 10000"/>
                <a:gd name="connsiteX4" fmla="*/ 652579 w 661398"/>
                <a:gd name="connsiteY4" fmla="*/ 8293 h 10000"/>
                <a:gd name="connsiteX5" fmla="*/ 289835 w 661398"/>
                <a:gd name="connsiteY5" fmla="*/ 10000 h 10000"/>
                <a:gd name="connsiteX0" fmla="*/ 361565 w 723128"/>
                <a:gd name="connsiteY0" fmla="*/ 0 h 10000"/>
                <a:gd name="connsiteX1" fmla="*/ 88186 w 723128"/>
                <a:gd name="connsiteY1" fmla="*/ 2188 h 10000"/>
                <a:gd name="connsiteX2" fmla="*/ 723128 w 723128"/>
                <a:gd name="connsiteY2" fmla="*/ 5580 h 10000"/>
                <a:gd name="connsiteX3" fmla="*/ 0 w 723128"/>
                <a:gd name="connsiteY3" fmla="*/ 7593 h 10000"/>
                <a:gd name="connsiteX4" fmla="*/ 714309 w 723128"/>
                <a:gd name="connsiteY4" fmla="*/ 8293 h 10000"/>
                <a:gd name="connsiteX5" fmla="*/ 351565 w 723128"/>
                <a:gd name="connsiteY5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740765 w 740765"/>
                <a:gd name="connsiteY2" fmla="*/ 6565 h 10000"/>
                <a:gd name="connsiteX3" fmla="*/ 0 w 740765"/>
                <a:gd name="connsiteY3" fmla="*/ 7593 h 10000"/>
                <a:gd name="connsiteX4" fmla="*/ 714309 w 740765"/>
                <a:gd name="connsiteY4" fmla="*/ 8293 h 10000"/>
                <a:gd name="connsiteX5" fmla="*/ 351565 w 740765"/>
                <a:gd name="connsiteY5" fmla="*/ 10000 h 10000"/>
                <a:gd name="connsiteX0" fmla="*/ 467387 w 846587"/>
                <a:gd name="connsiteY0" fmla="*/ 0 h 10000"/>
                <a:gd name="connsiteX1" fmla="*/ 194008 w 846587"/>
                <a:gd name="connsiteY1" fmla="*/ 2188 h 10000"/>
                <a:gd name="connsiteX2" fmla="*/ 0 w 846587"/>
                <a:gd name="connsiteY2" fmla="*/ 5011 h 10000"/>
                <a:gd name="connsiteX3" fmla="*/ 846587 w 846587"/>
                <a:gd name="connsiteY3" fmla="*/ 6565 h 10000"/>
                <a:gd name="connsiteX4" fmla="*/ 105822 w 846587"/>
                <a:gd name="connsiteY4" fmla="*/ 7593 h 10000"/>
                <a:gd name="connsiteX5" fmla="*/ 820131 w 846587"/>
                <a:gd name="connsiteY5" fmla="*/ 8293 h 10000"/>
                <a:gd name="connsiteX6" fmla="*/ 457387 w 846587"/>
                <a:gd name="connsiteY6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643759 w 740765"/>
                <a:gd name="connsiteY1" fmla="*/ 3304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06890 w 740765"/>
                <a:gd name="connsiteY1" fmla="*/ 380 h 10000"/>
                <a:gd name="connsiteX2" fmla="*/ 317472 w 740765"/>
                <a:gd name="connsiteY2" fmla="*/ 1663 h 10000"/>
                <a:gd name="connsiteX3" fmla="*/ 643759 w 740765"/>
                <a:gd name="connsiteY3" fmla="*/ 3304 h 10000"/>
                <a:gd name="connsiteX4" fmla="*/ 26457 w 740765"/>
                <a:gd name="connsiteY4" fmla="*/ 4989 h 10000"/>
                <a:gd name="connsiteX5" fmla="*/ 740765 w 740765"/>
                <a:gd name="connsiteY5" fmla="*/ 6565 h 10000"/>
                <a:gd name="connsiteX6" fmla="*/ 0 w 740765"/>
                <a:gd name="connsiteY6" fmla="*/ 7593 h 10000"/>
                <a:gd name="connsiteX7" fmla="*/ 714309 w 740765"/>
                <a:gd name="connsiteY7" fmla="*/ 8293 h 10000"/>
                <a:gd name="connsiteX8" fmla="*/ 351565 w 740765"/>
                <a:gd name="connsiteY8" fmla="*/ 10000 h 10000"/>
                <a:gd name="connsiteX0" fmla="*/ 3 w 2636769"/>
                <a:gd name="connsiteY0" fmla="*/ 0 h 10210"/>
                <a:gd name="connsiteX1" fmla="*/ 2202894 w 2636769"/>
                <a:gd name="connsiteY1" fmla="*/ 590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4 w 2636770"/>
                <a:gd name="connsiteY0" fmla="*/ 0 h 10210"/>
                <a:gd name="connsiteX1" fmla="*/ 2245224 w 2636770"/>
                <a:gd name="connsiteY1" fmla="*/ 222 h 10210"/>
                <a:gd name="connsiteX2" fmla="*/ 2213477 w 2636770"/>
                <a:gd name="connsiteY2" fmla="*/ 1873 h 10210"/>
                <a:gd name="connsiteX3" fmla="*/ 2539764 w 2636770"/>
                <a:gd name="connsiteY3" fmla="*/ 3514 h 10210"/>
                <a:gd name="connsiteX4" fmla="*/ 1922462 w 2636770"/>
                <a:gd name="connsiteY4" fmla="*/ 5199 h 10210"/>
                <a:gd name="connsiteX5" fmla="*/ 2636770 w 2636770"/>
                <a:gd name="connsiteY5" fmla="*/ 6775 h 10210"/>
                <a:gd name="connsiteX6" fmla="*/ 1896005 w 2636770"/>
                <a:gd name="connsiteY6" fmla="*/ 7803 h 10210"/>
                <a:gd name="connsiteX7" fmla="*/ 2610314 w 2636770"/>
                <a:gd name="connsiteY7" fmla="*/ 8503 h 10210"/>
                <a:gd name="connsiteX8" fmla="*/ 2247570 w 2636770"/>
                <a:gd name="connsiteY8" fmla="*/ 10210 h 10210"/>
                <a:gd name="connsiteX0" fmla="*/ 14 w 1289295"/>
                <a:gd name="connsiteY0" fmla="*/ 0 h 10683"/>
                <a:gd name="connsiteX1" fmla="*/ 897749 w 1289295"/>
                <a:gd name="connsiteY1" fmla="*/ 69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83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0 w 1289281"/>
                <a:gd name="connsiteY0" fmla="*/ 0 h 10683"/>
                <a:gd name="connsiteX1" fmla="*/ 171081 w 1289281"/>
                <a:gd name="connsiteY1" fmla="*/ 1519 h 10683"/>
                <a:gd name="connsiteX2" fmla="*/ 897735 w 1289281"/>
                <a:gd name="connsiteY2" fmla="*/ 745 h 10683"/>
                <a:gd name="connsiteX3" fmla="*/ 865988 w 1289281"/>
                <a:gd name="connsiteY3" fmla="*/ 2346 h 10683"/>
                <a:gd name="connsiteX4" fmla="*/ 1192275 w 1289281"/>
                <a:gd name="connsiteY4" fmla="*/ 3987 h 10683"/>
                <a:gd name="connsiteX5" fmla="*/ 574973 w 1289281"/>
                <a:gd name="connsiteY5" fmla="*/ 5672 h 10683"/>
                <a:gd name="connsiteX6" fmla="*/ 1289281 w 1289281"/>
                <a:gd name="connsiteY6" fmla="*/ 7248 h 10683"/>
                <a:gd name="connsiteX7" fmla="*/ 548516 w 1289281"/>
                <a:gd name="connsiteY7" fmla="*/ 8276 h 10683"/>
                <a:gd name="connsiteX8" fmla="*/ 1262825 w 1289281"/>
                <a:gd name="connsiteY8" fmla="*/ 8976 h 10683"/>
                <a:gd name="connsiteX9" fmla="*/ 900081 w 1289281"/>
                <a:gd name="connsiteY9" fmla="*/ 10683 h 10683"/>
                <a:gd name="connsiteX0" fmla="*/ 112385 w 1161800"/>
                <a:gd name="connsiteY0" fmla="*/ 9881 h 9938"/>
                <a:gd name="connsiteX1" fmla="*/ 43600 w 1161800"/>
                <a:gd name="connsiteY1" fmla="*/ 774 h 9938"/>
                <a:gd name="connsiteX2" fmla="*/ 770254 w 1161800"/>
                <a:gd name="connsiteY2" fmla="*/ 0 h 9938"/>
                <a:gd name="connsiteX3" fmla="*/ 738507 w 1161800"/>
                <a:gd name="connsiteY3" fmla="*/ 1601 h 9938"/>
                <a:gd name="connsiteX4" fmla="*/ 1064794 w 1161800"/>
                <a:gd name="connsiteY4" fmla="*/ 3242 h 9938"/>
                <a:gd name="connsiteX5" fmla="*/ 447492 w 1161800"/>
                <a:gd name="connsiteY5" fmla="*/ 4927 h 9938"/>
                <a:gd name="connsiteX6" fmla="*/ 1161800 w 1161800"/>
                <a:gd name="connsiteY6" fmla="*/ 6503 h 9938"/>
                <a:gd name="connsiteX7" fmla="*/ 421035 w 1161800"/>
                <a:gd name="connsiteY7" fmla="*/ 7531 h 9938"/>
                <a:gd name="connsiteX8" fmla="*/ 1135344 w 1161800"/>
                <a:gd name="connsiteY8" fmla="*/ 8231 h 9938"/>
                <a:gd name="connsiteX9" fmla="*/ 772600 w 1161800"/>
                <a:gd name="connsiteY9" fmla="*/ 9938 h 9938"/>
                <a:gd name="connsiteX0" fmla="*/ 8487 w 17520"/>
                <a:gd name="connsiteY0" fmla="*/ 9943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0" fmla="*/ 8487 w 17520"/>
                <a:gd name="connsiteY0" fmla="*/ 9943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8487 w 17520"/>
                <a:gd name="connsiteY11" fmla="*/ 9943 h 10000"/>
                <a:gd name="connsiteX0" fmla="*/ 8487 w 17520"/>
                <a:gd name="connsiteY0" fmla="*/ 9996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8487 w 17520"/>
                <a:gd name="connsiteY11" fmla="*/ 9996 h 10000"/>
                <a:gd name="connsiteX0" fmla="*/ 2718 w 17520"/>
                <a:gd name="connsiteY0" fmla="*/ 9996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2718 w 17520"/>
                <a:gd name="connsiteY11" fmla="*/ 9996 h 10000"/>
                <a:gd name="connsiteX0" fmla="*/ 5166 w 19968"/>
                <a:gd name="connsiteY0" fmla="*/ 9996 h 10000"/>
                <a:gd name="connsiteX1" fmla="*/ 2449 w 19968"/>
                <a:gd name="connsiteY1" fmla="*/ 8001 h 10000"/>
                <a:gd name="connsiteX2" fmla="*/ 202 w 19968"/>
                <a:gd name="connsiteY2" fmla="*/ 4302 h 10000"/>
                <a:gd name="connsiteX3" fmla="*/ 16598 w 19968"/>
                <a:gd name="connsiteY3" fmla="*/ 0 h 10000"/>
                <a:gd name="connsiteX4" fmla="*/ 16325 w 19968"/>
                <a:gd name="connsiteY4" fmla="*/ 1611 h 10000"/>
                <a:gd name="connsiteX5" fmla="*/ 19133 w 19968"/>
                <a:gd name="connsiteY5" fmla="*/ 3262 h 10000"/>
                <a:gd name="connsiteX6" fmla="*/ 13820 w 19968"/>
                <a:gd name="connsiteY6" fmla="*/ 4958 h 10000"/>
                <a:gd name="connsiteX7" fmla="*/ 19968 w 19968"/>
                <a:gd name="connsiteY7" fmla="*/ 6544 h 10000"/>
                <a:gd name="connsiteX8" fmla="*/ 13592 w 19968"/>
                <a:gd name="connsiteY8" fmla="*/ 7578 h 10000"/>
                <a:gd name="connsiteX9" fmla="*/ 19740 w 19968"/>
                <a:gd name="connsiteY9" fmla="*/ 8282 h 10000"/>
                <a:gd name="connsiteX10" fmla="*/ 16618 w 19968"/>
                <a:gd name="connsiteY10" fmla="*/ 10000 h 10000"/>
                <a:gd name="connsiteX11" fmla="*/ 5166 w 19968"/>
                <a:gd name="connsiteY11" fmla="*/ 9996 h 10000"/>
                <a:gd name="connsiteX0" fmla="*/ 5918 w 20720"/>
                <a:gd name="connsiteY0" fmla="*/ 9996 h 10000"/>
                <a:gd name="connsiteX1" fmla="*/ 43 w 20720"/>
                <a:gd name="connsiteY1" fmla="*/ 8001 h 10000"/>
                <a:gd name="connsiteX2" fmla="*/ 954 w 20720"/>
                <a:gd name="connsiteY2" fmla="*/ 4302 h 10000"/>
                <a:gd name="connsiteX3" fmla="*/ 17350 w 20720"/>
                <a:gd name="connsiteY3" fmla="*/ 0 h 10000"/>
                <a:gd name="connsiteX4" fmla="*/ 17077 w 20720"/>
                <a:gd name="connsiteY4" fmla="*/ 1611 h 10000"/>
                <a:gd name="connsiteX5" fmla="*/ 19885 w 20720"/>
                <a:gd name="connsiteY5" fmla="*/ 3262 h 10000"/>
                <a:gd name="connsiteX6" fmla="*/ 14572 w 20720"/>
                <a:gd name="connsiteY6" fmla="*/ 4958 h 10000"/>
                <a:gd name="connsiteX7" fmla="*/ 20720 w 20720"/>
                <a:gd name="connsiteY7" fmla="*/ 6544 h 10000"/>
                <a:gd name="connsiteX8" fmla="*/ 14344 w 20720"/>
                <a:gd name="connsiteY8" fmla="*/ 7578 h 10000"/>
                <a:gd name="connsiteX9" fmla="*/ 20492 w 20720"/>
                <a:gd name="connsiteY9" fmla="*/ 8282 h 10000"/>
                <a:gd name="connsiteX10" fmla="*/ 17370 w 20720"/>
                <a:gd name="connsiteY10" fmla="*/ 10000 h 10000"/>
                <a:gd name="connsiteX11" fmla="*/ 5918 w 20720"/>
                <a:gd name="connsiteY11" fmla="*/ 9996 h 10000"/>
                <a:gd name="connsiteX0" fmla="*/ 5882 w 20684"/>
                <a:gd name="connsiteY0" fmla="*/ 9996 h 10000"/>
                <a:gd name="connsiteX1" fmla="*/ 7 w 20684"/>
                <a:gd name="connsiteY1" fmla="*/ 8001 h 10000"/>
                <a:gd name="connsiteX2" fmla="*/ 2011 w 20684"/>
                <a:gd name="connsiteY2" fmla="*/ 4971 h 10000"/>
                <a:gd name="connsiteX3" fmla="*/ 17314 w 20684"/>
                <a:gd name="connsiteY3" fmla="*/ 0 h 10000"/>
                <a:gd name="connsiteX4" fmla="*/ 17041 w 20684"/>
                <a:gd name="connsiteY4" fmla="*/ 1611 h 10000"/>
                <a:gd name="connsiteX5" fmla="*/ 19849 w 20684"/>
                <a:gd name="connsiteY5" fmla="*/ 3262 h 10000"/>
                <a:gd name="connsiteX6" fmla="*/ 14536 w 20684"/>
                <a:gd name="connsiteY6" fmla="*/ 4958 h 10000"/>
                <a:gd name="connsiteX7" fmla="*/ 20684 w 20684"/>
                <a:gd name="connsiteY7" fmla="*/ 6544 h 10000"/>
                <a:gd name="connsiteX8" fmla="*/ 14308 w 20684"/>
                <a:gd name="connsiteY8" fmla="*/ 7578 h 10000"/>
                <a:gd name="connsiteX9" fmla="*/ 20456 w 20684"/>
                <a:gd name="connsiteY9" fmla="*/ 8282 h 10000"/>
                <a:gd name="connsiteX10" fmla="*/ 17334 w 20684"/>
                <a:gd name="connsiteY10" fmla="*/ 10000 h 10000"/>
                <a:gd name="connsiteX11" fmla="*/ 5882 w 20684"/>
                <a:gd name="connsiteY11" fmla="*/ 99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84" h="10000">
                  <a:moveTo>
                    <a:pt x="5882" y="9996"/>
                  </a:moveTo>
                  <a:cubicBezTo>
                    <a:pt x="5804" y="9458"/>
                    <a:pt x="106" y="9528"/>
                    <a:pt x="7" y="8001"/>
                  </a:cubicBezTo>
                  <a:cubicBezTo>
                    <a:pt x="-92" y="6474"/>
                    <a:pt x="989" y="6090"/>
                    <a:pt x="2011" y="4971"/>
                  </a:cubicBezTo>
                  <a:lnTo>
                    <a:pt x="17314" y="0"/>
                  </a:lnTo>
                  <a:cubicBezTo>
                    <a:pt x="17068" y="684"/>
                    <a:pt x="17082" y="978"/>
                    <a:pt x="17041" y="1611"/>
                  </a:cubicBezTo>
                  <a:lnTo>
                    <a:pt x="19849" y="3262"/>
                  </a:lnTo>
                  <a:lnTo>
                    <a:pt x="14536" y="4958"/>
                  </a:lnTo>
                  <a:lnTo>
                    <a:pt x="20684" y="6544"/>
                  </a:lnTo>
                  <a:lnTo>
                    <a:pt x="14308" y="7578"/>
                  </a:lnTo>
                  <a:lnTo>
                    <a:pt x="20456" y="8282"/>
                  </a:lnTo>
                  <a:lnTo>
                    <a:pt x="17334" y="10000"/>
                  </a:lnTo>
                  <a:lnTo>
                    <a:pt x="5882" y="9996"/>
                  </a:lnTo>
                  <a:close/>
                </a:path>
              </a:pathLst>
            </a:custGeom>
            <a:solidFill>
              <a:srgbClr val="00CC66"/>
            </a:solidFill>
            <a:ln>
              <a:solidFill>
                <a:srgbClr val="15FF8A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11269409" y="5955011"/>
              <a:ext cx="365299" cy="567762"/>
            </a:xfrm>
            <a:custGeom>
              <a:avLst/>
              <a:gdLst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47625 w 83838"/>
                <a:gd name="connsiteY2" fmla="*/ 304800 h 1409700"/>
                <a:gd name="connsiteX3" fmla="*/ 66675 w 83838"/>
                <a:gd name="connsiteY3" fmla="*/ 409575 h 1409700"/>
                <a:gd name="connsiteX4" fmla="*/ 76200 w 83838"/>
                <a:gd name="connsiteY4" fmla="*/ 1409700 h 1409700"/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66675 w 83838"/>
                <a:gd name="connsiteY2" fmla="*/ 409575 h 1409700"/>
                <a:gd name="connsiteX3" fmla="*/ 76200 w 83838"/>
                <a:gd name="connsiteY3" fmla="*/ 1409700 h 1409700"/>
                <a:gd name="connsiteX0" fmla="*/ 0 w 76200"/>
                <a:gd name="connsiteY0" fmla="*/ 17523 h 1427223"/>
                <a:gd name="connsiteX1" fmla="*/ 28575 w 76200"/>
                <a:gd name="connsiteY1" fmla="*/ 131823 h 1427223"/>
                <a:gd name="connsiteX2" fmla="*/ 76200 w 76200"/>
                <a:gd name="connsiteY2" fmla="*/ 1427223 h 1427223"/>
                <a:gd name="connsiteX0" fmla="*/ 0 w 29481"/>
                <a:gd name="connsiteY0" fmla="*/ 18382 h 1440697"/>
                <a:gd name="connsiteX1" fmla="*/ 28575 w 29481"/>
                <a:gd name="connsiteY1" fmla="*/ 132682 h 1440697"/>
                <a:gd name="connsiteX2" fmla="*/ 27893 w 29481"/>
                <a:gd name="connsiteY2" fmla="*/ 1440697 h 1440697"/>
                <a:gd name="connsiteX0" fmla="*/ 4708 w 9018"/>
                <a:gd name="connsiteY0" fmla="*/ 9242 h 1450479"/>
                <a:gd name="connsiteX1" fmla="*/ 4938 w 9018"/>
                <a:gd name="connsiteY1" fmla="*/ 142464 h 1450479"/>
                <a:gd name="connsiteX2" fmla="*/ 4256 w 9018"/>
                <a:gd name="connsiteY2" fmla="*/ 1450479 h 1450479"/>
                <a:gd name="connsiteX0" fmla="*/ 502 w 502"/>
                <a:gd name="connsiteY0" fmla="*/ 0 h 9936"/>
                <a:gd name="connsiteX1" fmla="*/ 0 w 502"/>
                <a:gd name="connsiteY1" fmla="*/ 9936 h 9936"/>
                <a:gd name="connsiteX0" fmla="*/ 297027 w 297027"/>
                <a:gd name="connsiteY0" fmla="*/ 0 h 10000"/>
                <a:gd name="connsiteX1" fmla="*/ 287027 w 297027"/>
                <a:gd name="connsiteY1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273379 w 639402"/>
                <a:gd name="connsiteY0" fmla="*/ 0 h 10000"/>
                <a:gd name="connsiteX1" fmla="*/ 0 w 639402"/>
                <a:gd name="connsiteY1" fmla="*/ 2188 h 10000"/>
                <a:gd name="connsiteX2" fmla="*/ 634942 w 639402"/>
                <a:gd name="connsiteY2" fmla="*/ 3457 h 10000"/>
                <a:gd name="connsiteX3" fmla="*/ 263379 w 639402"/>
                <a:gd name="connsiteY3" fmla="*/ 10000 h 10000"/>
                <a:gd name="connsiteX0" fmla="*/ 273379 w 634953"/>
                <a:gd name="connsiteY0" fmla="*/ 0 h 10000"/>
                <a:gd name="connsiteX1" fmla="*/ 0 w 634953"/>
                <a:gd name="connsiteY1" fmla="*/ 2188 h 10000"/>
                <a:gd name="connsiteX2" fmla="*/ 634942 w 634953"/>
                <a:gd name="connsiteY2" fmla="*/ 3457 h 10000"/>
                <a:gd name="connsiteX3" fmla="*/ 17637 w 634953"/>
                <a:gd name="connsiteY3" fmla="*/ 5974 h 10000"/>
                <a:gd name="connsiteX4" fmla="*/ 263379 w 634953"/>
                <a:gd name="connsiteY4" fmla="*/ 10000 h 10000"/>
                <a:gd name="connsiteX0" fmla="*/ 273379 w 652579"/>
                <a:gd name="connsiteY0" fmla="*/ 0 h 10000"/>
                <a:gd name="connsiteX1" fmla="*/ 0 w 652579"/>
                <a:gd name="connsiteY1" fmla="*/ 2188 h 10000"/>
                <a:gd name="connsiteX2" fmla="*/ 634942 w 652579"/>
                <a:gd name="connsiteY2" fmla="*/ 3457 h 10000"/>
                <a:gd name="connsiteX3" fmla="*/ 17637 w 652579"/>
                <a:gd name="connsiteY3" fmla="*/ 5974 h 10000"/>
                <a:gd name="connsiteX4" fmla="*/ 652579 w 652579"/>
                <a:gd name="connsiteY4" fmla="*/ 8315 h 10000"/>
                <a:gd name="connsiteX5" fmla="*/ 263379 w 652579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3457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61398"/>
                <a:gd name="connsiteY0" fmla="*/ 0 h 10000"/>
                <a:gd name="connsiteX1" fmla="*/ 26456 w 661398"/>
                <a:gd name="connsiteY1" fmla="*/ 2188 h 10000"/>
                <a:gd name="connsiteX2" fmla="*/ 661398 w 661398"/>
                <a:gd name="connsiteY2" fmla="*/ 5580 h 10000"/>
                <a:gd name="connsiteX3" fmla="*/ 0 w 661398"/>
                <a:gd name="connsiteY3" fmla="*/ 7046 h 10000"/>
                <a:gd name="connsiteX4" fmla="*/ 652579 w 661398"/>
                <a:gd name="connsiteY4" fmla="*/ 8293 h 10000"/>
                <a:gd name="connsiteX5" fmla="*/ 289835 w 661398"/>
                <a:gd name="connsiteY5" fmla="*/ 10000 h 10000"/>
                <a:gd name="connsiteX0" fmla="*/ 361565 w 723128"/>
                <a:gd name="connsiteY0" fmla="*/ 0 h 10000"/>
                <a:gd name="connsiteX1" fmla="*/ 88186 w 723128"/>
                <a:gd name="connsiteY1" fmla="*/ 2188 h 10000"/>
                <a:gd name="connsiteX2" fmla="*/ 723128 w 723128"/>
                <a:gd name="connsiteY2" fmla="*/ 5580 h 10000"/>
                <a:gd name="connsiteX3" fmla="*/ 0 w 723128"/>
                <a:gd name="connsiteY3" fmla="*/ 7593 h 10000"/>
                <a:gd name="connsiteX4" fmla="*/ 714309 w 723128"/>
                <a:gd name="connsiteY4" fmla="*/ 8293 h 10000"/>
                <a:gd name="connsiteX5" fmla="*/ 351565 w 723128"/>
                <a:gd name="connsiteY5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740765 w 740765"/>
                <a:gd name="connsiteY2" fmla="*/ 6565 h 10000"/>
                <a:gd name="connsiteX3" fmla="*/ 0 w 740765"/>
                <a:gd name="connsiteY3" fmla="*/ 7593 h 10000"/>
                <a:gd name="connsiteX4" fmla="*/ 714309 w 740765"/>
                <a:gd name="connsiteY4" fmla="*/ 8293 h 10000"/>
                <a:gd name="connsiteX5" fmla="*/ 351565 w 740765"/>
                <a:gd name="connsiteY5" fmla="*/ 10000 h 10000"/>
                <a:gd name="connsiteX0" fmla="*/ 467387 w 846587"/>
                <a:gd name="connsiteY0" fmla="*/ 0 h 10000"/>
                <a:gd name="connsiteX1" fmla="*/ 194008 w 846587"/>
                <a:gd name="connsiteY1" fmla="*/ 2188 h 10000"/>
                <a:gd name="connsiteX2" fmla="*/ 0 w 846587"/>
                <a:gd name="connsiteY2" fmla="*/ 5011 h 10000"/>
                <a:gd name="connsiteX3" fmla="*/ 846587 w 846587"/>
                <a:gd name="connsiteY3" fmla="*/ 6565 h 10000"/>
                <a:gd name="connsiteX4" fmla="*/ 105822 w 846587"/>
                <a:gd name="connsiteY4" fmla="*/ 7593 h 10000"/>
                <a:gd name="connsiteX5" fmla="*/ 820131 w 846587"/>
                <a:gd name="connsiteY5" fmla="*/ 8293 h 10000"/>
                <a:gd name="connsiteX6" fmla="*/ 457387 w 846587"/>
                <a:gd name="connsiteY6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643759 w 740765"/>
                <a:gd name="connsiteY1" fmla="*/ 3304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06890 w 740765"/>
                <a:gd name="connsiteY1" fmla="*/ 380 h 10000"/>
                <a:gd name="connsiteX2" fmla="*/ 317472 w 740765"/>
                <a:gd name="connsiteY2" fmla="*/ 1663 h 10000"/>
                <a:gd name="connsiteX3" fmla="*/ 643759 w 740765"/>
                <a:gd name="connsiteY3" fmla="*/ 3304 h 10000"/>
                <a:gd name="connsiteX4" fmla="*/ 26457 w 740765"/>
                <a:gd name="connsiteY4" fmla="*/ 4989 h 10000"/>
                <a:gd name="connsiteX5" fmla="*/ 740765 w 740765"/>
                <a:gd name="connsiteY5" fmla="*/ 6565 h 10000"/>
                <a:gd name="connsiteX6" fmla="*/ 0 w 740765"/>
                <a:gd name="connsiteY6" fmla="*/ 7593 h 10000"/>
                <a:gd name="connsiteX7" fmla="*/ 714309 w 740765"/>
                <a:gd name="connsiteY7" fmla="*/ 8293 h 10000"/>
                <a:gd name="connsiteX8" fmla="*/ 351565 w 740765"/>
                <a:gd name="connsiteY8" fmla="*/ 10000 h 10000"/>
                <a:gd name="connsiteX0" fmla="*/ 3 w 2636769"/>
                <a:gd name="connsiteY0" fmla="*/ 0 h 10210"/>
                <a:gd name="connsiteX1" fmla="*/ 2202894 w 2636769"/>
                <a:gd name="connsiteY1" fmla="*/ 590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4 w 2636770"/>
                <a:gd name="connsiteY0" fmla="*/ 0 h 10210"/>
                <a:gd name="connsiteX1" fmla="*/ 2245224 w 2636770"/>
                <a:gd name="connsiteY1" fmla="*/ 222 h 10210"/>
                <a:gd name="connsiteX2" fmla="*/ 2213477 w 2636770"/>
                <a:gd name="connsiteY2" fmla="*/ 1873 h 10210"/>
                <a:gd name="connsiteX3" fmla="*/ 2539764 w 2636770"/>
                <a:gd name="connsiteY3" fmla="*/ 3514 h 10210"/>
                <a:gd name="connsiteX4" fmla="*/ 1922462 w 2636770"/>
                <a:gd name="connsiteY4" fmla="*/ 5199 h 10210"/>
                <a:gd name="connsiteX5" fmla="*/ 2636770 w 2636770"/>
                <a:gd name="connsiteY5" fmla="*/ 6775 h 10210"/>
                <a:gd name="connsiteX6" fmla="*/ 1896005 w 2636770"/>
                <a:gd name="connsiteY6" fmla="*/ 7803 h 10210"/>
                <a:gd name="connsiteX7" fmla="*/ 2610314 w 2636770"/>
                <a:gd name="connsiteY7" fmla="*/ 8503 h 10210"/>
                <a:gd name="connsiteX8" fmla="*/ 2247570 w 2636770"/>
                <a:gd name="connsiteY8" fmla="*/ 10210 h 10210"/>
                <a:gd name="connsiteX0" fmla="*/ 14 w 1289295"/>
                <a:gd name="connsiteY0" fmla="*/ 0 h 10683"/>
                <a:gd name="connsiteX1" fmla="*/ 897749 w 1289295"/>
                <a:gd name="connsiteY1" fmla="*/ 69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83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546788 w 1546788"/>
                <a:gd name="connsiteY0" fmla="*/ 0 h 10508"/>
                <a:gd name="connsiteX1" fmla="*/ 349219 w 1546788"/>
                <a:gd name="connsiteY1" fmla="*/ 570 h 10508"/>
                <a:gd name="connsiteX2" fmla="*/ 317472 w 1546788"/>
                <a:gd name="connsiteY2" fmla="*/ 2171 h 10508"/>
                <a:gd name="connsiteX3" fmla="*/ 643759 w 1546788"/>
                <a:gd name="connsiteY3" fmla="*/ 3812 h 10508"/>
                <a:gd name="connsiteX4" fmla="*/ 26457 w 1546788"/>
                <a:gd name="connsiteY4" fmla="*/ 5497 h 10508"/>
                <a:gd name="connsiteX5" fmla="*/ 740765 w 1546788"/>
                <a:gd name="connsiteY5" fmla="*/ 7073 h 10508"/>
                <a:gd name="connsiteX6" fmla="*/ 0 w 1546788"/>
                <a:gd name="connsiteY6" fmla="*/ 8101 h 10508"/>
                <a:gd name="connsiteX7" fmla="*/ 714309 w 1546788"/>
                <a:gd name="connsiteY7" fmla="*/ 8801 h 10508"/>
                <a:gd name="connsiteX8" fmla="*/ 351565 w 1546788"/>
                <a:gd name="connsiteY8" fmla="*/ 10508 h 10508"/>
                <a:gd name="connsiteX0" fmla="*/ 1546788 w 1546788"/>
                <a:gd name="connsiteY0" fmla="*/ 0 h 10508"/>
                <a:gd name="connsiteX1" fmla="*/ 349219 w 1546788"/>
                <a:gd name="connsiteY1" fmla="*/ 570 h 10508"/>
                <a:gd name="connsiteX2" fmla="*/ 317472 w 1546788"/>
                <a:gd name="connsiteY2" fmla="*/ 2171 h 10508"/>
                <a:gd name="connsiteX3" fmla="*/ 643759 w 1546788"/>
                <a:gd name="connsiteY3" fmla="*/ 3812 h 10508"/>
                <a:gd name="connsiteX4" fmla="*/ 26457 w 1546788"/>
                <a:gd name="connsiteY4" fmla="*/ 5497 h 10508"/>
                <a:gd name="connsiteX5" fmla="*/ 740765 w 1546788"/>
                <a:gd name="connsiteY5" fmla="*/ 7073 h 10508"/>
                <a:gd name="connsiteX6" fmla="*/ 0 w 1546788"/>
                <a:gd name="connsiteY6" fmla="*/ 8101 h 10508"/>
                <a:gd name="connsiteX7" fmla="*/ 714309 w 1546788"/>
                <a:gd name="connsiteY7" fmla="*/ 8801 h 10508"/>
                <a:gd name="connsiteX8" fmla="*/ 351565 w 1546788"/>
                <a:gd name="connsiteY8" fmla="*/ 10508 h 10508"/>
                <a:gd name="connsiteX0" fmla="*/ 1546788 w 1546788"/>
                <a:gd name="connsiteY0" fmla="*/ 0 h 10508"/>
                <a:gd name="connsiteX1" fmla="*/ 962995 w 1546788"/>
                <a:gd name="connsiteY1" fmla="*/ 608 h 10508"/>
                <a:gd name="connsiteX2" fmla="*/ 349219 w 1546788"/>
                <a:gd name="connsiteY2" fmla="*/ 570 h 10508"/>
                <a:gd name="connsiteX3" fmla="*/ 317472 w 1546788"/>
                <a:gd name="connsiteY3" fmla="*/ 2171 h 10508"/>
                <a:gd name="connsiteX4" fmla="*/ 643759 w 1546788"/>
                <a:gd name="connsiteY4" fmla="*/ 3812 h 10508"/>
                <a:gd name="connsiteX5" fmla="*/ 26457 w 1546788"/>
                <a:gd name="connsiteY5" fmla="*/ 5497 h 10508"/>
                <a:gd name="connsiteX6" fmla="*/ 740765 w 1546788"/>
                <a:gd name="connsiteY6" fmla="*/ 7073 h 10508"/>
                <a:gd name="connsiteX7" fmla="*/ 0 w 1546788"/>
                <a:gd name="connsiteY7" fmla="*/ 8101 h 10508"/>
                <a:gd name="connsiteX8" fmla="*/ 714309 w 1546788"/>
                <a:gd name="connsiteY8" fmla="*/ 8801 h 10508"/>
                <a:gd name="connsiteX9" fmla="*/ 351565 w 1546788"/>
                <a:gd name="connsiteY9" fmla="*/ 10508 h 10508"/>
                <a:gd name="connsiteX0" fmla="*/ 1462129 w 1462129"/>
                <a:gd name="connsiteY0" fmla="*/ 9986 h 9986"/>
                <a:gd name="connsiteX1" fmla="*/ 962995 w 1462129"/>
                <a:gd name="connsiteY1" fmla="*/ 38 h 9986"/>
                <a:gd name="connsiteX2" fmla="*/ 349219 w 1462129"/>
                <a:gd name="connsiteY2" fmla="*/ 0 h 9986"/>
                <a:gd name="connsiteX3" fmla="*/ 317472 w 1462129"/>
                <a:gd name="connsiteY3" fmla="*/ 1601 h 9986"/>
                <a:gd name="connsiteX4" fmla="*/ 643759 w 1462129"/>
                <a:gd name="connsiteY4" fmla="*/ 3242 h 9986"/>
                <a:gd name="connsiteX5" fmla="*/ 26457 w 1462129"/>
                <a:gd name="connsiteY5" fmla="*/ 4927 h 9986"/>
                <a:gd name="connsiteX6" fmla="*/ 740765 w 1462129"/>
                <a:gd name="connsiteY6" fmla="*/ 6503 h 9986"/>
                <a:gd name="connsiteX7" fmla="*/ 0 w 1462129"/>
                <a:gd name="connsiteY7" fmla="*/ 7531 h 9986"/>
                <a:gd name="connsiteX8" fmla="*/ 714309 w 1462129"/>
                <a:gd name="connsiteY8" fmla="*/ 8231 h 9986"/>
                <a:gd name="connsiteX9" fmla="*/ 351565 w 1462129"/>
                <a:gd name="connsiteY9" fmla="*/ 9938 h 9986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6586 w 16723"/>
                <a:gd name="connsiteY2" fmla="*/ 38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6586 w 16723"/>
                <a:gd name="connsiteY2" fmla="*/ 38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371 w 16723"/>
                <a:gd name="connsiteY2" fmla="*/ 827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371 w 16723"/>
                <a:gd name="connsiteY2" fmla="*/ 827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7551 w 16723"/>
                <a:gd name="connsiteY2" fmla="*/ 1300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758 w 16723"/>
                <a:gd name="connsiteY2" fmla="*/ 2352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082 w 16723"/>
                <a:gd name="connsiteY2" fmla="*/ 2405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082 w 16723"/>
                <a:gd name="connsiteY2" fmla="*/ 2405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48 w 16723"/>
                <a:gd name="connsiteY0" fmla="*/ 9965 h 9965"/>
                <a:gd name="connsiteX1" fmla="*/ 16671 w 16723"/>
                <a:gd name="connsiteY1" fmla="*/ 8926 h 9965"/>
                <a:gd name="connsiteX2" fmla="*/ 8082 w 16723"/>
                <a:gd name="connsiteY2" fmla="*/ 2405 h 9965"/>
                <a:gd name="connsiteX3" fmla="*/ 7551 w 16723"/>
                <a:gd name="connsiteY3" fmla="*/ 1300 h 9965"/>
                <a:gd name="connsiteX4" fmla="*/ 2388 w 16723"/>
                <a:gd name="connsiteY4" fmla="*/ 0 h 9965"/>
                <a:gd name="connsiteX5" fmla="*/ 2171 w 16723"/>
                <a:gd name="connsiteY5" fmla="*/ 1603 h 9965"/>
                <a:gd name="connsiteX6" fmla="*/ 4403 w 16723"/>
                <a:gd name="connsiteY6" fmla="*/ 3247 h 9965"/>
                <a:gd name="connsiteX7" fmla="*/ 181 w 16723"/>
                <a:gd name="connsiteY7" fmla="*/ 4934 h 9965"/>
                <a:gd name="connsiteX8" fmla="*/ 5066 w 16723"/>
                <a:gd name="connsiteY8" fmla="*/ 6512 h 9965"/>
                <a:gd name="connsiteX9" fmla="*/ 0 w 16723"/>
                <a:gd name="connsiteY9" fmla="*/ 7542 h 9965"/>
                <a:gd name="connsiteX10" fmla="*/ 4885 w 16723"/>
                <a:gd name="connsiteY10" fmla="*/ 8243 h 9965"/>
                <a:gd name="connsiteX11" fmla="*/ 2404 w 16723"/>
                <a:gd name="connsiteY11" fmla="*/ 9952 h 9965"/>
                <a:gd name="connsiteX12" fmla="*/ 10048 w 16723"/>
                <a:gd name="connsiteY12" fmla="*/ 9965 h 9965"/>
                <a:gd name="connsiteX0" fmla="*/ 6008 w 10026"/>
                <a:gd name="connsiteY0" fmla="*/ 10000 h 10274"/>
                <a:gd name="connsiteX1" fmla="*/ 9969 w 10026"/>
                <a:gd name="connsiteY1" fmla="*/ 8957 h 10274"/>
                <a:gd name="connsiteX2" fmla="*/ 4833 w 10026"/>
                <a:gd name="connsiteY2" fmla="*/ 2413 h 10274"/>
                <a:gd name="connsiteX3" fmla="*/ 4515 w 10026"/>
                <a:gd name="connsiteY3" fmla="*/ 1305 h 10274"/>
                <a:gd name="connsiteX4" fmla="*/ 1428 w 10026"/>
                <a:gd name="connsiteY4" fmla="*/ 0 h 10274"/>
                <a:gd name="connsiteX5" fmla="*/ 1298 w 10026"/>
                <a:gd name="connsiteY5" fmla="*/ 1609 h 10274"/>
                <a:gd name="connsiteX6" fmla="*/ 2633 w 10026"/>
                <a:gd name="connsiteY6" fmla="*/ 3258 h 10274"/>
                <a:gd name="connsiteX7" fmla="*/ 108 w 10026"/>
                <a:gd name="connsiteY7" fmla="*/ 4951 h 10274"/>
                <a:gd name="connsiteX8" fmla="*/ 3029 w 10026"/>
                <a:gd name="connsiteY8" fmla="*/ 6535 h 10274"/>
                <a:gd name="connsiteX9" fmla="*/ 0 w 10026"/>
                <a:gd name="connsiteY9" fmla="*/ 7568 h 10274"/>
                <a:gd name="connsiteX10" fmla="*/ 2921 w 10026"/>
                <a:gd name="connsiteY10" fmla="*/ 8272 h 10274"/>
                <a:gd name="connsiteX11" fmla="*/ 1438 w 10026"/>
                <a:gd name="connsiteY11" fmla="*/ 9987 h 10274"/>
                <a:gd name="connsiteX12" fmla="*/ 6008 w 10026"/>
                <a:gd name="connsiteY12" fmla="*/ 10000 h 10274"/>
                <a:gd name="connsiteX0" fmla="*/ 6008 w 9974"/>
                <a:gd name="connsiteY0" fmla="*/ 10000 h 10000"/>
                <a:gd name="connsiteX1" fmla="*/ 9969 w 9974"/>
                <a:gd name="connsiteY1" fmla="*/ 8957 h 10000"/>
                <a:gd name="connsiteX2" fmla="*/ 4833 w 9974"/>
                <a:gd name="connsiteY2" fmla="*/ 2413 h 10000"/>
                <a:gd name="connsiteX3" fmla="*/ 4515 w 9974"/>
                <a:gd name="connsiteY3" fmla="*/ 1305 h 10000"/>
                <a:gd name="connsiteX4" fmla="*/ 1428 w 9974"/>
                <a:gd name="connsiteY4" fmla="*/ 0 h 10000"/>
                <a:gd name="connsiteX5" fmla="*/ 1298 w 9974"/>
                <a:gd name="connsiteY5" fmla="*/ 1609 h 10000"/>
                <a:gd name="connsiteX6" fmla="*/ 2633 w 9974"/>
                <a:gd name="connsiteY6" fmla="*/ 3258 h 10000"/>
                <a:gd name="connsiteX7" fmla="*/ 108 w 9974"/>
                <a:gd name="connsiteY7" fmla="*/ 4951 h 10000"/>
                <a:gd name="connsiteX8" fmla="*/ 3029 w 9974"/>
                <a:gd name="connsiteY8" fmla="*/ 6535 h 10000"/>
                <a:gd name="connsiteX9" fmla="*/ 0 w 9974"/>
                <a:gd name="connsiteY9" fmla="*/ 7568 h 10000"/>
                <a:gd name="connsiteX10" fmla="*/ 2921 w 9974"/>
                <a:gd name="connsiteY10" fmla="*/ 8272 h 10000"/>
                <a:gd name="connsiteX11" fmla="*/ 1438 w 9974"/>
                <a:gd name="connsiteY11" fmla="*/ 9987 h 10000"/>
                <a:gd name="connsiteX12" fmla="*/ 6008 w 9974"/>
                <a:gd name="connsiteY12" fmla="*/ 10000 h 10000"/>
                <a:gd name="connsiteX0" fmla="*/ 6024 w 10025"/>
                <a:gd name="connsiteY0" fmla="*/ 10000 h 10000"/>
                <a:gd name="connsiteX1" fmla="*/ 9995 w 10025"/>
                <a:gd name="connsiteY1" fmla="*/ 8957 h 10000"/>
                <a:gd name="connsiteX2" fmla="*/ 4846 w 10025"/>
                <a:gd name="connsiteY2" fmla="*/ 2413 h 10000"/>
                <a:gd name="connsiteX3" fmla="*/ 4527 w 10025"/>
                <a:gd name="connsiteY3" fmla="*/ 1305 h 10000"/>
                <a:gd name="connsiteX4" fmla="*/ 1432 w 10025"/>
                <a:gd name="connsiteY4" fmla="*/ 0 h 10000"/>
                <a:gd name="connsiteX5" fmla="*/ 1301 w 10025"/>
                <a:gd name="connsiteY5" fmla="*/ 1609 h 10000"/>
                <a:gd name="connsiteX6" fmla="*/ 2640 w 10025"/>
                <a:gd name="connsiteY6" fmla="*/ 3258 h 10000"/>
                <a:gd name="connsiteX7" fmla="*/ 108 w 10025"/>
                <a:gd name="connsiteY7" fmla="*/ 4951 h 10000"/>
                <a:gd name="connsiteX8" fmla="*/ 3037 w 10025"/>
                <a:gd name="connsiteY8" fmla="*/ 6535 h 10000"/>
                <a:gd name="connsiteX9" fmla="*/ 0 w 10025"/>
                <a:gd name="connsiteY9" fmla="*/ 7568 h 10000"/>
                <a:gd name="connsiteX10" fmla="*/ 2929 w 10025"/>
                <a:gd name="connsiteY10" fmla="*/ 8272 h 10000"/>
                <a:gd name="connsiteX11" fmla="*/ 1442 w 10025"/>
                <a:gd name="connsiteY11" fmla="*/ 9987 h 10000"/>
                <a:gd name="connsiteX12" fmla="*/ 6024 w 10025"/>
                <a:gd name="connsiteY12" fmla="*/ 10000 h 10000"/>
                <a:gd name="connsiteX0" fmla="*/ 6024 w 10368"/>
                <a:gd name="connsiteY0" fmla="*/ 10000 h 10000"/>
                <a:gd name="connsiteX1" fmla="*/ 9995 w 10368"/>
                <a:gd name="connsiteY1" fmla="*/ 8957 h 10000"/>
                <a:gd name="connsiteX2" fmla="*/ 9937 w 10368"/>
                <a:gd name="connsiteY2" fmla="*/ 4384 h 10000"/>
                <a:gd name="connsiteX3" fmla="*/ 4846 w 10368"/>
                <a:gd name="connsiteY3" fmla="*/ 2413 h 10000"/>
                <a:gd name="connsiteX4" fmla="*/ 4527 w 10368"/>
                <a:gd name="connsiteY4" fmla="*/ 1305 h 10000"/>
                <a:gd name="connsiteX5" fmla="*/ 1432 w 10368"/>
                <a:gd name="connsiteY5" fmla="*/ 0 h 10000"/>
                <a:gd name="connsiteX6" fmla="*/ 1301 w 10368"/>
                <a:gd name="connsiteY6" fmla="*/ 1609 h 10000"/>
                <a:gd name="connsiteX7" fmla="*/ 2640 w 10368"/>
                <a:gd name="connsiteY7" fmla="*/ 3258 h 10000"/>
                <a:gd name="connsiteX8" fmla="*/ 108 w 10368"/>
                <a:gd name="connsiteY8" fmla="*/ 4951 h 10000"/>
                <a:gd name="connsiteX9" fmla="*/ 3037 w 10368"/>
                <a:gd name="connsiteY9" fmla="*/ 6535 h 10000"/>
                <a:gd name="connsiteX10" fmla="*/ 0 w 10368"/>
                <a:gd name="connsiteY10" fmla="*/ 7568 h 10000"/>
                <a:gd name="connsiteX11" fmla="*/ 2929 w 10368"/>
                <a:gd name="connsiteY11" fmla="*/ 8272 h 10000"/>
                <a:gd name="connsiteX12" fmla="*/ 1442 w 10368"/>
                <a:gd name="connsiteY12" fmla="*/ 9987 h 10000"/>
                <a:gd name="connsiteX13" fmla="*/ 6024 w 10368"/>
                <a:gd name="connsiteY13" fmla="*/ 10000 h 10000"/>
                <a:gd name="connsiteX0" fmla="*/ 6024 w 10368"/>
                <a:gd name="connsiteY0" fmla="*/ 10000 h 10000"/>
                <a:gd name="connsiteX1" fmla="*/ 9995 w 10368"/>
                <a:gd name="connsiteY1" fmla="*/ 8957 h 10000"/>
                <a:gd name="connsiteX2" fmla="*/ 9937 w 10368"/>
                <a:gd name="connsiteY2" fmla="*/ 4384 h 10000"/>
                <a:gd name="connsiteX3" fmla="*/ 7016 w 10368"/>
                <a:gd name="connsiteY3" fmla="*/ 3222 h 10000"/>
                <a:gd name="connsiteX4" fmla="*/ 4527 w 10368"/>
                <a:gd name="connsiteY4" fmla="*/ 1305 h 10000"/>
                <a:gd name="connsiteX5" fmla="*/ 1432 w 10368"/>
                <a:gd name="connsiteY5" fmla="*/ 0 h 10000"/>
                <a:gd name="connsiteX6" fmla="*/ 1301 w 10368"/>
                <a:gd name="connsiteY6" fmla="*/ 1609 h 10000"/>
                <a:gd name="connsiteX7" fmla="*/ 2640 w 10368"/>
                <a:gd name="connsiteY7" fmla="*/ 3258 h 10000"/>
                <a:gd name="connsiteX8" fmla="*/ 108 w 10368"/>
                <a:gd name="connsiteY8" fmla="*/ 4951 h 10000"/>
                <a:gd name="connsiteX9" fmla="*/ 3037 w 10368"/>
                <a:gd name="connsiteY9" fmla="*/ 6535 h 10000"/>
                <a:gd name="connsiteX10" fmla="*/ 0 w 10368"/>
                <a:gd name="connsiteY10" fmla="*/ 7568 h 10000"/>
                <a:gd name="connsiteX11" fmla="*/ 2929 w 10368"/>
                <a:gd name="connsiteY11" fmla="*/ 8272 h 10000"/>
                <a:gd name="connsiteX12" fmla="*/ 1442 w 10368"/>
                <a:gd name="connsiteY12" fmla="*/ 9987 h 10000"/>
                <a:gd name="connsiteX13" fmla="*/ 6024 w 10368"/>
                <a:gd name="connsiteY13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4527 w 10580"/>
                <a:gd name="connsiteY4" fmla="*/ 1305 h 10000"/>
                <a:gd name="connsiteX5" fmla="*/ 1432 w 10580"/>
                <a:gd name="connsiteY5" fmla="*/ 0 h 10000"/>
                <a:gd name="connsiteX6" fmla="*/ 1301 w 10580"/>
                <a:gd name="connsiteY6" fmla="*/ 1609 h 10000"/>
                <a:gd name="connsiteX7" fmla="*/ 2640 w 10580"/>
                <a:gd name="connsiteY7" fmla="*/ 3258 h 10000"/>
                <a:gd name="connsiteX8" fmla="*/ 108 w 10580"/>
                <a:gd name="connsiteY8" fmla="*/ 4951 h 10000"/>
                <a:gd name="connsiteX9" fmla="*/ 3037 w 10580"/>
                <a:gd name="connsiteY9" fmla="*/ 6535 h 10000"/>
                <a:gd name="connsiteX10" fmla="*/ 0 w 10580"/>
                <a:gd name="connsiteY10" fmla="*/ 7568 h 10000"/>
                <a:gd name="connsiteX11" fmla="*/ 2929 w 10580"/>
                <a:gd name="connsiteY11" fmla="*/ 8272 h 10000"/>
                <a:gd name="connsiteX12" fmla="*/ 1442 w 10580"/>
                <a:gd name="connsiteY12" fmla="*/ 9987 h 10000"/>
                <a:gd name="connsiteX13" fmla="*/ 6024 w 10580"/>
                <a:gd name="connsiteY13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80" h="10000">
                  <a:moveTo>
                    <a:pt x="6024" y="10000"/>
                  </a:moveTo>
                  <a:cubicBezTo>
                    <a:pt x="7985" y="9846"/>
                    <a:pt x="10320" y="10413"/>
                    <a:pt x="9995" y="8957"/>
                  </a:cubicBezTo>
                  <a:cubicBezTo>
                    <a:pt x="10131" y="8009"/>
                    <a:pt x="11084" y="7815"/>
                    <a:pt x="10226" y="6724"/>
                  </a:cubicBezTo>
                  <a:cubicBezTo>
                    <a:pt x="9368" y="5633"/>
                    <a:pt x="8270" y="4427"/>
                    <a:pt x="7016" y="3222"/>
                  </a:cubicBezTo>
                  <a:cubicBezTo>
                    <a:pt x="5444" y="1884"/>
                    <a:pt x="3293" y="1074"/>
                    <a:pt x="1432" y="0"/>
                  </a:cubicBezTo>
                  <a:cubicBezTo>
                    <a:pt x="1314" y="683"/>
                    <a:pt x="1321" y="976"/>
                    <a:pt x="1301" y="1609"/>
                  </a:cubicBezTo>
                  <a:lnTo>
                    <a:pt x="2640" y="3258"/>
                  </a:lnTo>
                  <a:lnTo>
                    <a:pt x="108" y="4951"/>
                  </a:lnTo>
                  <a:lnTo>
                    <a:pt x="3037" y="6535"/>
                  </a:lnTo>
                  <a:lnTo>
                    <a:pt x="0" y="7568"/>
                  </a:lnTo>
                  <a:lnTo>
                    <a:pt x="2929" y="8272"/>
                  </a:lnTo>
                  <a:lnTo>
                    <a:pt x="1442" y="9987"/>
                  </a:lnTo>
                  <a:lnTo>
                    <a:pt x="6024" y="10000"/>
                  </a:lnTo>
                  <a:close/>
                </a:path>
              </a:pathLst>
            </a:custGeom>
            <a:solidFill>
              <a:srgbClr val="00CC66"/>
            </a:solidFill>
            <a:ln>
              <a:solidFill>
                <a:srgbClr val="15FF8A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226" y="6155473"/>
              <a:ext cx="311351" cy="357568"/>
            </a:xfrm>
            <a:prstGeom prst="rect">
              <a:avLst/>
            </a:prstGeom>
          </p:spPr>
        </p:pic>
      </p:grpSp>
      <p:grpSp>
        <p:nvGrpSpPr>
          <p:cNvPr id="149" name="Group 148"/>
          <p:cNvGrpSpPr/>
          <p:nvPr/>
        </p:nvGrpSpPr>
        <p:grpSpPr>
          <a:xfrm>
            <a:off x="10105878" y="5120614"/>
            <a:ext cx="995184" cy="575868"/>
            <a:chOff x="10639524" y="5120614"/>
            <a:chExt cx="995184" cy="575868"/>
          </a:xfrm>
        </p:grpSpPr>
        <p:sp>
          <p:nvSpPr>
            <p:cNvPr id="140" name="Freeform 139"/>
            <p:cNvSpPr/>
            <p:nvPr/>
          </p:nvSpPr>
          <p:spPr>
            <a:xfrm>
              <a:off x="10639524" y="5125918"/>
              <a:ext cx="340220" cy="567018"/>
            </a:xfrm>
            <a:custGeom>
              <a:avLst/>
              <a:gdLst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47625 w 83838"/>
                <a:gd name="connsiteY2" fmla="*/ 304800 h 1409700"/>
                <a:gd name="connsiteX3" fmla="*/ 66675 w 83838"/>
                <a:gd name="connsiteY3" fmla="*/ 409575 h 1409700"/>
                <a:gd name="connsiteX4" fmla="*/ 76200 w 83838"/>
                <a:gd name="connsiteY4" fmla="*/ 1409700 h 1409700"/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66675 w 83838"/>
                <a:gd name="connsiteY2" fmla="*/ 409575 h 1409700"/>
                <a:gd name="connsiteX3" fmla="*/ 76200 w 83838"/>
                <a:gd name="connsiteY3" fmla="*/ 1409700 h 1409700"/>
                <a:gd name="connsiteX0" fmla="*/ 0 w 76200"/>
                <a:gd name="connsiteY0" fmla="*/ 17523 h 1427223"/>
                <a:gd name="connsiteX1" fmla="*/ 28575 w 76200"/>
                <a:gd name="connsiteY1" fmla="*/ 131823 h 1427223"/>
                <a:gd name="connsiteX2" fmla="*/ 76200 w 76200"/>
                <a:gd name="connsiteY2" fmla="*/ 1427223 h 1427223"/>
                <a:gd name="connsiteX0" fmla="*/ 0 w 29481"/>
                <a:gd name="connsiteY0" fmla="*/ 18382 h 1440697"/>
                <a:gd name="connsiteX1" fmla="*/ 28575 w 29481"/>
                <a:gd name="connsiteY1" fmla="*/ 132682 h 1440697"/>
                <a:gd name="connsiteX2" fmla="*/ 27893 w 29481"/>
                <a:gd name="connsiteY2" fmla="*/ 1440697 h 1440697"/>
                <a:gd name="connsiteX0" fmla="*/ 4708 w 9018"/>
                <a:gd name="connsiteY0" fmla="*/ 9242 h 1450479"/>
                <a:gd name="connsiteX1" fmla="*/ 4938 w 9018"/>
                <a:gd name="connsiteY1" fmla="*/ 142464 h 1450479"/>
                <a:gd name="connsiteX2" fmla="*/ 4256 w 9018"/>
                <a:gd name="connsiteY2" fmla="*/ 1450479 h 1450479"/>
                <a:gd name="connsiteX0" fmla="*/ 502 w 502"/>
                <a:gd name="connsiteY0" fmla="*/ 0 h 9936"/>
                <a:gd name="connsiteX1" fmla="*/ 0 w 502"/>
                <a:gd name="connsiteY1" fmla="*/ 9936 h 9936"/>
                <a:gd name="connsiteX0" fmla="*/ 297027 w 297027"/>
                <a:gd name="connsiteY0" fmla="*/ 0 h 10000"/>
                <a:gd name="connsiteX1" fmla="*/ 287027 w 297027"/>
                <a:gd name="connsiteY1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273379 w 639402"/>
                <a:gd name="connsiteY0" fmla="*/ 0 h 10000"/>
                <a:gd name="connsiteX1" fmla="*/ 0 w 639402"/>
                <a:gd name="connsiteY1" fmla="*/ 2188 h 10000"/>
                <a:gd name="connsiteX2" fmla="*/ 634942 w 639402"/>
                <a:gd name="connsiteY2" fmla="*/ 3457 h 10000"/>
                <a:gd name="connsiteX3" fmla="*/ 263379 w 639402"/>
                <a:gd name="connsiteY3" fmla="*/ 10000 h 10000"/>
                <a:gd name="connsiteX0" fmla="*/ 273379 w 634953"/>
                <a:gd name="connsiteY0" fmla="*/ 0 h 10000"/>
                <a:gd name="connsiteX1" fmla="*/ 0 w 634953"/>
                <a:gd name="connsiteY1" fmla="*/ 2188 h 10000"/>
                <a:gd name="connsiteX2" fmla="*/ 634942 w 634953"/>
                <a:gd name="connsiteY2" fmla="*/ 3457 h 10000"/>
                <a:gd name="connsiteX3" fmla="*/ 17637 w 634953"/>
                <a:gd name="connsiteY3" fmla="*/ 5974 h 10000"/>
                <a:gd name="connsiteX4" fmla="*/ 263379 w 634953"/>
                <a:gd name="connsiteY4" fmla="*/ 10000 h 10000"/>
                <a:gd name="connsiteX0" fmla="*/ 273379 w 652579"/>
                <a:gd name="connsiteY0" fmla="*/ 0 h 10000"/>
                <a:gd name="connsiteX1" fmla="*/ 0 w 652579"/>
                <a:gd name="connsiteY1" fmla="*/ 2188 h 10000"/>
                <a:gd name="connsiteX2" fmla="*/ 634942 w 652579"/>
                <a:gd name="connsiteY2" fmla="*/ 3457 h 10000"/>
                <a:gd name="connsiteX3" fmla="*/ 17637 w 652579"/>
                <a:gd name="connsiteY3" fmla="*/ 5974 h 10000"/>
                <a:gd name="connsiteX4" fmla="*/ 652579 w 652579"/>
                <a:gd name="connsiteY4" fmla="*/ 8315 h 10000"/>
                <a:gd name="connsiteX5" fmla="*/ 263379 w 652579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3457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61398"/>
                <a:gd name="connsiteY0" fmla="*/ 0 h 10000"/>
                <a:gd name="connsiteX1" fmla="*/ 26456 w 661398"/>
                <a:gd name="connsiteY1" fmla="*/ 2188 h 10000"/>
                <a:gd name="connsiteX2" fmla="*/ 661398 w 661398"/>
                <a:gd name="connsiteY2" fmla="*/ 5580 h 10000"/>
                <a:gd name="connsiteX3" fmla="*/ 0 w 661398"/>
                <a:gd name="connsiteY3" fmla="*/ 7046 h 10000"/>
                <a:gd name="connsiteX4" fmla="*/ 652579 w 661398"/>
                <a:gd name="connsiteY4" fmla="*/ 8293 h 10000"/>
                <a:gd name="connsiteX5" fmla="*/ 289835 w 661398"/>
                <a:gd name="connsiteY5" fmla="*/ 10000 h 10000"/>
                <a:gd name="connsiteX0" fmla="*/ 361565 w 723128"/>
                <a:gd name="connsiteY0" fmla="*/ 0 h 10000"/>
                <a:gd name="connsiteX1" fmla="*/ 88186 w 723128"/>
                <a:gd name="connsiteY1" fmla="*/ 2188 h 10000"/>
                <a:gd name="connsiteX2" fmla="*/ 723128 w 723128"/>
                <a:gd name="connsiteY2" fmla="*/ 5580 h 10000"/>
                <a:gd name="connsiteX3" fmla="*/ 0 w 723128"/>
                <a:gd name="connsiteY3" fmla="*/ 7593 h 10000"/>
                <a:gd name="connsiteX4" fmla="*/ 714309 w 723128"/>
                <a:gd name="connsiteY4" fmla="*/ 8293 h 10000"/>
                <a:gd name="connsiteX5" fmla="*/ 351565 w 723128"/>
                <a:gd name="connsiteY5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740765 w 740765"/>
                <a:gd name="connsiteY2" fmla="*/ 6565 h 10000"/>
                <a:gd name="connsiteX3" fmla="*/ 0 w 740765"/>
                <a:gd name="connsiteY3" fmla="*/ 7593 h 10000"/>
                <a:gd name="connsiteX4" fmla="*/ 714309 w 740765"/>
                <a:gd name="connsiteY4" fmla="*/ 8293 h 10000"/>
                <a:gd name="connsiteX5" fmla="*/ 351565 w 740765"/>
                <a:gd name="connsiteY5" fmla="*/ 10000 h 10000"/>
                <a:gd name="connsiteX0" fmla="*/ 467387 w 846587"/>
                <a:gd name="connsiteY0" fmla="*/ 0 h 10000"/>
                <a:gd name="connsiteX1" fmla="*/ 194008 w 846587"/>
                <a:gd name="connsiteY1" fmla="*/ 2188 h 10000"/>
                <a:gd name="connsiteX2" fmla="*/ 0 w 846587"/>
                <a:gd name="connsiteY2" fmla="*/ 5011 h 10000"/>
                <a:gd name="connsiteX3" fmla="*/ 846587 w 846587"/>
                <a:gd name="connsiteY3" fmla="*/ 6565 h 10000"/>
                <a:gd name="connsiteX4" fmla="*/ 105822 w 846587"/>
                <a:gd name="connsiteY4" fmla="*/ 7593 h 10000"/>
                <a:gd name="connsiteX5" fmla="*/ 820131 w 846587"/>
                <a:gd name="connsiteY5" fmla="*/ 8293 h 10000"/>
                <a:gd name="connsiteX6" fmla="*/ 457387 w 846587"/>
                <a:gd name="connsiteY6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643759 w 740765"/>
                <a:gd name="connsiteY1" fmla="*/ 3304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06890 w 740765"/>
                <a:gd name="connsiteY1" fmla="*/ 380 h 10000"/>
                <a:gd name="connsiteX2" fmla="*/ 317472 w 740765"/>
                <a:gd name="connsiteY2" fmla="*/ 1663 h 10000"/>
                <a:gd name="connsiteX3" fmla="*/ 643759 w 740765"/>
                <a:gd name="connsiteY3" fmla="*/ 3304 h 10000"/>
                <a:gd name="connsiteX4" fmla="*/ 26457 w 740765"/>
                <a:gd name="connsiteY4" fmla="*/ 4989 h 10000"/>
                <a:gd name="connsiteX5" fmla="*/ 740765 w 740765"/>
                <a:gd name="connsiteY5" fmla="*/ 6565 h 10000"/>
                <a:gd name="connsiteX6" fmla="*/ 0 w 740765"/>
                <a:gd name="connsiteY6" fmla="*/ 7593 h 10000"/>
                <a:gd name="connsiteX7" fmla="*/ 714309 w 740765"/>
                <a:gd name="connsiteY7" fmla="*/ 8293 h 10000"/>
                <a:gd name="connsiteX8" fmla="*/ 351565 w 740765"/>
                <a:gd name="connsiteY8" fmla="*/ 10000 h 10000"/>
                <a:gd name="connsiteX0" fmla="*/ 3 w 2636769"/>
                <a:gd name="connsiteY0" fmla="*/ 0 h 10210"/>
                <a:gd name="connsiteX1" fmla="*/ 2202894 w 2636769"/>
                <a:gd name="connsiteY1" fmla="*/ 590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4 w 2636770"/>
                <a:gd name="connsiteY0" fmla="*/ 0 h 10210"/>
                <a:gd name="connsiteX1" fmla="*/ 2245224 w 2636770"/>
                <a:gd name="connsiteY1" fmla="*/ 222 h 10210"/>
                <a:gd name="connsiteX2" fmla="*/ 2213477 w 2636770"/>
                <a:gd name="connsiteY2" fmla="*/ 1873 h 10210"/>
                <a:gd name="connsiteX3" fmla="*/ 2539764 w 2636770"/>
                <a:gd name="connsiteY3" fmla="*/ 3514 h 10210"/>
                <a:gd name="connsiteX4" fmla="*/ 1922462 w 2636770"/>
                <a:gd name="connsiteY4" fmla="*/ 5199 h 10210"/>
                <a:gd name="connsiteX5" fmla="*/ 2636770 w 2636770"/>
                <a:gd name="connsiteY5" fmla="*/ 6775 h 10210"/>
                <a:gd name="connsiteX6" fmla="*/ 1896005 w 2636770"/>
                <a:gd name="connsiteY6" fmla="*/ 7803 h 10210"/>
                <a:gd name="connsiteX7" fmla="*/ 2610314 w 2636770"/>
                <a:gd name="connsiteY7" fmla="*/ 8503 h 10210"/>
                <a:gd name="connsiteX8" fmla="*/ 2247570 w 2636770"/>
                <a:gd name="connsiteY8" fmla="*/ 10210 h 10210"/>
                <a:gd name="connsiteX0" fmla="*/ 14 w 1289295"/>
                <a:gd name="connsiteY0" fmla="*/ 0 h 10683"/>
                <a:gd name="connsiteX1" fmla="*/ 897749 w 1289295"/>
                <a:gd name="connsiteY1" fmla="*/ 69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83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0 w 1289281"/>
                <a:gd name="connsiteY0" fmla="*/ 0 h 10683"/>
                <a:gd name="connsiteX1" fmla="*/ 171081 w 1289281"/>
                <a:gd name="connsiteY1" fmla="*/ 1519 h 10683"/>
                <a:gd name="connsiteX2" fmla="*/ 897735 w 1289281"/>
                <a:gd name="connsiteY2" fmla="*/ 745 h 10683"/>
                <a:gd name="connsiteX3" fmla="*/ 865988 w 1289281"/>
                <a:gd name="connsiteY3" fmla="*/ 2346 h 10683"/>
                <a:gd name="connsiteX4" fmla="*/ 1192275 w 1289281"/>
                <a:gd name="connsiteY4" fmla="*/ 3987 h 10683"/>
                <a:gd name="connsiteX5" fmla="*/ 574973 w 1289281"/>
                <a:gd name="connsiteY5" fmla="*/ 5672 h 10683"/>
                <a:gd name="connsiteX6" fmla="*/ 1289281 w 1289281"/>
                <a:gd name="connsiteY6" fmla="*/ 7248 h 10683"/>
                <a:gd name="connsiteX7" fmla="*/ 548516 w 1289281"/>
                <a:gd name="connsiteY7" fmla="*/ 8276 h 10683"/>
                <a:gd name="connsiteX8" fmla="*/ 1262825 w 1289281"/>
                <a:gd name="connsiteY8" fmla="*/ 8976 h 10683"/>
                <a:gd name="connsiteX9" fmla="*/ 900081 w 1289281"/>
                <a:gd name="connsiteY9" fmla="*/ 10683 h 10683"/>
                <a:gd name="connsiteX0" fmla="*/ 112385 w 1161800"/>
                <a:gd name="connsiteY0" fmla="*/ 9881 h 9938"/>
                <a:gd name="connsiteX1" fmla="*/ 43600 w 1161800"/>
                <a:gd name="connsiteY1" fmla="*/ 774 h 9938"/>
                <a:gd name="connsiteX2" fmla="*/ 770254 w 1161800"/>
                <a:gd name="connsiteY2" fmla="*/ 0 h 9938"/>
                <a:gd name="connsiteX3" fmla="*/ 738507 w 1161800"/>
                <a:gd name="connsiteY3" fmla="*/ 1601 h 9938"/>
                <a:gd name="connsiteX4" fmla="*/ 1064794 w 1161800"/>
                <a:gd name="connsiteY4" fmla="*/ 3242 h 9938"/>
                <a:gd name="connsiteX5" fmla="*/ 447492 w 1161800"/>
                <a:gd name="connsiteY5" fmla="*/ 4927 h 9938"/>
                <a:gd name="connsiteX6" fmla="*/ 1161800 w 1161800"/>
                <a:gd name="connsiteY6" fmla="*/ 6503 h 9938"/>
                <a:gd name="connsiteX7" fmla="*/ 421035 w 1161800"/>
                <a:gd name="connsiteY7" fmla="*/ 7531 h 9938"/>
                <a:gd name="connsiteX8" fmla="*/ 1135344 w 1161800"/>
                <a:gd name="connsiteY8" fmla="*/ 8231 h 9938"/>
                <a:gd name="connsiteX9" fmla="*/ 772600 w 1161800"/>
                <a:gd name="connsiteY9" fmla="*/ 9938 h 9938"/>
                <a:gd name="connsiteX0" fmla="*/ 8487 w 17520"/>
                <a:gd name="connsiteY0" fmla="*/ 9943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0" fmla="*/ 8487 w 17520"/>
                <a:gd name="connsiteY0" fmla="*/ 9943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8487 w 17520"/>
                <a:gd name="connsiteY11" fmla="*/ 9943 h 10000"/>
                <a:gd name="connsiteX0" fmla="*/ 8487 w 17520"/>
                <a:gd name="connsiteY0" fmla="*/ 9996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8487 w 17520"/>
                <a:gd name="connsiteY11" fmla="*/ 9996 h 10000"/>
                <a:gd name="connsiteX0" fmla="*/ 2718 w 17520"/>
                <a:gd name="connsiteY0" fmla="*/ 9996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2718 w 17520"/>
                <a:gd name="connsiteY11" fmla="*/ 9996 h 10000"/>
                <a:gd name="connsiteX0" fmla="*/ 5166 w 19968"/>
                <a:gd name="connsiteY0" fmla="*/ 9996 h 10000"/>
                <a:gd name="connsiteX1" fmla="*/ 2449 w 19968"/>
                <a:gd name="connsiteY1" fmla="*/ 8001 h 10000"/>
                <a:gd name="connsiteX2" fmla="*/ 202 w 19968"/>
                <a:gd name="connsiteY2" fmla="*/ 4302 h 10000"/>
                <a:gd name="connsiteX3" fmla="*/ 16598 w 19968"/>
                <a:gd name="connsiteY3" fmla="*/ 0 h 10000"/>
                <a:gd name="connsiteX4" fmla="*/ 16325 w 19968"/>
                <a:gd name="connsiteY4" fmla="*/ 1611 h 10000"/>
                <a:gd name="connsiteX5" fmla="*/ 19133 w 19968"/>
                <a:gd name="connsiteY5" fmla="*/ 3262 h 10000"/>
                <a:gd name="connsiteX6" fmla="*/ 13820 w 19968"/>
                <a:gd name="connsiteY6" fmla="*/ 4958 h 10000"/>
                <a:gd name="connsiteX7" fmla="*/ 19968 w 19968"/>
                <a:gd name="connsiteY7" fmla="*/ 6544 h 10000"/>
                <a:gd name="connsiteX8" fmla="*/ 13592 w 19968"/>
                <a:gd name="connsiteY8" fmla="*/ 7578 h 10000"/>
                <a:gd name="connsiteX9" fmla="*/ 19740 w 19968"/>
                <a:gd name="connsiteY9" fmla="*/ 8282 h 10000"/>
                <a:gd name="connsiteX10" fmla="*/ 16618 w 19968"/>
                <a:gd name="connsiteY10" fmla="*/ 10000 h 10000"/>
                <a:gd name="connsiteX11" fmla="*/ 5166 w 19968"/>
                <a:gd name="connsiteY11" fmla="*/ 9996 h 10000"/>
                <a:gd name="connsiteX0" fmla="*/ 5918 w 20720"/>
                <a:gd name="connsiteY0" fmla="*/ 9996 h 10000"/>
                <a:gd name="connsiteX1" fmla="*/ 43 w 20720"/>
                <a:gd name="connsiteY1" fmla="*/ 8001 h 10000"/>
                <a:gd name="connsiteX2" fmla="*/ 954 w 20720"/>
                <a:gd name="connsiteY2" fmla="*/ 4302 h 10000"/>
                <a:gd name="connsiteX3" fmla="*/ 17350 w 20720"/>
                <a:gd name="connsiteY3" fmla="*/ 0 h 10000"/>
                <a:gd name="connsiteX4" fmla="*/ 17077 w 20720"/>
                <a:gd name="connsiteY4" fmla="*/ 1611 h 10000"/>
                <a:gd name="connsiteX5" fmla="*/ 19885 w 20720"/>
                <a:gd name="connsiteY5" fmla="*/ 3262 h 10000"/>
                <a:gd name="connsiteX6" fmla="*/ 14572 w 20720"/>
                <a:gd name="connsiteY6" fmla="*/ 4958 h 10000"/>
                <a:gd name="connsiteX7" fmla="*/ 20720 w 20720"/>
                <a:gd name="connsiteY7" fmla="*/ 6544 h 10000"/>
                <a:gd name="connsiteX8" fmla="*/ 14344 w 20720"/>
                <a:gd name="connsiteY8" fmla="*/ 7578 h 10000"/>
                <a:gd name="connsiteX9" fmla="*/ 20492 w 20720"/>
                <a:gd name="connsiteY9" fmla="*/ 8282 h 10000"/>
                <a:gd name="connsiteX10" fmla="*/ 17370 w 20720"/>
                <a:gd name="connsiteY10" fmla="*/ 10000 h 10000"/>
                <a:gd name="connsiteX11" fmla="*/ 5918 w 20720"/>
                <a:gd name="connsiteY11" fmla="*/ 9996 h 10000"/>
                <a:gd name="connsiteX0" fmla="*/ 5882 w 20684"/>
                <a:gd name="connsiteY0" fmla="*/ 9996 h 10000"/>
                <a:gd name="connsiteX1" fmla="*/ 7 w 20684"/>
                <a:gd name="connsiteY1" fmla="*/ 8001 h 10000"/>
                <a:gd name="connsiteX2" fmla="*/ 2011 w 20684"/>
                <a:gd name="connsiteY2" fmla="*/ 4971 h 10000"/>
                <a:gd name="connsiteX3" fmla="*/ 17314 w 20684"/>
                <a:gd name="connsiteY3" fmla="*/ 0 h 10000"/>
                <a:gd name="connsiteX4" fmla="*/ 17041 w 20684"/>
                <a:gd name="connsiteY4" fmla="*/ 1611 h 10000"/>
                <a:gd name="connsiteX5" fmla="*/ 19849 w 20684"/>
                <a:gd name="connsiteY5" fmla="*/ 3262 h 10000"/>
                <a:gd name="connsiteX6" fmla="*/ 14536 w 20684"/>
                <a:gd name="connsiteY6" fmla="*/ 4958 h 10000"/>
                <a:gd name="connsiteX7" fmla="*/ 20684 w 20684"/>
                <a:gd name="connsiteY7" fmla="*/ 6544 h 10000"/>
                <a:gd name="connsiteX8" fmla="*/ 14308 w 20684"/>
                <a:gd name="connsiteY8" fmla="*/ 7578 h 10000"/>
                <a:gd name="connsiteX9" fmla="*/ 20456 w 20684"/>
                <a:gd name="connsiteY9" fmla="*/ 8282 h 10000"/>
                <a:gd name="connsiteX10" fmla="*/ 17334 w 20684"/>
                <a:gd name="connsiteY10" fmla="*/ 10000 h 10000"/>
                <a:gd name="connsiteX11" fmla="*/ 5882 w 20684"/>
                <a:gd name="connsiteY11" fmla="*/ 99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84" h="10000">
                  <a:moveTo>
                    <a:pt x="5882" y="9996"/>
                  </a:moveTo>
                  <a:cubicBezTo>
                    <a:pt x="5804" y="9458"/>
                    <a:pt x="106" y="9528"/>
                    <a:pt x="7" y="8001"/>
                  </a:cubicBezTo>
                  <a:cubicBezTo>
                    <a:pt x="-92" y="6474"/>
                    <a:pt x="989" y="6090"/>
                    <a:pt x="2011" y="4971"/>
                  </a:cubicBezTo>
                  <a:lnTo>
                    <a:pt x="17314" y="0"/>
                  </a:lnTo>
                  <a:cubicBezTo>
                    <a:pt x="17068" y="684"/>
                    <a:pt x="17082" y="978"/>
                    <a:pt x="17041" y="1611"/>
                  </a:cubicBezTo>
                  <a:lnTo>
                    <a:pt x="19849" y="3262"/>
                  </a:lnTo>
                  <a:lnTo>
                    <a:pt x="14536" y="4958"/>
                  </a:lnTo>
                  <a:lnTo>
                    <a:pt x="20684" y="6544"/>
                  </a:lnTo>
                  <a:lnTo>
                    <a:pt x="14308" y="7578"/>
                  </a:lnTo>
                  <a:lnTo>
                    <a:pt x="20456" y="8282"/>
                  </a:lnTo>
                  <a:lnTo>
                    <a:pt x="17334" y="10000"/>
                  </a:lnTo>
                  <a:lnTo>
                    <a:pt x="5882" y="9996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BD92DE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11269409" y="5125918"/>
              <a:ext cx="365299" cy="567762"/>
            </a:xfrm>
            <a:custGeom>
              <a:avLst/>
              <a:gdLst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47625 w 83838"/>
                <a:gd name="connsiteY2" fmla="*/ 304800 h 1409700"/>
                <a:gd name="connsiteX3" fmla="*/ 66675 w 83838"/>
                <a:gd name="connsiteY3" fmla="*/ 409575 h 1409700"/>
                <a:gd name="connsiteX4" fmla="*/ 76200 w 83838"/>
                <a:gd name="connsiteY4" fmla="*/ 1409700 h 1409700"/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66675 w 83838"/>
                <a:gd name="connsiteY2" fmla="*/ 409575 h 1409700"/>
                <a:gd name="connsiteX3" fmla="*/ 76200 w 83838"/>
                <a:gd name="connsiteY3" fmla="*/ 1409700 h 1409700"/>
                <a:gd name="connsiteX0" fmla="*/ 0 w 76200"/>
                <a:gd name="connsiteY0" fmla="*/ 17523 h 1427223"/>
                <a:gd name="connsiteX1" fmla="*/ 28575 w 76200"/>
                <a:gd name="connsiteY1" fmla="*/ 131823 h 1427223"/>
                <a:gd name="connsiteX2" fmla="*/ 76200 w 76200"/>
                <a:gd name="connsiteY2" fmla="*/ 1427223 h 1427223"/>
                <a:gd name="connsiteX0" fmla="*/ 0 w 29481"/>
                <a:gd name="connsiteY0" fmla="*/ 18382 h 1440697"/>
                <a:gd name="connsiteX1" fmla="*/ 28575 w 29481"/>
                <a:gd name="connsiteY1" fmla="*/ 132682 h 1440697"/>
                <a:gd name="connsiteX2" fmla="*/ 27893 w 29481"/>
                <a:gd name="connsiteY2" fmla="*/ 1440697 h 1440697"/>
                <a:gd name="connsiteX0" fmla="*/ 4708 w 9018"/>
                <a:gd name="connsiteY0" fmla="*/ 9242 h 1450479"/>
                <a:gd name="connsiteX1" fmla="*/ 4938 w 9018"/>
                <a:gd name="connsiteY1" fmla="*/ 142464 h 1450479"/>
                <a:gd name="connsiteX2" fmla="*/ 4256 w 9018"/>
                <a:gd name="connsiteY2" fmla="*/ 1450479 h 1450479"/>
                <a:gd name="connsiteX0" fmla="*/ 502 w 502"/>
                <a:gd name="connsiteY0" fmla="*/ 0 h 9936"/>
                <a:gd name="connsiteX1" fmla="*/ 0 w 502"/>
                <a:gd name="connsiteY1" fmla="*/ 9936 h 9936"/>
                <a:gd name="connsiteX0" fmla="*/ 297027 w 297027"/>
                <a:gd name="connsiteY0" fmla="*/ 0 h 10000"/>
                <a:gd name="connsiteX1" fmla="*/ 287027 w 297027"/>
                <a:gd name="connsiteY1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273379 w 639402"/>
                <a:gd name="connsiteY0" fmla="*/ 0 h 10000"/>
                <a:gd name="connsiteX1" fmla="*/ 0 w 639402"/>
                <a:gd name="connsiteY1" fmla="*/ 2188 h 10000"/>
                <a:gd name="connsiteX2" fmla="*/ 634942 w 639402"/>
                <a:gd name="connsiteY2" fmla="*/ 3457 h 10000"/>
                <a:gd name="connsiteX3" fmla="*/ 263379 w 639402"/>
                <a:gd name="connsiteY3" fmla="*/ 10000 h 10000"/>
                <a:gd name="connsiteX0" fmla="*/ 273379 w 634953"/>
                <a:gd name="connsiteY0" fmla="*/ 0 h 10000"/>
                <a:gd name="connsiteX1" fmla="*/ 0 w 634953"/>
                <a:gd name="connsiteY1" fmla="*/ 2188 h 10000"/>
                <a:gd name="connsiteX2" fmla="*/ 634942 w 634953"/>
                <a:gd name="connsiteY2" fmla="*/ 3457 h 10000"/>
                <a:gd name="connsiteX3" fmla="*/ 17637 w 634953"/>
                <a:gd name="connsiteY3" fmla="*/ 5974 h 10000"/>
                <a:gd name="connsiteX4" fmla="*/ 263379 w 634953"/>
                <a:gd name="connsiteY4" fmla="*/ 10000 h 10000"/>
                <a:gd name="connsiteX0" fmla="*/ 273379 w 652579"/>
                <a:gd name="connsiteY0" fmla="*/ 0 h 10000"/>
                <a:gd name="connsiteX1" fmla="*/ 0 w 652579"/>
                <a:gd name="connsiteY1" fmla="*/ 2188 h 10000"/>
                <a:gd name="connsiteX2" fmla="*/ 634942 w 652579"/>
                <a:gd name="connsiteY2" fmla="*/ 3457 h 10000"/>
                <a:gd name="connsiteX3" fmla="*/ 17637 w 652579"/>
                <a:gd name="connsiteY3" fmla="*/ 5974 h 10000"/>
                <a:gd name="connsiteX4" fmla="*/ 652579 w 652579"/>
                <a:gd name="connsiteY4" fmla="*/ 8315 h 10000"/>
                <a:gd name="connsiteX5" fmla="*/ 263379 w 652579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3457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61398"/>
                <a:gd name="connsiteY0" fmla="*/ 0 h 10000"/>
                <a:gd name="connsiteX1" fmla="*/ 26456 w 661398"/>
                <a:gd name="connsiteY1" fmla="*/ 2188 h 10000"/>
                <a:gd name="connsiteX2" fmla="*/ 661398 w 661398"/>
                <a:gd name="connsiteY2" fmla="*/ 5580 h 10000"/>
                <a:gd name="connsiteX3" fmla="*/ 0 w 661398"/>
                <a:gd name="connsiteY3" fmla="*/ 7046 h 10000"/>
                <a:gd name="connsiteX4" fmla="*/ 652579 w 661398"/>
                <a:gd name="connsiteY4" fmla="*/ 8293 h 10000"/>
                <a:gd name="connsiteX5" fmla="*/ 289835 w 661398"/>
                <a:gd name="connsiteY5" fmla="*/ 10000 h 10000"/>
                <a:gd name="connsiteX0" fmla="*/ 361565 w 723128"/>
                <a:gd name="connsiteY0" fmla="*/ 0 h 10000"/>
                <a:gd name="connsiteX1" fmla="*/ 88186 w 723128"/>
                <a:gd name="connsiteY1" fmla="*/ 2188 h 10000"/>
                <a:gd name="connsiteX2" fmla="*/ 723128 w 723128"/>
                <a:gd name="connsiteY2" fmla="*/ 5580 h 10000"/>
                <a:gd name="connsiteX3" fmla="*/ 0 w 723128"/>
                <a:gd name="connsiteY3" fmla="*/ 7593 h 10000"/>
                <a:gd name="connsiteX4" fmla="*/ 714309 w 723128"/>
                <a:gd name="connsiteY4" fmla="*/ 8293 h 10000"/>
                <a:gd name="connsiteX5" fmla="*/ 351565 w 723128"/>
                <a:gd name="connsiteY5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740765 w 740765"/>
                <a:gd name="connsiteY2" fmla="*/ 6565 h 10000"/>
                <a:gd name="connsiteX3" fmla="*/ 0 w 740765"/>
                <a:gd name="connsiteY3" fmla="*/ 7593 h 10000"/>
                <a:gd name="connsiteX4" fmla="*/ 714309 w 740765"/>
                <a:gd name="connsiteY4" fmla="*/ 8293 h 10000"/>
                <a:gd name="connsiteX5" fmla="*/ 351565 w 740765"/>
                <a:gd name="connsiteY5" fmla="*/ 10000 h 10000"/>
                <a:gd name="connsiteX0" fmla="*/ 467387 w 846587"/>
                <a:gd name="connsiteY0" fmla="*/ 0 h 10000"/>
                <a:gd name="connsiteX1" fmla="*/ 194008 w 846587"/>
                <a:gd name="connsiteY1" fmla="*/ 2188 h 10000"/>
                <a:gd name="connsiteX2" fmla="*/ 0 w 846587"/>
                <a:gd name="connsiteY2" fmla="*/ 5011 h 10000"/>
                <a:gd name="connsiteX3" fmla="*/ 846587 w 846587"/>
                <a:gd name="connsiteY3" fmla="*/ 6565 h 10000"/>
                <a:gd name="connsiteX4" fmla="*/ 105822 w 846587"/>
                <a:gd name="connsiteY4" fmla="*/ 7593 h 10000"/>
                <a:gd name="connsiteX5" fmla="*/ 820131 w 846587"/>
                <a:gd name="connsiteY5" fmla="*/ 8293 h 10000"/>
                <a:gd name="connsiteX6" fmla="*/ 457387 w 846587"/>
                <a:gd name="connsiteY6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643759 w 740765"/>
                <a:gd name="connsiteY1" fmla="*/ 3304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06890 w 740765"/>
                <a:gd name="connsiteY1" fmla="*/ 380 h 10000"/>
                <a:gd name="connsiteX2" fmla="*/ 317472 w 740765"/>
                <a:gd name="connsiteY2" fmla="*/ 1663 h 10000"/>
                <a:gd name="connsiteX3" fmla="*/ 643759 w 740765"/>
                <a:gd name="connsiteY3" fmla="*/ 3304 h 10000"/>
                <a:gd name="connsiteX4" fmla="*/ 26457 w 740765"/>
                <a:gd name="connsiteY4" fmla="*/ 4989 h 10000"/>
                <a:gd name="connsiteX5" fmla="*/ 740765 w 740765"/>
                <a:gd name="connsiteY5" fmla="*/ 6565 h 10000"/>
                <a:gd name="connsiteX6" fmla="*/ 0 w 740765"/>
                <a:gd name="connsiteY6" fmla="*/ 7593 h 10000"/>
                <a:gd name="connsiteX7" fmla="*/ 714309 w 740765"/>
                <a:gd name="connsiteY7" fmla="*/ 8293 h 10000"/>
                <a:gd name="connsiteX8" fmla="*/ 351565 w 740765"/>
                <a:gd name="connsiteY8" fmla="*/ 10000 h 10000"/>
                <a:gd name="connsiteX0" fmla="*/ 3 w 2636769"/>
                <a:gd name="connsiteY0" fmla="*/ 0 h 10210"/>
                <a:gd name="connsiteX1" fmla="*/ 2202894 w 2636769"/>
                <a:gd name="connsiteY1" fmla="*/ 590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4 w 2636770"/>
                <a:gd name="connsiteY0" fmla="*/ 0 h 10210"/>
                <a:gd name="connsiteX1" fmla="*/ 2245224 w 2636770"/>
                <a:gd name="connsiteY1" fmla="*/ 222 h 10210"/>
                <a:gd name="connsiteX2" fmla="*/ 2213477 w 2636770"/>
                <a:gd name="connsiteY2" fmla="*/ 1873 h 10210"/>
                <a:gd name="connsiteX3" fmla="*/ 2539764 w 2636770"/>
                <a:gd name="connsiteY3" fmla="*/ 3514 h 10210"/>
                <a:gd name="connsiteX4" fmla="*/ 1922462 w 2636770"/>
                <a:gd name="connsiteY4" fmla="*/ 5199 h 10210"/>
                <a:gd name="connsiteX5" fmla="*/ 2636770 w 2636770"/>
                <a:gd name="connsiteY5" fmla="*/ 6775 h 10210"/>
                <a:gd name="connsiteX6" fmla="*/ 1896005 w 2636770"/>
                <a:gd name="connsiteY6" fmla="*/ 7803 h 10210"/>
                <a:gd name="connsiteX7" fmla="*/ 2610314 w 2636770"/>
                <a:gd name="connsiteY7" fmla="*/ 8503 h 10210"/>
                <a:gd name="connsiteX8" fmla="*/ 2247570 w 2636770"/>
                <a:gd name="connsiteY8" fmla="*/ 10210 h 10210"/>
                <a:gd name="connsiteX0" fmla="*/ 14 w 1289295"/>
                <a:gd name="connsiteY0" fmla="*/ 0 h 10683"/>
                <a:gd name="connsiteX1" fmla="*/ 897749 w 1289295"/>
                <a:gd name="connsiteY1" fmla="*/ 69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83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546788 w 1546788"/>
                <a:gd name="connsiteY0" fmla="*/ 0 h 10508"/>
                <a:gd name="connsiteX1" fmla="*/ 349219 w 1546788"/>
                <a:gd name="connsiteY1" fmla="*/ 570 h 10508"/>
                <a:gd name="connsiteX2" fmla="*/ 317472 w 1546788"/>
                <a:gd name="connsiteY2" fmla="*/ 2171 h 10508"/>
                <a:gd name="connsiteX3" fmla="*/ 643759 w 1546788"/>
                <a:gd name="connsiteY3" fmla="*/ 3812 h 10508"/>
                <a:gd name="connsiteX4" fmla="*/ 26457 w 1546788"/>
                <a:gd name="connsiteY4" fmla="*/ 5497 h 10508"/>
                <a:gd name="connsiteX5" fmla="*/ 740765 w 1546788"/>
                <a:gd name="connsiteY5" fmla="*/ 7073 h 10508"/>
                <a:gd name="connsiteX6" fmla="*/ 0 w 1546788"/>
                <a:gd name="connsiteY6" fmla="*/ 8101 h 10508"/>
                <a:gd name="connsiteX7" fmla="*/ 714309 w 1546788"/>
                <a:gd name="connsiteY7" fmla="*/ 8801 h 10508"/>
                <a:gd name="connsiteX8" fmla="*/ 351565 w 1546788"/>
                <a:gd name="connsiteY8" fmla="*/ 10508 h 10508"/>
                <a:gd name="connsiteX0" fmla="*/ 1546788 w 1546788"/>
                <a:gd name="connsiteY0" fmla="*/ 0 h 10508"/>
                <a:gd name="connsiteX1" fmla="*/ 349219 w 1546788"/>
                <a:gd name="connsiteY1" fmla="*/ 570 h 10508"/>
                <a:gd name="connsiteX2" fmla="*/ 317472 w 1546788"/>
                <a:gd name="connsiteY2" fmla="*/ 2171 h 10508"/>
                <a:gd name="connsiteX3" fmla="*/ 643759 w 1546788"/>
                <a:gd name="connsiteY3" fmla="*/ 3812 h 10508"/>
                <a:gd name="connsiteX4" fmla="*/ 26457 w 1546788"/>
                <a:gd name="connsiteY4" fmla="*/ 5497 h 10508"/>
                <a:gd name="connsiteX5" fmla="*/ 740765 w 1546788"/>
                <a:gd name="connsiteY5" fmla="*/ 7073 h 10508"/>
                <a:gd name="connsiteX6" fmla="*/ 0 w 1546788"/>
                <a:gd name="connsiteY6" fmla="*/ 8101 h 10508"/>
                <a:gd name="connsiteX7" fmla="*/ 714309 w 1546788"/>
                <a:gd name="connsiteY7" fmla="*/ 8801 h 10508"/>
                <a:gd name="connsiteX8" fmla="*/ 351565 w 1546788"/>
                <a:gd name="connsiteY8" fmla="*/ 10508 h 10508"/>
                <a:gd name="connsiteX0" fmla="*/ 1546788 w 1546788"/>
                <a:gd name="connsiteY0" fmla="*/ 0 h 10508"/>
                <a:gd name="connsiteX1" fmla="*/ 962995 w 1546788"/>
                <a:gd name="connsiteY1" fmla="*/ 608 h 10508"/>
                <a:gd name="connsiteX2" fmla="*/ 349219 w 1546788"/>
                <a:gd name="connsiteY2" fmla="*/ 570 h 10508"/>
                <a:gd name="connsiteX3" fmla="*/ 317472 w 1546788"/>
                <a:gd name="connsiteY3" fmla="*/ 2171 h 10508"/>
                <a:gd name="connsiteX4" fmla="*/ 643759 w 1546788"/>
                <a:gd name="connsiteY4" fmla="*/ 3812 h 10508"/>
                <a:gd name="connsiteX5" fmla="*/ 26457 w 1546788"/>
                <a:gd name="connsiteY5" fmla="*/ 5497 h 10508"/>
                <a:gd name="connsiteX6" fmla="*/ 740765 w 1546788"/>
                <a:gd name="connsiteY6" fmla="*/ 7073 h 10508"/>
                <a:gd name="connsiteX7" fmla="*/ 0 w 1546788"/>
                <a:gd name="connsiteY7" fmla="*/ 8101 h 10508"/>
                <a:gd name="connsiteX8" fmla="*/ 714309 w 1546788"/>
                <a:gd name="connsiteY8" fmla="*/ 8801 h 10508"/>
                <a:gd name="connsiteX9" fmla="*/ 351565 w 1546788"/>
                <a:gd name="connsiteY9" fmla="*/ 10508 h 10508"/>
                <a:gd name="connsiteX0" fmla="*/ 1462129 w 1462129"/>
                <a:gd name="connsiteY0" fmla="*/ 9986 h 9986"/>
                <a:gd name="connsiteX1" fmla="*/ 962995 w 1462129"/>
                <a:gd name="connsiteY1" fmla="*/ 38 h 9986"/>
                <a:gd name="connsiteX2" fmla="*/ 349219 w 1462129"/>
                <a:gd name="connsiteY2" fmla="*/ 0 h 9986"/>
                <a:gd name="connsiteX3" fmla="*/ 317472 w 1462129"/>
                <a:gd name="connsiteY3" fmla="*/ 1601 h 9986"/>
                <a:gd name="connsiteX4" fmla="*/ 643759 w 1462129"/>
                <a:gd name="connsiteY4" fmla="*/ 3242 h 9986"/>
                <a:gd name="connsiteX5" fmla="*/ 26457 w 1462129"/>
                <a:gd name="connsiteY5" fmla="*/ 4927 h 9986"/>
                <a:gd name="connsiteX6" fmla="*/ 740765 w 1462129"/>
                <a:gd name="connsiteY6" fmla="*/ 6503 h 9986"/>
                <a:gd name="connsiteX7" fmla="*/ 0 w 1462129"/>
                <a:gd name="connsiteY7" fmla="*/ 7531 h 9986"/>
                <a:gd name="connsiteX8" fmla="*/ 714309 w 1462129"/>
                <a:gd name="connsiteY8" fmla="*/ 8231 h 9986"/>
                <a:gd name="connsiteX9" fmla="*/ 351565 w 1462129"/>
                <a:gd name="connsiteY9" fmla="*/ 9938 h 9986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6586 w 16723"/>
                <a:gd name="connsiteY2" fmla="*/ 38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6586 w 16723"/>
                <a:gd name="connsiteY2" fmla="*/ 38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371 w 16723"/>
                <a:gd name="connsiteY2" fmla="*/ 827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371 w 16723"/>
                <a:gd name="connsiteY2" fmla="*/ 827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7551 w 16723"/>
                <a:gd name="connsiteY2" fmla="*/ 1300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758 w 16723"/>
                <a:gd name="connsiteY2" fmla="*/ 2352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082 w 16723"/>
                <a:gd name="connsiteY2" fmla="*/ 2405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082 w 16723"/>
                <a:gd name="connsiteY2" fmla="*/ 2405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48 w 16723"/>
                <a:gd name="connsiteY0" fmla="*/ 9965 h 9965"/>
                <a:gd name="connsiteX1" fmla="*/ 16671 w 16723"/>
                <a:gd name="connsiteY1" fmla="*/ 8926 h 9965"/>
                <a:gd name="connsiteX2" fmla="*/ 8082 w 16723"/>
                <a:gd name="connsiteY2" fmla="*/ 2405 h 9965"/>
                <a:gd name="connsiteX3" fmla="*/ 7551 w 16723"/>
                <a:gd name="connsiteY3" fmla="*/ 1300 h 9965"/>
                <a:gd name="connsiteX4" fmla="*/ 2388 w 16723"/>
                <a:gd name="connsiteY4" fmla="*/ 0 h 9965"/>
                <a:gd name="connsiteX5" fmla="*/ 2171 w 16723"/>
                <a:gd name="connsiteY5" fmla="*/ 1603 h 9965"/>
                <a:gd name="connsiteX6" fmla="*/ 4403 w 16723"/>
                <a:gd name="connsiteY6" fmla="*/ 3247 h 9965"/>
                <a:gd name="connsiteX7" fmla="*/ 181 w 16723"/>
                <a:gd name="connsiteY7" fmla="*/ 4934 h 9965"/>
                <a:gd name="connsiteX8" fmla="*/ 5066 w 16723"/>
                <a:gd name="connsiteY8" fmla="*/ 6512 h 9965"/>
                <a:gd name="connsiteX9" fmla="*/ 0 w 16723"/>
                <a:gd name="connsiteY9" fmla="*/ 7542 h 9965"/>
                <a:gd name="connsiteX10" fmla="*/ 4885 w 16723"/>
                <a:gd name="connsiteY10" fmla="*/ 8243 h 9965"/>
                <a:gd name="connsiteX11" fmla="*/ 2404 w 16723"/>
                <a:gd name="connsiteY11" fmla="*/ 9952 h 9965"/>
                <a:gd name="connsiteX12" fmla="*/ 10048 w 16723"/>
                <a:gd name="connsiteY12" fmla="*/ 9965 h 9965"/>
                <a:gd name="connsiteX0" fmla="*/ 6008 w 10026"/>
                <a:gd name="connsiteY0" fmla="*/ 10000 h 10274"/>
                <a:gd name="connsiteX1" fmla="*/ 9969 w 10026"/>
                <a:gd name="connsiteY1" fmla="*/ 8957 h 10274"/>
                <a:gd name="connsiteX2" fmla="*/ 4833 w 10026"/>
                <a:gd name="connsiteY2" fmla="*/ 2413 h 10274"/>
                <a:gd name="connsiteX3" fmla="*/ 4515 w 10026"/>
                <a:gd name="connsiteY3" fmla="*/ 1305 h 10274"/>
                <a:gd name="connsiteX4" fmla="*/ 1428 w 10026"/>
                <a:gd name="connsiteY4" fmla="*/ 0 h 10274"/>
                <a:gd name="connsiteX5" fmla="*/ 1298 w 10026"/>
                <a:gd name="connsiteY5" fmla="*/ 1609 h 10274"/>
                <a:gd name="connsiteX6" fmla="*/ 2633 w 10026"/>
                <a:gd name="connsiteY6" fmla="*/ 3258 h 10274"/>
                <a:gd name="connsiteX7" fmla="*/ 108 w 10026"/>
                <a:gd name="connsiteY7" fmla="*/ 4951 h 10274"/>
                <a:gd name="connsiteX8" fmla="*/ 3029 w 10026"/>
                <a:gd name="connsiteY8" fmla="*/ 6535 h 10274"/>
                <a:gd name="connsiteX9" fmla="*/ 0 w 10026"/>
                <a:gd name="connsiteY9" fmla="*/ 7568 h 10274"/>
                <a:gd name="connsiteX10" fmla="*/ 2921 w 10026"/>
                <a:gd name="connsiteY10" fmla="*/ 8272 h 10274"/>
                <a:gd name="connsiteX11" fmla="*/ 1438 w 10026"/>
                <a:gd name="connsiteY11" fmla="*/ 9987 h 10274"/>
                <a:gd name="connsiteX12" fmla="*/ 6008 w 10026"/>
                <a:gd name="connsiteY12" fmla="*/ 10000 h 10274"/>
                <a:gd name="connsiteX0" fmla="*/ 6008 w 9974"/>
                <a:gd name="connsiteY0" fmla="*/ 10000 h 10000"/>
                <a:gd name="connsiteX1" fmla="*/ 9969 w 9974"/>
                <a:gd name="connsiteY1" fmla="*/ 8957 h 10000"/>
                <a:gd name="connsiteX2" fmla="*/ 4833 w 9974"/>
                <a:gd name="connsiteY2" fmla="*/ 2413 h 10000"/>
                <a:gd name="connsiteX3" fmla="*/ 4515 w 9974"/>
                <a:gd name="connsiteY3" fmla="*/ 1305 h 10000"/>
                <a:gd name="connsiteX4" fmla="*/ 1428 w 9974"/>
                <a:gd name="connsiteY4" fmla="*/ 0 h 10000"/>
                <a:gd name="connsiteX5" fmla="*/ 1298 w 9974"/>
                <a:gd name="connsiteY5" fmla="*/ 1609 h 10000"/>
                <a:gd name="connsiteX6" fmla="*/ 2633 w 9974"/>
                <a:gd name="connsiteY6" fmla="*/ 3258 h 10000"/>
                <a:gd name="connsiteX7" fmla="*/ 108 w 9974"/>
                <a:gd name="connsiteY7" fmla="*/ 4951 h 10000"/>
                <a:gd name="connsiteX8" fmla="*/ 3029 w 9974"/>
                <a:gd name="connsiteY8" fmla="*/ 6535 h 10000"/>
                <a:gd name="connsiteX9" fmla="*/ 0 w 9974"/>
                <a:gd name="connsiteY9" fmla="*/ 7568 h 10000"/>
                <a:gd name="connsiteX10" fmla="*/ 2921 w 9974"/>
                <a:gd name="connsiteY10" fmla="*/ 8272 h 10000"/>
                <a:gd name="connsiteX11" fmla="*/ 1438 w 9974"/>
                <a:gd name="connsiteY11" fmla="*/ 9987 h 10000"/>
                <a:gd name="connsiteX12" fmla="*/ 6008 w 9974"/>
                <a:gd name="connsiteY12" fmla="*/ 10000 h 10000"/>
                <a:gd name="connsiteX0" fmla="*/ 6024 w 10025"/>
                <a:gd name="connsiteY0" fmla="*/ 10000 h 10000"/>
                <a:gd name="connsiteX1" fmla="*/ 9995 w 10025"/>
                <a:gd name="connsiteY1" fmla="*/ 8957 h 10000"/>
                <a:gd name="connsiteX2" fmla="*/ 4846 w 10025"/>
                <a:gd name="connsiteY2" fmla="*/ 2413 h 10000"/>
                <a:gd name="connsiteX3" fmla="*/ 4527 w 10025"/>
                <a:gd name="connsiteY3" fmla="*/ 1305 h 10000"/>
                <a:gd name="connsiteX4" fmla="*/ 1432 w 10025"/>
                <a:gd name="connsiteY4" fmla="*/ 0 h 10000"/>
                <a:gd name="connsiteX5" fmla="*/ 1301 w 10025"/>
                <a:gd name="connsiteY5" fmla="*/ 1609 h 10000"/>
                <a:gd name="connsiteX6" fmla="*/ 2640 w 10025"/>
                <a:gd name="connsiteY6" fmla="*/ 3258 h 10000"/>
                <a:gd name="connsiteX7" fmla="*/ 108 w 10025"/>
                <a:gd name="connsiteY7" fmla="*/ 4951 h 10000"/>
                <a:gd name="connsiteX8" fmla="*/ 3037 w 10025"/>
                <a:gd name="connsiteY8" fmla="*/ 6535 h 10000"/>
                <a:gd name="connsiteX9" fmla="*/ 0 w 10025"/>
                <a:gd name="connsiteY9" fmla="*/ 7568 h 10000"/>
                <a:gd name="connsiteX10" fmla="*/ 2929 w 10025"/>
                <a:gd name="connsiteY10" fmla="*/ 8272 h 10000"/>
                <a:gd name="connsiteX11" fmla="*/ 1442 w 10025"/>
                <a:gd name="connsiteY11" fmla="*/ 9987 h 10000"/>
                <a:gd name="connsiteX12" fmla="*/ 6024 w 10025"/>
                <a:gd name="connsiteY12" fmla="*/ 10000 h 10000"/>
                <a:gd name="connsiteX0" fmla="*/ 6024 w 10368"/>
                <a:gd name="connsiteY0" fmla="*/ 10000 h 10000"/>
                <a:gd name="connsiteX1" fmla="*/ 9995 w 10368"/>
                <a:gd name="connsiteY1" fmla="*/ 8957 h 10000"/>
                <a:gd name="connsiteX2" fmla="*/ 9937 w 10368"/>
                <a:gd name="connsiteY2" fmla="*/ 4384 h 10000"/>
                <a:gd name="connsiteX3" fmla="*/ 4846 w 10368"/>
                <a:gd name="connsiteY3" fmla="*/ 2413 h 10000"/>
                <a:gd name="connsiteX4" fmla="*/ 4527 w 10368"/>
                <a:gd name="connsiteY4" fmla="*/ 1305 h 10000"/>
                <a:gd name="connsiteX5" fmla="*/ 1432 w 10368"/>
                <a:gd name="connsiteY5" fmla="*/ 0 h 10000"/>
                <a:gd name="connsiteX6" fmla="*/ 1301 w 10368"/>
                <a:gd name="connsiteY6" fmla="*/ 1609 h 10000"/>
                <a:gd name="connsiteX7" fmla="*/ 2640 w 10368"/>
                <a:gd name="connsiteY7" fmla="*/ 3258 h 10000"/>
                <a:gd name="connsiteX8" fmla="*/ 108 w 10368"/>
                <a:gd name="connsiteY8" fmla="*/ 4951 h 10000"/>
                <a:gd name="connsiteX9" fmla="*/ 3037 w 10368"/>
                <a:gd name="connsiteY9" fmla="*/ 6535 h 10000"/>
                <a:gd name="connsiteX10" fmla="*/ 0 w 10368"/>
                <a:gd name="connsiteY10" fmla="*/ 7568 h 10000"/>
                <a:gd name="connsiteX11" fmla="*/ 2929 w 10368"/>
                <a:gd name="connsiteY11" fmla="*/ 8272 h 10000"/>
                <a:gd name="connsiteX12" fmla="*/ 1442 w 10368"/>
                <a:gd name="connsiteY12" fmla="*/ 9987 h 10000"/>
                <a:gd name="connsiteX13" fmla="*/ 6024 w 10368"/>
                <a:gd name="connsiteY13" fmla="*/ 10000 h 10000"/>
                <a:gd name="connsiteX0" fmla="*/ 6024 w 10368"/>
                <a:gd name="connsiteY0" fmla="*/ 10000 h 10000"/>
                <a:gd name="connsiteX1" fmla="*/ 9995 w 10368"/>
                <a:gd name="connsiteY1" fmla="*/ 8957 h 10000"/>
                <a:gd name="connsiteX2" fmla="*/ 9937 w 10368"/>
                <a:gd name="connsiteY2" fmla="*/ 4384 h 10000"/>
                <a:gd name="connsiteX3" fmla="*/ 7016 w 10368"/>
                <a:gd name="connsiteY3" fmla="*/ 3222 h 10000"/>
                <a:gd name="connsiteX4" fmla="*/ 4527 w 10368"/>
                <a:gd name="connsiteY4" fmla="*/ 1305 h 10000"/>
                <a:gd name="connsiteX5" fmla="*/ 1432 w 10368"/>
                <a:gd name="connsiteY5" fmla="*/ 0 h 10000"/>
                <a:gd name="connsiteX6" fmla="*/ 1301 w 10368"/>
                <a:gd name="connsiteY6" fmla="*/ 1609 h 10000"/>
                <a:gd name="connsiteX7" fmla="*/ 2640 w 10368"/>
                <a:gd name="connsiteY7" fmla="*/ 3258 h 10000"/>
                <a:gd name="connsiteX8" fmla="*/ 108 w 10368"/>
                <a:gd name="connsiteY8" fmla="*/ 4951 h 10000"/>
                <a:gd name="connsiteX9" fmla="*/ 3037 w 10368"/>
                <a:gd name="connsiteY9" fmla="*/ 6535 h 10000"/>
                <a:gd name="connsiteX10" fmla="*/ 0 w 10368"/>
                <a:gd name="connsiteY10" fmla="*/ 7568 h 10000"/>
                <a:gd name="connsiteX11" fmla="*/ 2929 w 10368"/>
                <a:gd name="connsiteY11" fmla="*/ 8272 h 10000"/>
                <a:gd name="connsiteX12" fmla="*/ 1442 w 10368"/>
                <a:gd name="connsiteY12" fmla="*/ 9987 h 10000"/>
                <a:gd name="connsiteX13" fmla="*/ 6024 w 10368"/>
                <a:gd name="connsiteY13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4527 w 10580"/>
                <a:gd name="connsiteY4" fmla="*/ 1305 h 10000"/>
                <a:gd name="connsiteX5" fmla="*/ 1432 w 10580"/>
                <a:gd name="connsiteY5" fmla="*/ 0 h 10000"/>
                <a:gd name="connsiteX6" fmla="*/ 1301 w 10580"/>
                <a:gd name="connsiteY6" fmla="*/ 1609 h 10000"/>
                <a:gd name="connsiteX7" fmla="*/ 2640 w 10580"/>
                <a:gd name="connsiteY7" fmla="*/ 3258 h 10000"/>
                <a:gd name="connsiteX8" fmla="*/ 108 w 10580"/>
                <a:gd name="connsiteY8" fmla="*/ 4951 h 10000"/>
                <a:gd name="connsiteX9" fmla="*/ 3037 w 10580"/>
                <a:gd name="connsiteY9" fmla="*/ 6535 h 10000"/>
                <a:gd name="connsiteX10" fmla="*/ 0 w 10580"/>
                <a:gd name="connsiteY10" fmla="*/ 7568 h 10000"/>
                <a:gd name="connsiteX11" fmla="*/ 2929 w 10580"/>
                <a:gd name="connsiteY11" fmla="*/ 8272 h 10000"/>
                <a:gd name="connsiteX12" fmla="*/ 1442 w 10580"/>
                <a:gd name="connsiteY12" fmla="*/ 9987 h 10000"/>
                <a:gd name="connsiteX13" fmla="*/ 6024 w 10580"/>
                <a:gd name="connsiteY13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80" h="10000">
                  <a:moveTo>
                    <a:pt x="6024" y="10000"/>
                  </a:moveTo>
                  <a:cubicBezTo>
                    <a:pt x="7985" y="9846"/>
                    <a:pt x="10320" y="10413"/>
                    <a:pt x="9995" y="8957"/>
                  </a:cubicBezTo>
                  <a:cubicBezTo>
                    <a:pt x="10131" y="8009"/>
                    <a:pt x="11084" y="7815"/>
                    <a:pt x="10226" y="6724"/>
                  </a:cubicBezTo>
                  <a:cubicBezTo>
                    <a:pt x="9368" y="5633"/>
                    <a:pt x="8270" y="4427"/>
                    <a:pt x="7016" y="3222"/>
                  </a:cubicBezTo>
                  <a:cubicBezTo>
                    <a:pt x="5444" y="1884"/>
                    <a:pt x="3293" y="1074"/>
                    <a:pt x="1432" y="0"/>
                  </a:cubicBezTo>
                  <a:cubicBezTo>
                    <a:pt x="1314" y="683"/>
                    <a:pt x="1321" y="976"/>
                    <a:pt x="1301" y="1609"/>
                  </a:cubicBezTo>
                  <a:lnTo>
                    <a:pt x="2640" y="3258"/>
                  </a:lnTo>
                  <a:lnTo>
                    <a:pt x="108" y="4951"/>
                  </a:lnTo>
                  <a:lnTo>
                    <a:pt x="3037" y="6535"/>
                  </a:lnTo>
                  <a:lnTo>
                    <a:pt x="0" y="7568"/>
                  </a:lnTo>
                  <a:lnTo>
                    <a:pt x="2929" y="8272"/>
                  </a:lnTo>
                  <a:lnTo>
                    <a:pt x="1442" y="9987"/>
                  </a:lnTo>
                  <a:lnTo>
                    <a:pt x="6024" y="1000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BD92DE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1608" y="5120614"/>
              <a:ext cx="501436" cy="575868"/>
            </a:xfrm>
            <a:prstGeom prst="rect">
              <a:avLst/>
            </a:prstGeom>
          </p:spPr>
        </p:pic>
      </p:grpSp>
      <p:sp>
        <p:nvSpPr>
          <p:cNvPr id="81" name="TextBox 80"/>
          <p:cNvSpPr txBox="1"/>
          <p:nvPr/>
        </p:nvSpPr>
        <p:spPr>
          <a:xfrm>
            <a:off x="4014815" y="-2553"/>
            <a:ext cx="416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Here is how this universe works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6425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617" y="4203550"/>
            <a:ext cx="2798931" cy="1153263"/>
          </a:xfrm>
          <a:prstGeom prst="rect">
            <a:avLst/>
          </a:prstGeom>
        </p:spPr>
      </p:pic>
      <p:pic>
        <p:nvPicPr>
          <p:cNvPr id="7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67" y="1447656"/>
            <a:ext cx="902381" cy="18492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50" y="1502082"/>
            <a:ext cx="906272" cy="18492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777646" y="881601"/>
            <a:ext cx="327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Step 1:</a:t>
            </a:r>
          </a:p>
          <a:p>
            <a:r>
              <a:rPr lang="en-GB" sz="2400" dirty="0" smtClean="0"/>
              <a:t>Choose the spaceship using shift keys</a:t>
            </a:r>
            <a:endParaRPr lang="en-GB" sz="2400" dirty="0"/>
          </a:p>
        </p:txBody>
      </p:sp>
      <p:sp>
        <p:nvSpPr>
          <p:cNvPr id="13" name="Freeform 12"/>
          <p:cNvSpPr/>
          <p:nvPr/>
        </p:nvSpPr>
        <p:spPr>
          <a:xfrm>
            <a:off x="4286250" y="2228623"/>
            <a:ext cx="338139" cy="2877134"/>
          </a:xfrm>
          <a:custGeom>
            <a:avLst/>
            <a:gdLst>
              <a:gd name="connsiteX0" fmla="*/ 1388962 w 1388962"/>
              <a:gd name="connsiteY0" fmla="*/ 139728 h 139728"/>
              <a:gd name="connsiteX1" fmla="*/ 1192192 w 1388962"/>
              <a:gd name="connsiteY1" fmla="*/ 116578 h 139728"/>
              <a:gd name="connsiteX2" fmla="*/ 1076446 w 1388962"/>
              <a:gd name="connsiteY2" fmla="*/ 105004 h 139728"/>
              <a:gd name="connsiteX3" fmla="*/ 821803 w 1388962"/>
              <a:gd name="connsiteY3" fmla="*/ 70280 h 139728"/>
              <a:gd name="connsiteX4" fmla="*/ 694481 w 1388962"/>
              <a:gd name="connsiteY4" fmla="*/ 47130 h 139728"/>
              <a:gd name="connsiteX5" fmla="*/ 567160 w 1388962"/>
              <a:gd name="connsiteY5" fmla="*/ 35556 h 139728"/>
              <a:gd name="connsiteX6" fmla="*/ 196770 w 1388962"/>
              <a:gd name="connsiteY6" fmla="*/ 12406 h 139728"/>
              <a:gd name="connsiteX7" fmla="*/ 0 w 1388962"/>
              <a:gd name="connsiteY7" fmla="*/ 832 h 139728"/>
              <a:gd name="connsiteX0" fmla="*/ 1388962 w 1388962"/>
              <a:gd name="connsiteY0" fmla="*/ 138896 h 138896"/>
              <a:gd name="connsiteX1" fmla="*/ 1192192 w 1388962"/>
              <a:gd name="connsiteY1" fmla="*/ 115746 h 138896"/>
              <a:gd name="connsiteX2" fmla="*/ 1076446 w 1388962"/>
              <a:gd name="connsiteY2" fmla="*/ 104172 h 138896"/>
              <a:gd name="connsiteX3" fmla="*/ 821803 w 1388962"/>
              <a:gd name="connsiteY3" fmla="*/ 69448 h 138896"/>
              <a:gd name="connsiteX4" fmla="*/ 694481 w 1388962"/>
              <a:gd name="connsiteY4" fmla="*/ 46298 h 138896"/>
              <a:gd name="connsiteX5" fmla="*/ 567160 w 1388962"/>
              <a:gd name="connsiteY5" fmla="*/ 34724 h 138896"/>
              <a:gd name="connsiteX6" fmla="*/ 0 w 1388962"/>
              <a:gd name="connsiteY6" fmla="*/ 0 h 138896"/>
              <a:gd name="connsiteX0" fmla="*/ 1388962 w 1388962"/>
              <a:gd name="connsiteY0" fmla="*/ 138896 h 138896"/>
              <a:gd name="connsiteX1" fmla="*/ 1192192 w 1388962"/>
              <a:gd name="connsiteY1" fmla="*/ 115746 h 138896"/>
              <a:gd name="connsiteX2" fmla="*/ 1076446 w 1388962"/>
              <a:gd name="connsiteY2" fmla="*/ 104172 h 138896"/>
              <a:gd name="connsiteX3" fmla="*/ 694481 w 1388962"/>
              <a:gd name="connsiteY3" fmla="*/ 46298 h 138896"/>
              <a:gd name="connsiteX4" fmla="*/ 567160 w 1388962"/>
              <a:gd name="connsiteY4" fmla="*/ 34724 h 138896"/>
              <a:gd name="connsiteX5" fmla="*/ 0 w 1388962"/>
              <a:gd name="connsiteY5" fmla="*/ 0 h 138896"/>
              <a:gd name="connsiteX0" fmla="*/ 1388962 w 1388962"/>
              <a:gd name="connsiteY0" fmla="*/ 138896 h 138896"/>
              <a:gd name="connsiteX1" fmla="*/ 1192192 w 1388962"/>
              <a:gd name="connsiteY1" fmla="*/ 115746 h 138896"/>
              <a:gd name="connsiteX2" fmla="*/ 1076446 w 1388962"/>
              <a:gd name="connsiteY2" fmla="*/ 104172 h 138896"/>
              <a:gd name="connsiteX3" fmla="*/ 567160 w 1388962"/>
              <a:gd name="connsiteY3" fmla="*/ 34724 h 138896"/>
              <a:gd name="connsiteX4" fmla="*/ 0 w 1388962"/>
              <a:gd name="connsiteY4" fmla="*/ 0 h 138896"/>
              <a:gd name="connsiteX0" fmla="*/ 831244 w 1038017"/>
              <a:gd name="connsiteY0" fmla="*/ 132750 h 132750"/>
              <a:gd name="connsiteX1" fmla="*/ 634474 w 1038017"/>
              <a:gd name="connsiteY1" fmla="*/ 109600 h 132750"/>
              <a:gd name="connsiteX2" fmla="*/ 518728 w 1038017"/>
              <a:gd name="connsiteY2" fmla="*/ 98026 h 132750"/>
              <a:gd name="connsiteX3" fmla="*/ 9442 w 1038017"/>
              <a:gd name="connsiteY3" fmla="*/ 28578 h 132750"/>
              <a:gd name="connsiteX4" fmla="*/ 1016439 w 1038017"/>
              <a:gd name="connsiteY4" fmla="*/ 0 h 132750"/>
              <a:gd name="connsiteX0" fmla="*/ 831244 w 1016439"/>
              <a:gd name="connsiteY0" fmla="*/ 132750 h 132750"/>
              <a:gd name="connsiteX1" fmla="*/ 634474 w 1016439"/>
              <a:gd name="connsiteY1" fmla="*/ 109600 h 132750"/>
              <a:gd name="connsiteX2" fmla="*/ 518728 w 1016439"/>
              <a:gd name="connsiteY2" fmla="*/ 98026 h 132750"/>
              <a:gd name="connsiteX3" fmla="*/ 9442 w 1016439"/>
              <a:gd name="connsiteY3" fmla="*/ 28578 h 132750"/>
              <a:gd name="connsiteX4" fmla="*/ 1016439 w 1016439"/>
              <a:gd name="connsiteY4" fmla="*/ 0 h 132750"/>
              <a:gd name="connsiteX0" fmla="*/ 831244 w 1016439"/>
              <a:gd name="connsiteY0" fmla="*/ 132750 h 132750"/>
              <a:gd name="connsiteX1" fmla="*/ 634474 w 1016439"/>
              <a:gd name="connsiteY1" fmla="*/ 109600 h 132750"/>
              <a:gd name="connsiteX2" fmla="*/ 518728 w 1016439"/>
              <a:gd name="connsiteY2" fmla="*/ 98026 h 132750"/>
              <a:gd name="connsiteX3" fmla="*/ 9442 w 1016439"/>
              <a:gd name="connsiteY3" fmla="*/ 28578 h 132750"/>
              <a:gd name="connsiteX4" fmla="*/ 1016439 w 1016439"/>
              <a:gd name="connsiteY4" fmla="*/ 0 h 132750"/>
              <a:gd name="connsiteX0" fmla="*/ 831244 w 1016439"/>
              <a:gd name="connsiteY0" fmla="*/ 132750 h 132750"/>
              <a:gd name="connsiteX1" fmla="*/ 634474 w 1016439"/>
              <a:gd name="connsiteY1" fmla="*/ 109600 h 132750"/>
              <a:gd name="connsiteX2" fmla="*/ 518728 w 1016439"/>
              <a:gd name="connsiteY2" fmla="*/ 98026 h 132750"/>
              <a:gd name="connsiteX3" fmla="*/ 9442 w 1016439"/>
              <a:gd name="connsiteY3" fmla="*/ 28578 h 132750"/>
              <a:gd name="connsiteX4" fmla="*/ 1016439 w 1016439"/>
              <a:gd name="connsiteY4" fmla="*/ 0 h 132750"/>
              <a:gd name="connsiteX0" fmla="*/ 751610 w 936805"/>
              <a:gd name="connsiteY0" fmla="*/ 132750 h 132750"/>
              <a:gd name="connsiteX1" fmla="*/ 554840 w 936805"/>
              <a:gd name="connsiteY1" fmla="*/ 109600 h 132750"/>
              <a:gd name="connsiteX2" fmla="*/ 439094 w 936805"/>
              <a:gd name="connsiteY2" fmla="*/ 98026 h 132750"/>
              <a:gd name="connsiteX3" fmla="*/ 10770 w 936805"/>
              <a:gd name="connsiteY3" fmla="*/ 3038 h 132750"/>
              <a:gd name="connsiteX4" fmla="*/ 936805 w 936805"/>
              <a:gd name="connsiteY4" fmla="*/ 0 h 132750"/>
              <a:gd name="connsiteX0" fmla="*/ 751610 w 936805"/>
              <a:gd name="connsiteY0" fmla="*/ 132750 h 132750"/>
              <a:gd name="connsiteX1" fmla="*/ 554840 w 936805"/>
              <a:gd name="connsiteY1" fmla="*/ 109600 h 132750"/>
              <a:gd name="connsiteX2" fmla="*/ 439094 w 936805"/>
              <a:gd name="connsiteY2" fmla="*/ 98026 h 132750"/>
              <a:gd name="connsiteX3" fmla="*/ 10770 w 936805"/>
              <a:gd name="connsiteY3" fmla="*/ 3038 h 132750"/>
              <a:gd name="connsiteX4" fmla="*/ 936805 w 936805"/>
              <a:gd name="connsiteY4" fmla="*/ 0 h 132750"/>
              <a:gd name="connsiteX0" fmla="*/ 740840 w 926035"/>
              <a:gd name="connsiteY0" fmla="*/ 132750 h 132750"/>
              <a:gd name="connsiteX1" fmla="*/ 544070 w 926035"/>
              <a:gd name="connsiteY1" fmla="*/ 109600 h 132750"/>
              <a:gd name="connsiteX2" fmla="*/ 428324 w 926035"/>
              <a:gd name="connsiteY2" fmla="*/ 98026 h 132750"/>
              <a:gd name="connsiteX3" fmla="*/ 0 w 926035"/>
              <a:gd name="connsiteY3" fmla="*/ 3038 h 132750"/>
              <a:gd name="connsiteX4" fmla="*/ 926035 w 926035"/>
              <a:gd name="connsiteY4" fmla="*/ 0 h 132750"/>
              <a:gd name="connsiteX0" fmla="*/ 746579 w 931774"/>
              <a:gd name="connsiteY0" fmla="*/ 132750 h 132750"/>
              <a:gd name="connsiteX1" fmla="*/ 549809 w 931774"/>
              <a:gd name="connsiteY1" fmla="*/ 109600 h 132750"/>
              <a:gd name="connsiteX2" fmla="*/ 5739 w 931774"/>
              <a:gd name="connsiteY2" fmla="*/ 3038 h 132750"/>
              <a:gd name="connsiteX3" fmla="*/ 931774 w 931774"/>
              <a:gd name="connsiteY3" fmla="*/ 0 h 132750"/>
              <a:gd name="connsiteX0" fmla="*/ 760778 w 945973"/>
              <a:gd name="connsiteY0" fmla="*/ 132750 h 134867"/>
              <a:gd name="connsiteX1" fmla="*/ 178245 w 945973"/>
              <a:gd name="connsiteY1" fmla="*/ 126037 h 134867"/>
              <a:gd name="connsiteX2" fmla="*/ 19938 w 945973"/>
              <a:gd name="connsiteY2" fmla="*/ 3038 h 134867"/>
              <a:gd name="connsiteX3" fmla="*/ 945973 w 945973"/>
              <a:gd name="connsiteY3" fmla="*/ 0 h 134867"/>
              <a:gd name="connsiteX0" fmla="*/ 760982 w 946177"/>
              <a:gd name="connsiteY0" fmla="*/ 132750 h 132750"/>
              <a:gd name="connsiteX1" fmla="*/ 178449 w 946177"/>
              <a:gd name="connsiteY1" fmla="*/ 126037 h 132750"/>
              <a:gd name="connsiteX2" fmla="*/ 20142 w 946177"/>
              <a:gd name="connsiteY2" fmla="*/ 3038 h 132750"/>
              <a:gd name="connsiteX3" fmla="*/ 946177 w 946177"/>
              <a:gd name="connsiteY3" fmla="*/ 0 h 132750"/>
              <a:gd name="connsiteX0" fmla="*/ 760982 w 946177"/>
              <a:gd name="connsiteY0" fmla="*/ 132750 h 132750"/>
              <a:gd name="connsiteX1" fmla="*/ 178449 w 946177"/>
              <a:gd name="connsiteY1" fmla="*/ 126037 h 132750"/>
              <a:gd name="connsiteX2" fmla="*/ 20142 w 946177"/>
              <a:gd name="connsiteY2" fmla="*/ 3038 h 132750"/>
              <a:gd name="connsiteX3" fmla="*/ 946177 w 946177"/>
              <a:gd name="connsiteY3" fmla="*/ 0 h 132750"/>
              <a:gd name="connsiteX0" fmla="*/ 760982 w 946177"/>
              <a:gd name="connsiteY0" fmla="*/ 132750 h 132750"/>
              <a:gd name="connsiteX1" fmla="*/ 178449 w 946177"/>
              <a:gd name="connsiteY1" fmla="*/ 126037 h 132750"/>
              <a:gd name="connsiteX2" fmla="*/ 20142 w 946177"/>
              <a:gd name="connsiteY2" fmla="*/ 3038 h 132750"/>
              <a:gd name="connsiteX3" fmla="*/ 946177 w 946177"/>
              <a:gd name="connsiteY3" fmla="*/ 0 h 132750"/>
              <a:gd name="connsiteX0" fmla="*/ 752183 w 937378"/>
              <a:gd name="connsiteY0" fmla="*/ 132750 h 132750"/>
              <a:gd name="connsiteX1" fmla="*/ 169650 w 937378"/>
              <a:gd name="connsiteY1" fmla="*/ 126037 h 132750"/>
              <a:gd name="connsiteX2" fmla="*/ 11343 w 937378"/>
              <a:gd name="connsiteY2" fmla="*/ 3038 h 132750"/>
              <a:gd name="connsiteX3" fmla="*/ 937378 w 937378"/>
              <a:gd name="connsiteY3" fmla="*/ 0 h 132750"/>
              <a:gd name="connsiteX0" fmla="*/ 752183 w 937378"/>
              <a:gd name="connsiteY0" fmla="*/ 132750 h 132750"/>
              <a:gd name="connsiteX1" fmla="*/ 169650 w 937378"/>
              <a:gd name="connsiteY1" fmla="*/ 131853 h 132750"/>
              <a:gd name="connsiteX2" fmla="*/ 11343 w 937378"/>
              <a:gd name="connsiteY2" fmla="*/ 3038 h 132750"/>
              <a:gd name="connsiteX3" fmla="*/ 937378 w 937378"/>
              <a:gd name="connsiteY3" fmla="*/ 0 h 132750"/>
              <a:gd name="connsiteX0" fmla="*/ 737896 w 937378"/>
              <a:gd name="connsiteY0" fmla="*/ 134014 h 134014"/>
              <a:gd name="connsiteX1" fmla="*/ 169650 w 937378"/>
              <a:gd name="connsiteY1" fmla="*/ 131853 h 134014"/>
              <a:gd name="connsiteX2" fmla="*/ 11343 w 937378"/>
              <a:gd name="connsiteY2" fmla="*/ 3038 h 134014"/>
              <a:gd name="connsiteX3" fmla="*/ 937378 w 937378"/>
              <a:gd name="connsiteY3" fmla="*/ 0 h 134014"/>
              <a:gd name="connsiteX0" fmla="*/ 737896 w 937378"/>
              <a:gd name="connsiteY0" fmla="*/ 134014 h 134014"/>
              <a:gd name="connsiteX1" fmla="*/ 169650 w 937378"/>
              <a:gd name="connsiteY1" fmla="*/ 131853 h 134014"/>
              <a:gd name="connsiteX2" fmla="*/ 11343 w 937378"/>
              <a:gd name="connsiteY2" fmla="*/ 3038 h 134014"/>
              <a:gd name="connsiteX3" fmla="*/ 937378 w 937378"/>
              <a:gd name="connsiteY3" fmla="*/ 0 h 134014"/>
              <a:gd name="connsiteX0" fmla="*/ 737698 w 937180"/>
              <a:gd name="connsiteY0" fmla="*/ 134014 h 134014"/>
              <a:gd name="connsiteX1" fmla="*/ 174215 w 937180"/>
              <a:gd name="connsiteY1" fmla="*/ 133876 h 134014"/>
              <a:gd name="connsiteX2" fmla="*/ 11145 w 937180"/>
              <a:gd name="connsiteY2" fmla="*/ 3038 h 134014"/>
              <a:gd name="connsiteX3" fmla="*/ 937180 w 937180"/>
              <a:gd name="connsiteY3" fmla="*/ 0 h 134014"/>
              <a:gd name="connsiteX0" fmla="*/ 737698 w 937180"/>
              <a:gd name="connsiteY0" fmla="*/ 134014 h 134014"/>
              <a:gd name="connsiteX1" fmla="*/ 174215 w 937180"/>
              <a:gd name="connsiteY1" fmla="*/ 133876 h 134014"/>
              <a:gd name="connsiteX2" fmla="*/ 11145 w 937180"/>
              <a:gd name="connsiteY2" fmla="*/ 3038 h 134014"/>
              <a:gd name="connsiteX3" fmla="*/ 937180 w 937180"/>
              <a:gd name="connsiteY3" fmla="*/ 0 h 134014"/>
              <a:gd name="connsiteX0" fmla="*/ 737698 w 937180"/>
              <a:gd name="connsiteY0" fmla="*/ 134014 h 134014"/>
              <a:gd name="connsiteX1" fmla="*/ 174215 w 937180"/>
              <a:gd name="connsiteY1" fmla="*/ 133876 h 134014"/>
              <a:gd name="connsiteX2" fmla="*/ 11145 w 937180"/>
              <a:gd name="connsiteY2" fmla="*/ 3038 h 134014"/>
              <a:gd name="connsiteX3" fmla="*/ 937180 w 937180"/>
              <a:gd name="connsiteY3" fmla="*/ 0 h 134014"/>
              <a:gd name="connsiteX0" fmla="*/ 563483 w 762965"/>
              <a:gd name="connsiteY0" fmla="*/ 134516 h 134516"/>
              <a:gd name="connsiteX1" fmla="*/ 0 w 762965"/>
              <a:gd name="connsiteY1" fmla="*/ 134378 h 134516"/>
              <a:gd name="connsiteX2" fmla="*/ 51242 w 762965"/>
              <a:gd name="connsiteY2" fmla="*/ 0 h 134516"/>
              <a:gd name="connsiteX3" fmla="*/ 762965 w 762965"/>
              <a:gd name="connsiteY3" fmla="*/ 502 h 134516"/>
              <a:gd name="connsiteX0" fmla="*/ 563483 w 762965"/>
              <a:gd name="connsiteY0" fmla="*/ 134516 h 134516"/>
              <a:gd name="connsiteX1" fmla="*/ 0 w 762965"/>
              <a:gd name="connsiteY1" fmla="*/ 134378 h 134516"/>
              <a:gd name="connsiteX2" fmla="*/ 51242 w 762965"/>
              <a:gd name="connsiteY2" fmla="*/ 0 h 134516"/>
              <a:gd name="connsiteX3" fmla="*/ 762965 w 762965"/>
              <a:gd name="connsiteY3" fmla="*/ 502 h 134516"/>
              <a:gd name="connsiteX0" fmla="*/ 674884 w 874366"/>
              <a:gd name="connsiteY0" fmla="*/ 141091 h 141091"/>
              <a:gd name="connsiteX1" fmla="*/ 111401 w 874366"/>
              <a:gd name="connsiteY1" fmla="*/ 140953 h 141091"/>
              <a:gd name="connsiteX2" fmla="*/ 718 w 874366"/>
              <a:gd name="connsiteY2" fmla="*/ 0 h 141091"/>
              <a:gd name="connsiteX3" fmla="*/ 874366 w 874366"/>
              <a:gd name="connsiteY3" fmla="*/ 7077 h 141091"/>
              <a:gd name="connsiteX0" fmla="*/ 674884 w 874366"/>
              <a:gd name="connsiteY0" fmla="*/ 141091 h 141091"/>
              <a:gd name="connsiteX1" fmla="*/ 111401 w 874366"/>
              <a:gd name="connsiteY1" fmla="*/ 140953 h 141091"/>
              <a:gd name="connsiteX2" fmla="*/ 718 w 874366"/>
              <a:gd name="connsiteY2" fmla="*/ 0 h 141091"/>
              <a:gd name="connsiteX3" fmla="*/ 874366 w 874366"/>
              <a:gd name="connsiteY3" fmla="*/ 7077 h 141091"/>
              <a:gd name="connsiteX0" fmla="*/ 674884 w 893416"/>
              <a:gd name="connsiteY0" fmla="*/ 141091 h 141091"/>
              <a:gd name="connsiteX1" fmla="*/ 111401 w 893416"/>
              <a:gd name="connsiteY1" fmla="*/ 140953 h 141091"/>
              <a:gd name="connsiteX2" fmla="*/ 718 w 893416"/>
              <a:gd name="connsiteY2" fmla="*/ 0 h 141091"/>
              <a:gd name="connsiteX3" fmla="*/ 893416 w 893416"/>
              <a:gd name="connsiteY3" fmla="*/ 755 h 141091"/>
              <a:gd name="connsiteX0" fmla="*/ 677087 w 895619"/>
              <a:gd name="connsiteY0" fmla="*/ 141091 h 141091"/>
              <a:gd name="connsiteX1" fmla="*/ 13591 w 895619"/>
              <a:gd name="connsiteY1" fmla="*/ 140953 h 141091"/>
              <a:gd name="connsiteX2" fmla="*/ 2921 w 895619"/>
              <a:gd name="connsiteY2" fmla="*/ 0 h 141091"/>
              <a:gd name="connsiteX3" fmla="*/ 895619 w 895619"/>
              <a:gd name="connsiteY3" fmla="*/ 755 h 141091"/>
              <a:gd name="connsiteX0" fmla="*/ 674230 w 892762"/>
              <a:gd name="connsiteY0" fmla="*/ 140754 h 140754"/>
              <a:gd name="connsiteX1" fmla="*/ 10734 w 892762"/>
              <a:gd name="connsiteY1" fmla="*/ 140616 h 140754"/>
              <a:gd name="connsiteX2" fmla="*/ 3239 w 892762"/>
              <a:gd name="connsiteY2" fmla="*/ 0 h 140754"/>
              <a:gd name="connsiteX3" fmla="*/ 892762 w 892762"/>
              <a:gd name="connsiteY3" fmla="*/ 418 h 140754"/>
              <a:gd name="connsiteX0" fmla="*/ 671160 w 889692"/>
              <a:gd name="connsiteY0" fmla="*/ 140754 h 140754"/>
              <a:gd name="connsiteX1" fmla="*/ 7664 w 889692"/>
              <a:gd name="connsiteY1" fmla="*/ 140616 h 140754"/>
              <a:gd name="connsiteX2" fmla="*/ 169 w 889692"/>
              <a:gd name="connsiteY2" fmla="*/ 0 h 140754"/>
              <a:gd name="connsiteX3" fmla="*/ 889692 w 889692"/>
              <a:gd name="connsiteY3" fmla="*/ 418 h 140754"/>
              <a:gd name="connsiteX0" fmla="*/ 809273 w 889692"/>
              <a:gd name="connsiteY0" fmla="*/ 140521 h 140616"/>
              <a:gd name="connsiteX1" fmla="*/ 7664 w 889692"/>
              <a:gd name="connsiteY1" fmla="*/ 140616 h 140616"/>
              <a:gd name="connsiteX2" fmla="*/ 169 w 889692"/>
              <a:gd name="connsiteY2" fmla="*/ 0 h 140616"/>
              <a:gd name="connsiteX3" fmla="*/ 889692 w 889692"/>
              <a:gd name="connsiteY3" fmla="*/ 418 h 140616"/>
              <a:gd name="connsiteX0" fmla="*/ 809273 w 872360"/>
              <a:gd name="connsiteY0" fmla="*/ 140569 h 140664"/>
              <a:gd name="connsiteX1" fmla="*/ 7664 w 872360"/>
              <a:gd name="connsiteY1" fmla="*/ 140664 h 140664"/>
              <a:gd name="connsiteX2" fmla="*/ 169 w 872360"/>
              <a:gd name="connsiteY2" fmla="*/ 48 h 140664"/>
              <a:gd name="connsiteX3" fmla="*/ 872360 w 872360"/>
              <a:gd name="connsiteY3" fmla="*/ 0 h 140664"/>
              <a:gd name="connsiteX0" fmla="*/ 867046 w 872360"/>
              <a:gd name="connsiteY0" fmla="*/ 140685 h 140685"/>
              <a:gd name="connsiteX1" fmla="*/ 7664 w 872360"/>
              <a:gd name="connsiteY1" fmla="*/ 140664 h 140685"/>
              <a:gd name="connsiteX2" fmla="*/ 169 w 872360"/>
              <a:gd name="connsiteY2" fmla="*/ 48 h 140685"/>
              <a:gd name="connsiteX3" fmla="*/ 872360 w 872360"/>
              <a:gd name="connsiteY3" fmla="*/ 0 h 14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360" h="140685">
                <a:moveTo>
                  <a:pt x="867046" y="140685"/>
                </a:moveTo>
                <a:lnTo>
                  <a:pt x="7664" y="140664"/>
                </a:lnTo>
                <a:cubicBezTo>
                  <a:pt x="10935" y="116961"/>
                  <a:pt x="-1580" y="19579"/>
                  <a:pt x="169" y="48"/>
                </a:cubicBezTo>
                <a:lnTo>
                  <a:pt x="872360" y="0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 15"/>
          <p:cNvSpPr/>
          <p:nvPr/>
        </p:nvSpPr>
        <p:spPr>
          <a:xfrm flipH="1">
            <a:off x="7553776" y="2228623"/>
            <a:ext cx="338139" cy="2877134"/>
          </a:xfrm>
          <a:custGeom>
            <a:avLst/>
            <a:gdLst>
              <a:gd name="connsiteX0" fmla="*/ 1388962 w 1388962"/>
              <a:gd name="connsiteY0" fmla="*/ 139728 h 139728"/>
              <a:gd name="connsiteX1" fmla="*/ 1192192 w 1388962"/>
              <a:gd name="connsiteY1" fmla="*/ 116578 h 139728"/>
              <a:gd name="connsiteX2" fmla="*/ 1076446 w 1388962"/>
              <a:gd name="connsiteY2" fmla="*/ 105004 h 139728"/>
              <a:gd name="connsiteX3" fmla="*/ 821803 w 1388962"/>
              <a:gd name="connsiteY3" fmla="*/ 70280 h 139728"/>
              <a:gd name="connsiteX4" fmla="*/ 694481 w 1388962"/>
              <a:gd name="connsiteY4" fmla="*/ 47130 h 139728"/>
              <a:gd name="connsiteX5" fmla="*/ 567160 w 1388962"/>
              <a:gd name="connsiteY5" fmla="*/ 35556 h 139728"/>
              <a:gd name="connsiteX6" fmla="*/ 196770 w 1388962"/>
              <a:gd name="connsiteY6" fmla="*/ 12406 h 139728"/>
              <a:gd name="connsiteX7" fmla="*/ 0 w 1388962"/>
              <a:gd name="connsiteY7" fmla="*/ 832 h 139728"/>
              <a:gd name="connsiteX0" fmla="*/ 1388962 w 1388962"/>
              <a:gd name="connsiteY0" fmla="*/ 138896 h 138896"/>
              <a:gd name="connsiteX1" fmla="*/ 1192192 w 1388962"/>
              <a:gd name="connsiteY1" fmla="*/ 115746 h 138896"/>
              <a:gd name="connsiteX2" fmla="*/ 1076446 w 1388962"/>
              <a:gd name="connsiteY2" fmla="*/ 104172 h 138896"/>
              <a:gd name="connsiteX3" fmla="*/ 821803 w 1388962"/>
              <a:gd name="connsiteY3" fmla="*/ 69448 h 138896"/>
              <a:gd name="connsiteX4" fmla="*/ 694481 w 1388962"/>
              <a:gd name="connsiteY4" fmla="*/ 46298 h 138896"/>
              <a:gd name="connsiteX5" fmla="*/ 567160 w 1388962"/>
              <a:gd name="connsiteY5" fmla="*/ 34724 h 138896"/>
              <a:gd name="connsiteX6" fmla="*/ 0 w 1388962"/>
              <a:gd name="connsiteY6" fmla="*/ 0 h 138896"/>
              <a:gd name="connsiteX0" fmla="*/ 1388962 w 1388962"/>
              <a:gd name="connsiteY0" fmla="*/ 138896 h 138896"/>
              <a:gd name="connsiteX1" fmla="*/ 1192192 w 1388962"/>
              <a:gd name="connsiteY1" fmla="*/ 115746 h 138896"/>
              <a:gd name="connsiteX2" fmla="*/ 1076446 w 1388962"/>
              <a:gd name="connsiteY2" fmla="*/ 104172 h 138896"/>
              <a:gd name="connsiteX3" fmla="*/ 694481 w 1388962"/>
              <a:gd name="connsiteY3" fmla="*/ 46298 h 138896"/>
              <a:gd name="connsiteX4" fmla="*/ 567160 w 1388962"/>
              <a:gd name="connsiteY4" fmla="*/ 34724 h 138896"/>
              <a:gd name="connsiteX5" fmla="*/ 0 w 1388962"/>
              <a:gd name="connsiteY5" fmla="*/ 0 h 138896"/>
              <a:gd name="connsiteX0" fmla="*/ 1388962 w 1388962"/>
              <a:gd name="connsiteY0" fmla="*/ 138896 h 138896"/>
              <a:gd name="connsiteX1" fmla="*/ 1192192 w 1388962"/>
              <a:gd name="connsiteY1" fmla="*/ 115746 h 138896"/>
              <a:gd name="connsiteX2" fmla="*/ 1076446 w 1388962"/>
              <a:gd name="connsiteY2" fmla="*/ 104172 h 138896"/>
              <a:gd name="connsiteX3" fmla="*/ 567160 w 1388962"/>
              <a:gd name="connsiteY3" fmla="*/ 34724 h 138896"/>
              <a:gd name="connsiteX4" fmla="*/ 0 w 1388962"/>
              <a:gd name="connsiteY4" fmla="*/ 0 h 138896"/>
              <a:gd name="connsiteX0" fmla="*/ 831244 w 1038017"/>
              <a:gd name="connsiteY0" fmla="*/ 132750 h 132750"/>
              <a:gd name="connsiteX1" fmla="*/ 634474 w 1038017"/>
              <a:gd name="connsiteY1" fmla="*/ 109600 h 132750"/>
              <a:gd name="connsiteX2" fmla="*/ 518728 w 1038017"/>
              <a:gd name="connsiteY2" fmla="*/ 98026 h 132750"/>
              <a:gd name="connsiteX3" fmla="*/ 9442 w 1038017"/>
              <a:gd name="connsiteY3" fmla="*/ 28578 h 132750"/>
              <a:gd name="connsiteX4" fmla="*/ 1016439 w 1038017"/>
              <a:gd name="connsiteY4" fmla="*/ 0 h 132750"/>
              <a:gd name="connsiteX0" fmla="*/ 831244 w 1016439"/>
              <a:gd name="connsiteY0" fmla="*/ 132750 h 132750"/>
              <a:gd name="connsiteX1" fmla="*/ 634474 w 1016439"/>
              <a:gd name="connsiteY1" fmla="*/ 109600 h 132750"/>
              <a:gd name="connsiteX2" fmla="*/ 518728 w 1016439"/>
              <a:gd name="connsiteY2" fmla="*/ 98026 h 132750"/>
              <a:gd name="connsiteX3" fmla="*/ 9442 w 1016439"/>
              <a:gd name="connsiteY3" fmla="*/ 28578 h 132750"/>
              <a:gd name="connsiteX4" fmla="*/ 1016439 w 1016439"/>
              <a:gd name="connsiteY4" fmla="*/ 0 h 132750"/>
              <a:gd name="connsiteX0" fmla="*/ 831244 w 1016439"/>
              <a:gd name="connsiteY0" fmla="*/ 132750 h 132750"/>
              <a:gd name="connsiteX1" fmla="*/ 634474 w 1016439"/>
              <a:gd name="connsiteY1" fmla="*/ 109600 h 132750"/>
              <a:gd name="connsiteX2" fmla="*/ 518728 w 1016439"/>
              <a:gd name="connsiteY2" fmla="*/ 98026 h 132750"/>
              <a:gd name="connsiteX3" fmla="*/ 9442 w 1016439"/>
              <a:gd name="connsiteY3" fmla="*/ 28578 h 132750"/>
              <a:gd name="connsiteX4" fmla="*/ 1016439 w 1016439"/>
              <a:gd name="connsiteY4" fmla="*/ 0 h 132750"/>
              <a:gd name="connsiteX0" fmla="*/ 831244 w 1016439"/>
              <a:gd name="connsiteY0" fmla="*/ 132750 h 132750"/>
              <a:gd name="connsiteX1" fmla="*/ 634474 w 1016439"/>
              <a:gd name="connsiteY1" fmla="*/ 109600 h 132750"/>
              <a:gd name="connsiteX2" fmla="*/ 518728 w 1016439"/>
              <a:gd name="connsiteY2" fmla="*/ 98026 h 132750"/>
              <a:gd name="connsiteX3" fmla="*/ 9442 w 1016439"/>
              <a:gd name="connsiteY3" fmla="*/ 28578 h 132750"/>
              <a:gd name="connsiteX4" fmla="*/ 1016439 w 1016439"/>
              <a:gd name="connsiteY4" fmla="*/ 0 h 132750"/>
              <a:gd name="connsiteX0" fmla="*/ 751610 w 936805"/>
              <a:gd name="connsiteY0" fmla="*/ 132750 h 132750"/>
              <a:gd name="connsiteX1" fmla="*/ 554840 w 936805"/>
              <a:gd name="connsiteY1" fmla="*/ 109600 h 132750"/>
              <a:gd name="connsiteX2" fmla="*/ 439094 w 936805"/>
              <a:gd name="connsiteY2" fmla="*/ 98026 h 132750"/>
              <a:gd name="connsiteX3" fmla="*/ 10770 w 936805"/>
              <a:gd name="connsiteY3" fmla="*/ 3038 h 132750"/>
              <a:gd name="connsiteX4" fmla="*/ 936805 w 936805"/>
              <a:gd name="connsiteY4" fmla="*/ 0 h 132750"/>
              <a:gd name="connsiteX0" fmla="*/ 751610 w 936805"/>
              <a:gd name="connsiteY0" fmla="*/ 132750 h 132750"/>
              <a:gd name="connsiteX1" fmla="*/ 554840 w 936805"/>
              <a:gd name="connsiteY1" fmla="*/ 109600 h 132750"/>
              <a:gd name="connsiteX2" fmla="*/ 439094 w 936805"/>
              <a:gd name="connsiteY2" fmla="*/ 98026 h 132750"/>
              <a:gd name="connsiteX3" fmla="*/ 10770 w 936805"/>
              <a:gd name="connsiteY3" fmla="*/ 3038 h 132750"/>
              <a:gd name="connsiteX4" fmla="*/ 936805 w 936805"/>
              <a:gd name="connsiteY4" fmla="*/ 0 h 132750"/>
              <a:gd name="connsiteX0" fmla="*/ 740840 w 926035"/>
              <a:gd name="connsiteY0" fmla="*/ 132750 h 132750"/>
              <a:gd name="connsiteX1" fmla="*/ 544070 w 926035"/>
              <a:gd name="connsiteY1" fmla="*/ 109600 h 132750"/>
              <a:gd name="connsiteX2" fmla="*/ 428324 w 926035"/>
              <a:gd name="connsiteY2" fmla="*/ 98026 h 132750"/>
              <a:gd name="connsiteX3" fmla="*/ 0 w 926035"/>
              <a:gd name="connsiteY3" fmla="*/ 3038 h 132750"/>
              <a:gd name="connsiteX4" fmla="*/ 926035 w 926035"/>
              <a:gd name="connsiteY4" fmla="*/ 0 h 132750"/>
              <a:gd name="connsiteX0" fmla="*/ 746579 w 931774"/>
              <a:gd name="connsiteY0" fmla="*/ 132750 h 132750"/>
              <a:gd name="connsiteX1" fmla="*/ 549809 w 931774"/>
              <a:gd name="connsiteY1" fmla="*/ 109600 h 132750"/>
              <a:gd name="connsiteX2" fmla="*/ 5739 w 931774"/>
              <a:gd name="connsiteY2" fmla="*/ 3038 h 132750"/>
              <a:gd name="connsiteX3" fmla="*/ 931774 w 931774"/>
              <a:gd name="connsiteY3" fmla="*/ 0 h 132750"/>
              <a:gd name="connsiteX0" fmla="*/ 760778 w 945973"/>
              <a:gd name="connsiteY0" fmla="*/ 132750 h 134867"/>
              <a:gd name="connsiteX1" fmla="*/ 178245 w 945973"/>
              <a:gd name="connsiteY1" fmla="*/ 126037 h 134867"/>
              <a:gd name="connsiteX2" fmla="*/ 19938 w 945973"/>
              <a:gd name="connsiteY2" fmla="*/ 3038 h 134867"/>
              <a:gd name="connsiteX3" fmla="*/ 945973 w 945973"/>
              <a:gd name="connsiteY3" fmla="*/ 0 h 134867"/>
              <a:gd name="connsiteX0" fmla="*/ 760982 w 946177"/>
              <a:gd name="connsiteY0" fmla="*/ 132750 h 132750"/>
              <a:gd name="connsiteX1" fmla="*/ 178449 w 946177"/>
              <a:gd name="connsiteY1" fmla="*/ 126037 h 132750"/>
              <a:gd name="connsiteX2" fmla="*/ 20142 w 946177"/>
              <a:gd name="connsiteY2" fmla="*/ 3038 h 132750"/>
              <a:gd name="connsiteX3" fmla="*/ 946177 w 946177"/>
              <a:gd name="connsiteY3" fmla="*/ 0 h 132750"/>
              <a:gd name="connsiteX0" fmla="*/ 760982 w 946177"/>
              <a:gd name="connsiteY0" fmla="*/ 132750 h 132750"/>
              <a:gd name="connsiteX1" fmla="*/ 178449 w 946177"/>
              <a:gd name="connsiteY1" fmla="*/ 126037 h 132750"/>
              <a:gd name="connsiteX2" fmla="*/ 20142 w 946177"/>
              <a:gd name="connsiteY2" fmla="*/ 3038 h 132750"/>
              <a:gd name="connsiteX3" fmla="*/ 946177 w 946177"/>
              <a:gd name="connsiteY3" fmla="*/ 0 h 132750"/>
              <a:gd name="connsiteX0" fmla="*/ 760982 w 946177"/>
              <a:gd name="connsiteY0" fmla="*/ 132750 h 132750"/>
              <a:gd name="connsiteX1" fmla="*/ 178449 w 946177"/>
              <a:gd name="connsiteY1" fmla="*/ 126037 h 132750"/>
              <a:gd name="connsiteX2" fmla="*/ 20142 w 946177"/>
              <a:gd name="connsiteY2" fmla="*/ 3038 h 132750"/>
              <a:gd name="connsiteX3" fmla="*/ 946177 w 946177"/>
              <a:gd name="connsiteY3" fmla="*/ 0 h 132750"/>
              <a:gd name="connsiteX0" fmla="*/ 752183 w 937378"/>
              <a:gd name="connsiteY0" fmla="*/ 132750 h 132750"/>
              <a:gd name="connsiteX1" fmla="*/ 169650 w 937378"/>
              <a:gd name="connsiteY1" fmla="*/ 126037 h 132750"/>
              <a:gd name="connsiteX2" fmla="*/ 11343 w 937378"/>
              <a:gd name="connsiteY2" fmla="*/ 3038 h 132750"/>
              <a:gd name="connsiteX3" fmla="*/ 937378 w 937378"/>
              <a:gd name="connsiteY3" fmla="*/ 0 h 132750"/>
              <a:gd name="connsiteX0" fmla="*/ 752183 w 937378"/>
              <a:gd name="connsiteY0" fmla="*/ 132750 h 132750"/>
              <a:gd name="connsiteX1" fmla="*/ 169650 w 937378"/>
              <a:gd name="connsiteY1" fmla="*/ 131853 h 132750"/>
              <a:gd name="connsiteX2" fmla="*/ 11343 w 937378"/>
              <a:gd name="connsiteY2" fmla="*/ 3038 h 132750"/>
              <a:gd name="connsiteX3" fmla="*/ 937378 w 937378"/>
              <a:gd name="connsiteY3" fmla="*/ 0 h 132750"/>
              <a:gd name="connsiteX0" fmla="*/ 737896 w 937378"/>
              <a:gd name="connsiteY0" fmla="*/ 134014 h 134014"/>
              <a:gd name="connsiteX1" fmla="*/ 169650 w 937378"/>
              <a:gd name="connsiteY1" fmla="*/ 131853 h 134014"/>
              <a:gd name="connsiteX2" fmla="*/ 11343 w 937378"/>
              <a:gd name="connsiteY2" fmla="*/ 3038 h 134014"/>
              <a:gd name="connsiteX3" fmla="*/ 937378 w 937378"/>
              <a:gd name="connsiteY3" fmla="*/ 0 h 134014"/>
              <a:gd name="connsiteX0" fmla="*/ 737896 w 937378"/>
              <a:gd name="connsiteY0" fmla="*/ 134014 h 134014"/>
              <a:gd name="connsiteX1" fmla="*/ 169650 w 937378"/>
              <a:gd name="connsiteY1" fmla="*/ 131853 h 134014"/>
              <a:gd name="connsiteX2" fmla="*/ 11343 w 937378"/>
              <a:gd name="connsiteY2" fmla="*/ 3038 h 134014"/>
              <a:gd name="connsiteX3" fmla="*/ 937378 w 937378"/>
              <a:gd name="connsiteY3" fmla="*/ 0 h 134014"/>
              <a:gd name="connsiteX0" fmla="*/ 737698 w 937180"/>
              <a:gd name="connsiteY0" fmla="*/ 134014 h 134014"/>
              <a:gd name="connsiteX1" fmla="*/ 174215 w 937180"/>
              <a:gd name="connsiteY1" fmla="*/ 133876 h 134014"/>
              <a:gd name="connsiteX2" fmla="*/ 11145 w 937180"/>
              <a:gd name="connsiteY2" fmla="*/ 3038 h 134014"/>
              <a:gd name="connsiteX3" fmla="*/ 937180 w 937180"/>
              <a:gd name="connsiteY3" fmla="*/ 0 h 134014"/>
              <a:gd name="connsiteX0" fmla="*/ 737698 w 937180"/>
              <a:gd name="connsiteY0" fmla="*/ 134014 h 134014"/>
              <a:gd name="connsiteX1" fmla="*/ 174215 w 937180"/>
              <a:gd name="connsiteY1" fmla="*/ 133876 h 134014"/>
              <a:gd name="connsiteX2" fmla="*/ 11145 w 937180"/>
              <a:gd name="connsiteY2" fmla="*/ 3038 h 134014"/>
              <a:gd name="connsiteX3" fmla="*/ 937180 w 937180"/>
              <a:gd name="connsiteY3" fmla="*/ 0 h 134014"/>
              <a:gd name="connsiteX0" fmla="*/ 737698 w 937180"/>
              <a:gd name="connsiteY0" fmla="*/ 134014 h 134014"/>
              <a:gd name="connsiteX1" fmla="*/ 174215 w 937180"/>
              <a:gd name="connsiteY1" fmla="*/ 133876 h 134014"/>
              <a:gd name="connsiteX2" fmla="*/ 11145 w 937180"/>
              <a:gd name="connsiteY2" fmla="*/ 3038 h 134014"/>
              <a:gd name="connsiteX3" fmla="*/ 937180 w 937180"/>
              <a:gd name="connsiteY3" fmla="*/ 0 h 134014"/>
              <a:gd name="connsiteX0" fmla="*/ 563483 w 762965"/>
              <a:gd name="connsiteY0" fmla="*/ 134516 h 134516"/>
              <a:gd name="connsiteX1" fmla="*/ 0 w 762965"/>
              <a:gd name="connsiteY1" fmla="*/ 134378 h 134516"/>
              <a:gd name="connsiteX2" fmla="*/ 51242 w 762965"/>
              <a:gd name="connsiteY2" fmla="*/ 0 h 134516"/>
              <a:gd name="connsiteX3" fmla="*/ 762965 w 762965"/>
              <a:gd name="connsiteY3" fmla="*/ 502 h 134516"/>
              <a:gd name="connsiteX0" fmla="*/ 563483 w 762965"/>
              <a:gd name="connsiteY0" fmla="*/ 134516 h 134516"/>
              <a:gd name="connsiteX1" fmla="*/ 0 w 762965"/>
              <a:gd name="connsiteY1" fmla="*/ 134378 h 134516"/>
              <a:gd name="connsiteX2" fmla="*/ 51242 w 762965"/>
              <a:gd name="connsiteY2" fmla="*/ 0 h 134516"/>
              <a:gd name="connsiteX3" fmla="*/ 762965 w 762965"/>
              <a:gd name="connsiteY3" fmla="*/ 502 h 134516"/>
              <a:gd name="connsiteX0" fmla="*/ 674884 w 874366"/>
              <a:gd name="connsiteY0" fmla="*/ 141091 h 141091"/>
              <a:gd name="connsiteX1" fmla="*/ 111401 w 874366"/>
              <a:gd name="connsiteY1" fmla="*/ 140953 h 141091"/>
              <a:gd name="connsiteX2" fmla="*/ 718 w 874366"/>
              <a:gd name="connsiteY2" fmla="*/ 0 h 141091"/>
              <a:gd name="connsiteX3" fmla="*/ 874366 w 874366"/>
              <a:gd name="connsiteY3" fmla="*/ 7077 h 141091"/>
              <a:gd name="connsiteX0" fmla="*/ 674884 w 874366"/>
              <a:gd name="connsiteY0" fmla="*/ 141091 h 141091"/>
              <a:gd name="connsiteX1" fmla="*/ 111401 w 874366"/>
              <a:gd name="connsiteY1" fmla="*/ 140953 h 141091"/>
              <a:gd name="connsiteX2" fmla="*/ 718 w 874366"/>
              <a:gd name="connsiteY2" fmla="*/ 0 h 141091"/>
              <a:gd name="connsiteX3" fmla="*/ 874366 w 874366"/>
              <a:gd name="connsiteY3" fmla="*/ 7077 h 141091"/>
              <a:gd name="connsiteX0" fmla="*/ 674884 w 893416"/>
              <a:gd name="connsiteY0" fmla="*/ 141091 h 141091"/>
              <a:gd name="connsiteX1" fmla="*/ 111401 w 893416"/>
              <a:gd name="connsiteY1" fmla="*/ 140953 h 141091"/>
              <a:gd name="connsiteX2" fmla="*/ 718 w 893416"/>
              <a:gd name="connsiteY2" fmla="*/ 0 h 141091"/>
              <a:gd name="connsiteX3" fmla="*/ 893416 w 893416"/>
              <a:gd name="connsiteY3" fmla="*/ 755 h 141091"/>
              <a:gd name="connsiteX0" fmla="*/ 677087 w 895619"/>
              <a:gd name="connsiteY0" fmla="*/ 141091 h 141091"/>
              <a:gd name="connsiteX1" fmla="*/ 13591 w 895619"/>
              <a:gd name="connsiteY1" fmla="*/ 140953 h 141091"/>
              <a:gd name="connsiteX2" fmla="*/ 2921 w 895619"/>
              <a:gd name="connsiteY2" fmla="*/ 0 h 141091"/>
              <a:gd name="connsiteX3" fmla="*/ 895619 w 895619"/>
              <a:gd name="connsiteY3" fmla="*/ 755 h 141091"/>
              <a:gd name="connsiteX0" fmla="*/ 674230 w 892762"/>
              <a:gd name="connsiteY0" fmla="*/ 140754 h 140754"/>
              <a:gd name="connsiteX1" fmla="*/ 10734 w 892762"/>
              <a:gd name="connsiteY1" fmla="*/ 140616 h 140754"/>
              <a:gd name="connsiteX2" fmla="*/ 3239 w 892762"/>
              <a:gd name="connsiteY2" fmla="*/ 0 h 140754"/>
              <a:gd name="connsiteX3" fmla="*/ 892762 w 892762"/>
              <a:gd name="connsiteY3" fmla="*/ 418 h 140754"/>
              <a:gd name="connsiteX0" fmla="*/ 671160 w 889692"/>
              <a:gd name="connsiteY0" fmla="*/ 140754 h 140754"/>
              <a:gd name="connsiteX1" fmla="*/ 7664 w 889692"/>
              <a:gd name="connsiteY1" fmla="*/ 140616 h 140754"/>
              <a:gd name="connsiteX2" fmla="*/ 169 w 889692"/>
              <a:gd name="connsiteY2" fmla="*/ 0 h 140754"/>
              <a:gd name="connsiteX3" fmla="*/ 889692 w 889692"/>
              <a:gd name="connsiteY3" fmla="*/ 418 h 140754"/>
              <a:gd name="connsiteX0" fmla="*/ 809273 w 889692"/>
              <a:gd name="connsiteY0" fmla="*/ 140521 h 140616"/>
              <a:gd name="connsiteX1" fmla="*/ 7664 w 889692"/>
              <a:gd name="connsiteY1" fmla="*/ 140616 h 140616"/>
              <a:gd name="connsiteX2" fmla="*/ 169 w 889692"/>
              <a:gd name="connsiteY2" fmla="*/ 0 h 140616"/>
              <a:gd name="connsiteX3" fmla="*/ 889692 w 889692"/>
              <a:gd name="connsiteY3" fmla="*/ 418 h 140616"/>
              <a:gd name="connsiteX0" fmla="*/ 809273 w 872360"/>
              <a:gd name="connsiteY0" fmla="*/ 140569 h 140664"/>
              <a:gd name="connsiteX1" fmla="*/ 7664 w 872360"/>
              <a:gd name="connsiteY1" fmla="*/ 140664 h 140664"/>
              <a:gd name="connsiteX2" fmla="*/ 169 w 872360"/>
              <a:gd name="connsiteY2" fmla="*/ 48 h 140664"/>
              <a:gd name="connsiteX3" fmla="*/ 872360 w 872360"/>
              <a:gd name="connsiteY3" fmla="*/ 0 h 140664"/>
              <a:gd name="connsiteX0" fmla="*/ 867046 w 872360"/>
              <a:gd name="connsiteY0" fmla="*/ 140685 h 140685"/>
              <a:gd name="connsiteX1" fmla="*/ 7664 w 872360"/>
              <a:gd name="connsiteY1" fmla="*/ 140664 h 140685"/>
              <a:gd name="connsiteX2" fmla="*/ 169 w 872360"/>
              <a:gd name="connsiteY2" fmla="*/ 48 h 140685"/>
              <a:gd name="connsiteX3" fmla="*/ 872360 w 872360"/>
              <a:gd name="connsiteY3" fmla="*/ 0 h 14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360" h="140685">
                <a:moveTo>
                  <a:pt x="867046" y="140685"/>
                </a:moveTo>
                <a:lnTo>
                  <a:pt x="7664" y="140664"/>
                </a:lnTo>
                <a:cubicBezTo>
                  <a:pt x="10935" y="116961"/>
                  <a:pt x="-1580" y="19579"/>
                  <a:pt x="169" y="48"/>
                </a:cubicBezTo>
                <a:lnTo>
                  <a:pt x="872360" y="0"/>
                </a:ln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122044" y="5609006"/>
            <a:ext cx="593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Choose your spaceship using shift keys</a:t>
            </a:r>
            <a:endParaRPr lang="en-GB" sz="2400" dirty="0"/>
          </a:p>
        </p:txBody>
      </p:sp>
      <p:sp>
        <p:nvSpPr>
          <p:cNvPr id="2" name="Rectangle 1"/>
          <p:cNvSpPr/>
          <p:nvPr/>
        </p:nvSpPr>
        <p:spPr>
          <a:xfrm>
            <a:off x="279672" y="196334"/>
            <a:ext cx="811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Trial: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642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77645" y="881601"/>
            <a:ext cx="3460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Step 2:</a:t>
            </a:r>
          </a:p>
          <a:p>
            <a:r>
              <a:rPr lang="en-GB" sz="2400" dirty="0" smtClean="0"/>
              <a:t>Reach the planet, press space bar to use to portal</a:t>
            </a:r>
            <a:endParaRPr lang="en-GB" sz="2400"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349" y="962344"/>
            <a:ext cx="2489471" cy="24894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3122046" y="5609007"/>
            <a:ext cx="593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Press space bar to continue</a:t>
            </a:r>
            <a:endParaRPr lang="en-GB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617" y="4203550"/>
            <a:ext cx="2798931" cy="11532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463" y="659460"/>
            <a:ext cx="3095238" cy="309523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9672" y="196334"/>
            <a:ext cx="811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Trial: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6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77645" y="881601"/>
            <a:ext cx="3460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Step 3:</a:t>
            </a:r>
          </a:p>
          <a:p>
            <a:r>
              <a:rPr lang="en-GB" sz="2400" dirty="0" smtClean="0"/>
              <a:t>Reach the vault, press space bar to collect the money and continue 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122046" y="5609007"/>
            <a:ext cx="593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Press space bar to continue</a:t>
            </a:r>
            <a:endParaRPr lang="en-GB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617" y="4203550"/>
            <a:ext cx="2798931" cy="115326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149711" y="1630633"/>
            <a:ext cx="1878742" cy="1772945"/>
            <a:chOff x="4571612" y="3320238"/>
            <a:chExt cx="601642" cy="567762"/>
          </a:xfrm>
        </p:grpSpPr>
        <p:sp>
          <p:nvSpPr>
            <p:cNvPr id="8" name="Freeform 7"/>
            <p:cNvSpPr/>
            <p:nvPr/>
          </p:nvSpPr>
          <p:spPr>
            <a:xfrm>
              <a:off x="4571612" y="3320238"/>
              <a:ext cx="340220" cy="567018"/>
            </a:xfrm>
            <a:custGeom>
              <a:avLst/>
              <a:gdLst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47625 w 83838"/>
                <a:gd name="connsiteY2" fmla="*/ 304800 h 1409700"/>
                <a:gd name="connsiteX3" fmla="*/ 66675 w 83838"/>
                <a:gd name="connsiteY3" fmla="*/ 409575 h 1409700"/>
                <a:gd name="connsiteX4" fmla="*/ 76200 w 83838"/>
                <a:gd name="connsiteY4" fmla="*/ 1409700 h 1409700"/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66675 w 83838"/>
                <a:gd name="connsiteY2" fmla="*/ 409575 h 1409700"/>
                <a:gd name="connsiteX3" fmla="*/ 76200 w 83838"/>
                <a:gd name="connsiteY3" fmla="*/ 1409700 h 1409700"/>
                <a:gd name="connsiteX0" fmla="*/ 0 w 76200"/>
                <a:gd name="connsiteY0" fmla="*/ 17523 h 1427223"/>
                <a:gd name="connsiteX1" fmla="*/ 28575 w 76200"/>
                <a:gd name="connsiteY1" fmla="*/ 131823 h 1427223"/>
                <a:gd name="connsiteX2" fmla="*/ 76200 w 76200"/>
                <a:gd name="connsiteY2" fmla="*/ 1427223 h 1427223"/>
                <a:gd name="connsiteX0" fmla="*/ 0 w 29481"/>
                <a:gd name="connsiteY0" fmla="*/ 18382 h 1440697"/>
                <a:gd name="connsiteX1" fmla="*/ 28575 w 29481"/>
                <a:gd name="connsiteY1" fmla="*/ 132682 h 1440697"/>
                <a:gd name="connsiteX2" fmla="*/ 27893 w 29481"/>
                <a:gd name="connsiteY2" fmla="*/ 1440697 h 1440697"/>
                <a:gd name="connsiteX0" fmla="*/ 4708 w 9018"/>
                <a:gd name="connsiteY0" fmla="*/ 9242 h 1450479"/>
                <a:gd name="connsiteX1" fmla="*/ 4938 w 9018"/>
                <a:gd name="connsiteY1" fmla="*/ 142464 h 1450479"/>
                <a:gd name="connsiteX2" fmla="*/ 4256 w 9018"/>
                <a:gd name="connsiteY2" fmla="*/ 1450479 h 1450479"/>
                <a:gd name="connsiteX0" fmla="*/ 502 w 502"/>
                <a:gd name="connsiteY0" fmla="*/ 0 h 9936"/>
                <a:gd name="connsiteX1" fmla="*/ 0 w 502"/>
                <a:gd name="connsiteY1" fmla="*/ 9936 h 9936"/>
                <a:gd name="connsiteX0" fmla="*/ 297027 w 297027"/>
                <a:gd name="connsiteY0" fmla="*/ 0 h 10000"/>
                <a:gd name="connsiteX1" fmla="*/ 287027 w 297027"/>
                <a:gd name="connsiteY1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273379 w 639402"/>
                <a:gd name="connsiteY0" fmla="*/ 0 h 10000"/>
                <a:gd name="connsiteX1" fmla="*/ 0 w 639402"/>
                <a:gd name="connsiteY1" fmla="*/ 2188 h 10000"/>
                <a:gd name="connsiteX2" fmla="*/ 634942 w 639402"/>
                <a:gd name="connsiteY2" fmla="*/ 3457 h 10000"/>
                <a:gd name="connsiteX3" fmla="*/ 263379 w 639402"/>
                <a:gd name="connsiteY3" fmla="*/ 10000 h 10000"/>
                <a:gd name="connsiteX0" fmla="*/ 273379 w 634953"/>
                <a:gd name="connsiteY0" fmla="*/ 0 h 10000"/>
                <a:gd name="connsiteX1" fmla="*/ 0 w 634953"/>
                <a:gd name="connsiteY1" fmla="*/ 2188 h 10000"/>
                <a:gd name="connsiteX2" fmla="*/ 634942 w 634953"/>
                <a:gd name="connsiteY2" fmla="*/ 3457 h 10000"/>
                <a:gd name="connsiteX3" fmla="*/ 17637 w 634953"/>
                <a:gd name="connsiteY3" fmla="*/ 5974 h 10000"/>
                <a:gd name="connsiteX4" fmla="*/ 263379 w 634953"/>
                <a:gd name="connsiteY4" fmla="*/ 10000 h 10000"/>
                <a:gd name="connsiteX0" fmla="*/ 273379 w 652579"/>
                <a:gd name="connsiteY0" fmla="*/ 0 h 10000"/>
                <a:gd name="connsiteX1" fmla="*/ 0 w 652579"/>
                <a:gd name="connsiteY1" fmla="*/ 2188 h 10000"/>
                <a:gd name="connsiteX2" fmla="*/ 634942 w 652579"/>
                <a:gd name="connsiteY2" fmla="*/ 3457 h 10000"/>
                <a:gd name="connsiteX3" fmla="*/ 17637 w 652579"/>
                <a:gd name="connsiteY3" fmla="*/ 5974 h 10000"/>
                <a:gd name="connsiteX4" fmla="*/ 652579 w 652579"/>
                <a:gd name="connsiteY4" fmla="*/ 8315 h 10000"/>
                <a:gd name="connsiteX5" fmla="*/ 263379 w 652579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3457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61398"/>
                <a:gd name="connsiteY0" fmla="*/ 0 h 10000"/>
                <a:gd name="connsiteX1" fmla="*/ 26456 w 661398"/>
                <a:gd name="connsiteY1" fmla="*/ 2188 h 10000"/>
                <a:gd name="connsiteX2" fmla="*/ 661398 w 661398"/>
                <a:gd name="connsiteY2" fmla="*/ 5580 h 10000"/>
                <a:gd name="connsiteX3" fmla="*/ 0 w 661398"/>
                <a:gd name="connsiteY3" fmla="*/ 7046 h 10000"/>
                <a:gd name="connsiteX4" fmla="*/ 652579 w 661398"/>
                <a:gd name="connsiteY4" fmla="*/ 8293 h 10000"/>
                <a:gd name="connsiteX5" fmla="*/ 289835 w 661398"/>
                <a:gd name="connsiteY5" fmla="*/ 10000 h 10000"/>
                <a:gd name="connsiteX0" fmla="*/ 361565 w 723128"/>
                <a:gd name="connsiteY0" fmla="*/ 0 h 10000"/>
                <a:gd name="connsiteX1" fmla="*/ 88186 w 723128"/>
                <a:gd name="connsiteY1" fmla="*/ 2188 h 10000"/>
                <a:gd name="connsiteX2" fmla="*/ 723128 w 723128"/>
                <a:gd name="connsiteY2" fmla="*/ 5580 h 10000"/>
                <a:gd name="connsiteX3" fmla="*/ 0 w 723128"/>
                <a:gd name="connsiteY3" fmla="*/ 7593 h 10000"/>
                <a:gd name="connsiteX4" fmla="*/ 714309 w 723128"/>
                <a:gd name="connsiteY4" fmla="*/ 8293 h 10000"/>
                <a:gd name="connsiteX5" fmla="*/ 351565 w 723128"/>
                <a:gd name="connsiteY5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740765 w 740765"/>
                <a:gd name="connsiteY2" fmla="*/ 6565 h 10000"/>
                <a:gd name="connsiteX3" fmla="*/ 0 w 740765"/>
                <a:gd name="connsiteY3" fmla="*/ 7593 h 10000"/>
                <a:gd name="connsiteX4" fmla="*/ 714309 w 740765"/>
                <a:gd name="connsiteY4" fmla="*/ 8293 h 10000"/>
                <a:gd name="connsiteX5" fmla="*/ 351565 w 740765"/>
                <a:gd name="connsiteY5" fmla="*/ 10000 h 10000"/>
                <a:gd name="connsiteX0" fmla="*/ 467387 w 846587"/>
                <a:gd name="connsiteY0" fmla="*/ 0 h 10000"/>
                <a:gd name="connsiteX1" fmla="*/ 194008 w 846587"/>
                <a:gd name="connsiteY1" fmla="*/ 2188 h 10000"/>
                <a:gd name="connsiteX2" fmla="*/ 0 w 846587"/>
                <a:gd name="connsiteY2" fmla="*/ 5011 h 10000"/>
                <a:gd name="connsiteX3" fmla="*/ 846587 w 846587"/>
                <a:gd name="connsiteY3" fmla="*/ 6565 h 10000"/>
                <a:gd name="connsiteX4" fmla="*/ 105822 w 846587"/>
                <a:gd name="connsiteY4" fmla="*/ 7593 h 10000"/>
                <a:gd name="connsiteX5" fmla="*/ 820131 w 846587"/>
                <a:gd name="connsiteY5" fmla="*/ 8293 h 10000"/>
                <a:gd name="connsiteX6" fmla="*/ 457387 w 846587"/>
                <a:gd name="connsiteY6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643759 w 740765"/>
                <a:gd name="connsiteY1" fmla="*/ 3304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06890 w 740765"/>
                <a:gd name="connsiteY1" fmla="*/ 380 h 10000"/>
                <a:gd name="connsiteX2" fmla="*/ 317472 w 740765"/>
                <a:gd name="connsiteY2" fmla="*/ 1663 h 10000"/>
                <a:gd name="connsiteX3" fmla="*/ 643759 w 740765"/>
                <a:gd name="connsiteY3" fmla="*/ 3304 h 10000"/>
                <a:gd name="connsiteX4" fmla="*/ 26457 w 740765"/>
                <a:gd name="connsiteY4" fmla="*/ 4989 h 10000"/>
                <a:gd name="connsiteX5" fmla="*/ 740765 w 740765"/>
                <a:gd name="connsiteY5" fmla="*/ 6565 h 10000"/>
                <a:gd name="connsiteX6" fmla="*/ 0 w 740765"/>
                <a:gd name="connsiteY6" fmla="*/ 7593 h 10000"/>
                <a:gd name="connsiteX7" fmla="*/ 714309 w 740765"/>
                <a:gd name="connsiteY7" fmla="*/ 8293 h 10000"/>
                <a:gd name="connsiteX8" fmla="*/ 351565 w 740765"/>
                <a:gd name="connsiteY8" fmla="*/ 10000 h 10000"/>
                <a:gd name="connsiteX0" fmla="*/ 3 w 2636769"/>
                <a:gd name="connsiteY0" fmla="*/ 0 h 10210"/>
                <a:gd name="connsiteX1" fmla="*/ 2202894 w 2636769"/>
                <a:gd name="connsiteY1" fmla="*/ 590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4 w 2636770"/>
                <a:gd name="connsiteY0" fmla="*/ 0 h 10210"/>
                <a:gd name="connsiteX1" fmla="*/ 2245224 w 2636770"/>
                <a:gd name="connsiteY1" fmla="*/ 222 h 10210"/>
                <a:gd name="connsiteX2" fmla="*/ 2213477 w 2636770"/>
                <a:gd name="connsiteY2" fmla="*/ 1873 h 10210"/>
                <a:gd name="connsiteX3" fmla="*/ 2539764 w 2636770"/>
                <a:gd name="connsiteY3" fmla="*/ 3514 h 10210"/>
                <a:gd name="connsiteX4" fmla="*/ 1922462 w 2636770"/>
                <a:gd name="connsiteY4" fmla="*/ 5199 h 10210"/>
                <a:gd name="connsiteX5" fmla="*/ 2636770 w 2636770"/>
                <a:gd name="connsiteY5" fmla="*/ 6775 h 10210"/>
                <a:gd name="connsiteX6" fmla="*/ 1896005 w 2636770"/>
                <a:gd name="connsiteY6" fmla="*/ 7803 h 10210"/>
                <a:gd name="connsiteX7" fmla="*/ 2610314 w 2636770"/>
                <a:gd name="connsiteY7" fmla="*/ 8503 h 10210"/>
                <a:gd name="connsiteX8" fmla="*/ 2247570 w 2636770"/>
                <a:gd name="connsiteY8" fmla="*/ 10210 h 10210"/>
                <a:gd name="connsiteX0" fmla="*/ 14 w 1289295"/>
                <a:gd name="connsiteY0" fmla="*/ 0 h 10683"/>
                <a:gd name="connsiteX1" fmla="*/ 897749 w 1289295"/>
                <a:gd name="connsiteY1" fmla="*/ 69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83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0 w 1289281"/>
                <a:gd name="connsiteY0" fmla="*/ 0 h 10683"/>
                <a:gd name="connsiteX1" fmla="*/ 171081 w 1289281"/>
                <a:gd name="connsiteY1" fmla="*/ 1519 h 10683"/>
                <a:gd name="connsiteX2" fmla="*/ 897735 w 1289281"/>
                <a:gd name="connsiteY2" fmla="*/ 745 h 10683"/>
                <a:gd name="connsiteX3" fmla="*/ 865988 w 1289281"/>
                <a:gd name="connsiteY3" fmla="*/ 2346 h 10683"/>
                <a:gd name="connsiteX4" fmla="*/ 1192275 w 1289281"/>
                <a:gd name="connsiteY4" fmla="*/ 3987 h 10683"/>
                <a:gd name="connsiteX5" fmla="*/ 574973 w 1289281"/>
                <a:gd name="connsiteY5" fmla="*/ 5672 h 10683"/>
                <a:gd name="connsiteX6" fmla="*/ 1289281 w 1289281"/>
                <a:gd name="connsiteY6" fmla="*/ 7248 h 10683"/>
                <a:gd name="connsiteX7" fmla="*/ 548516 w 1289281"/>
                <a:gd name="connsiteY7" fmla="*/ 8276 h 10683"/>
                <a:gd name="connsiteX8" fmla="*/ 1262825 w 1289281"/>
                <a:gd name="connsiteY8" fmla="*/ 8976 h 10683"/>
                <a:gd name="connsiteX9" fmla="*/ 900081 w 1289281"/>
                <a:gd name="connsiteY9" fmla="*/ 10683 h 10683"/>
                <a:gd name="connsiteX0" fmla="*/ 112385 w 1161800"/>
                <a:gd name="connsiteY0" fmla="*/ 9881 h 9938"/>
                <a:gd name="connsiteX1" fmla="*/ 43600 w 1161800"/>
                <a:gd name="connsiteY1" fmla="*/ 774 h 9938"/>
                <a:gd name="connsiteX2" fmla="*/ 770254 w 1161800"/>
                <a:gd name="connsiteY2" fmla="*/ 0 h 9938"/>
                <a:gd name="connsiteX3" fmla="*/ 738507 w 1161800"/>
                <a:gd name="connsiteY3" fmla="*/ 1601 h 9938"/>
                <a:gd name="connsiteX4" fmla="*/ 1064794 w 1161800"/>
                <a:gd name="connsiteY4" fmla="*/ 3242 h 9938"/>
                <a:gd name="connsiteX5" fmla="*/ 447492 w 1161800"/>
                <a:gd name="connsiteY5" fmla="*/ 4927 h 9938"/>
                <a:gd name="connsiteX6" fmla="*/ 1161800 w 1161800"/>
                <a:gd name="connsiteY6" fmla="*/ 6503 h 9938"/>
                <a:gd name="connsiteX7" fmla="*/ 421035 w 1161800"/>
                <a:gd name="connsiteY7" fmla="*/ 7531 h 9938"/>
                <a:gd name="connsiteX8" fmla="*/ 1135344 w 1161800"/>
                <a:gd name="connsiteY8" fmla="*/ 8231 h 9938"/>
                <a:gd name="connsiteX9" fmla="*/ 772600 w 1161800"/>
                <a:gd name="connsiteY9" fmla="*/ 9938 h 9938"/>
                <a:gd name="connsiteX0" fmla="*/ 8487 w 17520"/>
                <a:gd name="connsiteY0" fmla="*/ 9943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0" fmla="*/ 8487 w 17520"/>
                <a:gd name="connsiteY0" fmla="*/ 9943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8487 w 17520"/>
                <a:gd name="connsiteY11" fmla="*/ 9943 h 10000"/>
                <a:gd name="connsiteX0" fmla="*/ 8487 w 17520"/>
                <a:gd name="connsiteY0" fmla="*/ 9996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8487 w 17520"/>
                <a:gd name="connsiteY11" fmla="*/ 9996 h 10000"/>
                <a:gd name="connsiteX0" fmla="*/ 2718 w 17520"/>
                <a:gd name="connsiteY0" fmla="*/ 9996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2718 w 17520"/>
                <a:gd name="connsiteY11" fmla="*/ 9996 h 10000"/>
                <a:gd name="connsiteX0" fmla="*/ 5166 w 19968"/>
                <a:gd name="connsiteY0" fmla="*/ 9996 h 10000"/>
                <a:gd name="connsiteX1" fmla="*/ 2449 w 19968"/>
                <a:gd name="connsiteY1" fmla="*/ 8001 h 10000"/>
                <a:gd name="connsiteX2" fmla="*/ 202 w 19968"/>
                <a:gd name="connsiteY2" fmla="*/ 4302 h 10000"/>
                <a:gd name="connsiteX3" fmla="*/ 16598 w 19968"/>
                <a:gd name="connsiteY3" fmla="*/ 0 h 10000"/>
                <a:gd name="connsiteX4" fmla="*/ 16325 w 19968"/>
                <a:gd name="connsiteY4" fmla="*/ 1611 h 10000"/>
                <a:gd name="connsiteX5" fmla="*/ 19133 w 19968"/>
                <a:gd name="connsiteY5" fmla="*/ 3262 h 10000"/>
                <a:gd name="connsiteX6" fmla="*/ 13820 w 19968"/>
                <a:gd name="connsiteY6" fmla="*/ 4958 h 10000"/>
                <a:gd name="connsiteX7" fmla="*/ 19968 w 19968"/>
                <a:gd name="connsiteY7" fmla="*/ 6544 h 10000"/>
                <a:gd name="connsiteX8" fmla="*/ 13592 w 19968"/>
                <a:gd name="connsiteY8" fmla="*/ 7578 h 10000"/>
                <a:gd name="connsiteX9" fmla="*/ 19740 w 19968"/>
                <a:gd name="connsiteY9" fmla="*/ 8282 h 10000"/>
                <a:gd name="connsiteX10" fmla="*/ 16618 w 19968"/>
                <a:gd name="connsiteY10" fmla="*/ 10000 h 10000"/>
                <a:gd name="connsiteX11" fmla="*/ 5166 w 19968"/>
                <a:gd name="connsiteY11" fmla="*/ 9996 h 10000"/>
                <a:gd name="connsiteX0" fmla="*/ 5918 w 20720"/>
                <a:gd name="connsiteY0" fmla="*/ 9996 h 10000"/>
                <a:gd name="connsiteX1" fmla="*/ 43 w 20720"/>
                <a:gd name="connsiteY1" fmla="*/ 8001 h 10000"/>
                <a:gd name="connsiteX2" fmla="*/ 954 w 20720"/>
                <a:gd name="connsiteY2" fmla="*/ 4302 h 10000"/>
                <a:gd name="connsiteX3" fmla="*/ 17350 w 20720"/>
                <a:gd name="connsiteY3" fmla="*/ 0 h 10000"/>
                <a:gd name="connsiteX4" fmla="*/ 17077 w 20720"/>
                <a:gd name="connsiteY4" fmla="*/ 1611 h 10000"/>
                <a:gd name="connsiteX5" fmla="*/ 19885 w 20720"/>
                <a:gd name="connsiteY5" fmla="*/ 3262 h 10000"/>
                <a:gd name="connsiteX6" fmla="*/ 14572 w 20720"/>
                <a:gd name="connsiteY6" fmla="*/ 4958 h 10000"/>
                <a:gd name="connsiteX7" fmla="*/ 20720 w 20720"/>
                <a:gd name="connsiteY7" fmla="*/ 6544 h 10000"/>
                <a:gd name="connsiteX8" fmla="*/ 14344 w 20720"/>
                <a:gd name="connsiteY8" fmla="*/ 7578 h 10000"/>
                <a:gd name="connsiteX9" fmla="*/ 20492 w 20720"/>
                <a:gd name="connsiteY9" fmla="*/ 8282 h 10000"/>
                <a:gd name="connsiteX10" fmla="*/ 17370 w 20720"/>
                <a:gd name="connsiteY10" fmla="*/ 10000 h 10000"/>
                <a:gd name="connsiteX11" fmla="*/ 5918 w 20720"/>
                <a:gd name="connsiteY11" fmla="*/ 9996 h 10000"/>
                <a:gd name="connsiteX0" fmla="*/ 5882 w 20684"/>
                <a:gd name="connsiteY0" fmla="*/ 9996 h 10000"/>
                <a:gd name="connsiteX1" fmla="*/ 7 w 20684"/>
                <a:gd name="connsiteY1" fmla="*/ 8001 h 10000"/>
                <a:gd name="connsiteX2" fmla="*/ 2011 w 20684"/>
                <a:gd name="connsiteY2" fmla="*/ 4971 h 10000"/>
                <a:gd name="connsiteX3" fmla="*/ 17314 w 20684"/>
                <a:gd name="connsiteY3" fmla="*/ 0 h 10000"/>
                <a:gd name="connsiteX4" fmla="*/ 17041 w 20684"/>
                <a:gd name="connsiteY4" fmla="*/ 1611 h 10000"/>
                <a:gd name="connsiteX5" fmla="*/ 19849 w 20684"/>
                <a:gd name="connsiteY5" fmla="*/ 3262 h 10000"/>
                <a:gd name="connsiteX6" fmla="*/ 14536 w 20684"/>
                <a:gd name="connsiteY6" fmla="*/ 4958 h 10000"/>
                <a:gd name="connsiteX7" fmla="*/ 20684 w 20684"/>
                <a:gd name="connsiteY7" fmla="*/ 6544 h 10000"/>
                <a:gd name="connsiteX8" fmla="*/ 14308 w 20684"/>
                <a:gd name="connsiteY8" fmla="*/ 7578 h 10000"/>
                <a:gd name="connsiteX9" fmla="*/ 20456 w 20684"/>
                <a:gd name="connsiteY9" fmla="*/ 8282 h 10000"/>
                <a:gd name="connsiteX10" fmla="*/ 17334 w 20684"/>
                <a:gd name="connsiteY10" fmla="*/ 10000 h 10000"/>
                <a:gd name="connsiteX11" fmla="*/ 5882 w 20684"/>
                <a:gd name="connsiteY11" fmla="*/ 99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84" h="10000">
                  <a:moveTo>
                    <a:pt x="5882" y="9996"/>
                  </a:moveTo>
                  <a:cubicBezTo>
                    <a:pt x="5804" y="9458"/>
                    <a:pt x="106" y="9528"/>
                    <a:pt x="7" y="8001"/>
                  </a:cubicBezTo>
                  <a:cubicBezTo>
                    <a:pt x="-92" y="6474"/>
                    <a:pt x="989" y="6090"/>
                    <a:pt x="2011" y="4971"/>
                  </a:cubicBezTo>
                  <a:lnTo>
                    <a:pt x="17314" y="0"/>
                  </a:lnTo>
                  <a:cubicBezTo>
                    <a:pt x="17068" y="684"/>
                    <a:pt x="17082" y="978"/>
                    <a:pt x="17041" y="1611"/>
                  </a:cubicBezTo>
                  <a:lnTo>
                    <a:pt x="19849" y="3262"/>
                  </a:lnTo>
                  <a:lnTo>
                    <a:pt x="14536" y="4958"/>
                  </a:lnTo>
                  <a:lnTo>
                    <a:pt x="20684" y="6544"/>
                  </a:lnTo>
                  <a:lnTo>
                    <a:pt x="14308" y="7578"/>
                  </a:lnTo>
                  <a:lnTo>
                    <a:pt x="20456" y="8282"/>
                  </a:lnTo>
                  <a:lnTo>
                    <a:pt x="17334" y="10000"/>
                  </a:lnTo>
                  <a:lnTo>
                    <a:pt x="5882" y="9996"/>
                  </a:lnTo>
                  <a:close/>
                </a:path>
              </a:pathLst>
            </a:custGeom>
            <a:solidFill>
              <a:srgbClr val="00CC66"/>
            </a:solidFill>
            <a:ln>
              <a:solidFill>
                <a:srgbClr val="15FF8A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 8"/>
            <p:cNvSpPr/>
            <p:nvPr/>
          </p:nvSpPr>
          <p:spPr>
            <a:xfrm>
              <a:off x="4807955" y="3320238"/>
              <a:ext cx="365299" cy="567762"/>
            </a:xfrm>
            <a:custGeom>
              <a:avLst/>
              <a:gdLst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47625 w 83838"/>
                <a:gd name="connsiteY2" fmla="*/ 304800 h 1409700"/>
                <a:gd name="connsiteX3" fmla="*/ 66675 w 83838"/>
                <a:gd name="connsiteY3" fmla="*/ 409575 h 1409700"/>
                <a:gd name="connsiteX4" fmla="*/ 76200 w 83838"/>
                <a:gd name="connsiteY4" fmla="*/ 1409700 h 1409700"/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66675 w 83838"/>
                <a:gd name="connsiteY2" fmla="*/ 409575 h 1409700"/>
                <a:gd name="connsiteX3" fmla="*/ 76200 w 83838"/>
                <a:gd name="connsiteY3" fmla="*/ 1409700 h 1409700"/>
                <a:gd name="connsiteX0" fmla="*/ 0 w 76200"/>
                <a:gd name="connsiteY0" fmla="*/ 17523 h 1427223"/>
                <a:gd name="connsiteX1" fmla="*/ 28575 w 76200"/>
                <a:gd name="connsiteY1" fmla="*/ 131823 h 1427223"/>
                <a:gd name="connsiteX2" fmla="*/ 76200 w 76200"/>
                <a:gd name="connsiteY2" fmla="*/ 1427223 h 1427223"/>
                <a:gd name="connsiteX0" fmla="*/ 0 w 29481"/>
                <a:gd name="connsiteY0" fmla="*/ 18382 h 1440697"/>
                <a:gd name="connsiteX1" fmla="*/ 28575 w 29481"/>
                <a:gd name="connsiteY1" fmla="*/ 132682 h 1440697"/>
                <a:gd name="connsiteX2" fmla="*/ 27893 w 29481"/>
                <a:gd name="connsiteY2" fmla="*/ 1440697 h 1440697"/>
                <a:gd name="connsiteX0" fmla="*/ 4708 w 9018"/>
                <a:gd name="connsiteY0" fmla="*/ 9242 h 1450479"/>
                <a:gd name="connsiteX1" fmla="*/ 4938 w 9018"/>
                <a:gd name="connsiteY1" fmla="*/ 142464 h 1450479"/>
                <a:gd name="connsiteX2" fmla="*/ 4256 w 9018"/>
                <a:gd name="connsiteY2" fmla="*/ 1450479 h 1450479"/>
                <a:gd name="connsiteX0" fmla="*/ 502 w 502"/>
                <a:gd name="connsiteY0" fmla="*/ 0 h 9936"/>
                <a:gd name="connsiteX1" fmla="*/ 0 w 502"/>
                <a:gd name="connsiteY1" fmla="*/ 9936 h 9936"/>
                <a:gd name="connsiteX0" fmla="*/ 297027 w 297027"/>
                <a:gd name="connsiteY0" fmla="*/ 0 h 10000"/>
                <a:gd name="connsiteX1" fmla="*/ 287027 w 297027"/>
                <a:gd name="connsiteY1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273379 w 639402"/>
                <a:gd name="connsiteY0" fmla="*/ 0 h 10000"/>
                <a:gd name="connsiteX1" fmla="*/ 0 w 639402"/>
                <a:gd name="connsiteY1" fmla="*/ 2188 h 10000"/>
                <a:gd name="connsiteX2" fmla="*/ 634942 w 639402"/>
                <a:gd name="connsiteY2" fmla="*/ 3457 h 10000"/>
                <a:gd name="connsiteX3" fmla="*/ 263379 w 639402"/>
                <a:gd name="connsiteY3" fmla="*/ 10000 h 10000"/>
                <a:gd name="connsiteX0" fmla="*/ 273379 w 634953"/>
                <a:gd name="connsiteY0" fmla="*/ 0 h 10000"/>
                <a:gd name="connsiteX1" fmla="*/ 0 w 634953"/>
                <a:gd name="connsiteY1" fmla="*/ 2188 h 10000"/>
                <a:gd name="connsiteX2" fmla="*/ 634942 w 634953"/>
                <a:gd name="connsiteY2" fmla="*/ 3457 h 10000"/>
                <a:gd name="connsiteX3" fmla="*/ 17637 w 634953"/>
                <a:gd name="connsiteY3" fmla="*/ 5974 h 10000"/>
                <a:gd name="connsiteX4" fmla="*/ 263379 w 634953"/>
                <a:gd name="connsiteY4" fmla="*/ 10000 h 10000"/>
                <a:gd name="connsiteX0" fmla="*/ 273379 w 652579"/>
                <a:gd name="connsiteY0" fmla="*/ 0 h 10000"/>
                <a:gd name="connsiteX1" fmla="*/ 0 w 652579"/>
                <a:gd name="connsiteY1" fmla="*/ 2188 h 10000"/>
                <a:gd name="connsiteX2" fmla="*/ 634942 w 652579"/>
                <a:gd name="connsiteY2" fmla="*/ 3457 h 10000"/>
                <a:gd name="connsiteX3" fmla="*/ 17637 w 652579"/>
                <a:gd name="connsiteY3" fmla="*/ 5974 h 10000"/>
                <a:gd name="connsiteX4" fmla="*/ 652579 w 652579"/>
                <a:gd name="connsiteY4" fmla="*/ 8315 h 10000"/>
                <a:gd name="connsiteX5" fmla="*/ 263379 w 652579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3457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61398"/>
                <a:gd name="connsiteY0" fmla="*/ 0 h 10000"/>
                <a:gd name="connsiteX1" fmla="*/ 26456 w 661398"/>
                <a:gd name="connsiteY1" fmla="*/ 2188 h 10000"/>
                <a:gd name="connsiteX2" fmla="*/ 661398 w 661398"/>
                <a:gd name="connsiteY2" fmla="*/ 5580 h 10000"/>
                <a:gd name="connsiteX3" fmla="*/ 0 w 661398"/>
                <a:gd name="connsiteY3" fmla="*/ 7046 h 10000"/>
                <a:gd name="connsiteX4" fmla="*/ 652579 w 661398"/>
                <a:gd name="connsiteY4" fmla="*/ 8293 h 10000"/>
                <a:gd name="connsiteX5" fmla="*/ 289835 w 661398"/>
                <a:gd name="connsiteY5" fmla="*/ 10000 h 10000"/>
                <a:gd name="connsiteX0" fmla="*/ 361565 w 723128"/>
                <a:gd name="connsiteY0" fmla="*/ 0 h 10000"/>
                <a:gd name="connsiteX1" fmla="*/ 88186 w 723128"/>
                <a:gd name="connsiteY1" fmla="*/ 2188 h 10000"/>
                <a:gd name="connsiteX2" fmla="*/ 723128 w 723128"/>
                <a:gd name="connsiteY2" fmla="*/ 5580 h 10000"/>
                <a:gd name="connsiteX3" fmla="*/ 0 w 723128"/>
                <a:gd name="connsiteY3" fmla="*/ 7593 h 10000"/>
                <a:gd name="connsiteX4" fmla="*/ 714309 w 723128"/>
                <a:gd name="connsiteY4" fmla="*/ 8293 h 10000"/>
                <a:gd name="connsiteX5" fmla="*/ 351565 w 723128"/>
                <a:gd name="connsiteY5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740765 w 740765"/>
                <a:gd name="connsiteY2" fmla="*/ 6565 h 10000"/>
                <a:gd name="connsiteX3" fmla="*/ 0 w 740765"/>
                <a:gd name="connsiteY3" fmla="*/ 7593 h 10000"/>
                <a:gd name="connsiteX4" fmla="*/ 714309 w 740765"/>
                <a:gd name="connsiteY4" fmla="*/ 8293 h 10000"/>
                <a:gd name="connsiteX5" fmla="*/ 351565 w 740765"/>
                <a:gd name="connsiteY5" fmla="*/ 10000 h 10000"/>
                <a:gd name="connsiteX0" fmla="*/ 467387 w 846587"/>
                <a:gd name="connsiteY0" fmla="*/ 0 h 10000"/>
                <a:gd name="connsiteX1" fmla="*/ 194008 w 846587"/>
                <a:gd name="connsiteY1" fmla="*/ 2188 h 10000"/>
                <a:gd name="connsiteX2" fmla="*/ 0 w 846587"/>
                <a:gd name="connsiteY2" fmla="*/ 5011 h 10000"/>
                <a:gd name="connsiteX3" fmla="*/ 846587 w 846587"/>
                <a:gd name="connsiteY3" fmla="*/ 6565 h 10000"/>
                <a:gd name="connsiteX4" fmla="*/ 105822 w 846587"/>
                <a:gd name="connsiteY4" fmla="*/ 7593 h 10000"/>
                <a:gd name="connsiteX5" fmla="*/ 820131 w 846587"/>
                <a:gd name="connsiteY5" fmla="*/ 8293 h 10000"/>
                <a:gd name="connsiteX6" fmla="*/ 457387 w 846587"/>
                <a:gd name="connsiteY6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643759 w 740765"/>
                <a:gd name="connsiteY1" fmla="*/ 3304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06890 w 740765"/>
                <a:gd name="connsiteY1" fmla="*/ 380 h 10000"/>
                <a:gd name="connsiteX2" fmla="*/ 317472 w 740765"/>
                <a:gd name="connsiteY2" fmla="*/ 1663 h 10000"/>
                <a:gd name="connsiteX3" fmla="*/ 643759 w 740765"/>
                <a:gd name="connsiteY3" fmla="*/ 3304 h 10000"/>
                <a:gd name="connsiteX4" fmla="*/ 26457 w 740765"/>
                <a:gd name="connsiteY4" fmla="*/ 4989 h 10000"/>
                <a:gd name="connsiteX5" fmla="*/ 740765 w 740765"/>
                <a:gd name="connsiteY5" fmla="*/ 6565 h 10000"/>
                <a:gd name="connsiteX6" fmla="*/ 0 w 740765"/>
                <a:gd name="connsiteY6" fmla="*/ 7593 h 10000"/>
                <a:gd name="connsiteX7" fmla="*/ 714309 w 740765"/>
                <a:gd name="connsiteY7" fmla="*/ 8293 h 10000"/>
                <a:gd name="connsiteX8" fmla="*/ 351565 w 740765"/>
                <a:gd name="connsiteY8" fmla="*/ 10000 h 10000"/>
                <a:gd name="connsiteX0" fmla="*/ 3 w 2636769"/>
                <a:gd name="connsiteY0" fmla="*/ 0 h 10210"/>
                <a:gd name="connsiteX1" fmla="*/ 2202894 w 2636769"/>
                <a:gd name="connsiteY1" fmla="*/ 590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4 w 2636770"/>
                <a:gd name="connsiteY0" fmla="*/ 0 h 10210"/>
                <a:gd name="connsiteX1" fmla="*/ 2245224 w 2636770"/>
                <a:gd name="connsiteY1" fmla="*/ 222 h 10210"/>
                <a:gd name="connsiteX2" fmla="*/ 2213477 w 2636770"/>
                <a:gd name="connsiteY2" fmla="*/ 1873 h 10210"/>
                <a:gd name="connsiteX3" fmla="*/ 2539764 w 2636770"/>
                <a:gd name="connsiteY3" fmla="*/ 3514 h 10210"/>
                <a:gd name="connsiteX4" fmla="*/ 1922462 w 2636770"/>
                <a:gd name="connsiteY4" fmla="*/ 5199 h 10210"/>
                <a:gd name="connsiteX5" fmla="*/ 2636770 w 2636770"/>
                <a:gd name="connsiteY5" fmla="*/ 6775 h 10210"/>
                <a:gd name="connsiteX6" fmla="*/ 1896005 w 2636770"/>
                <a:gd name="connsiteY6" fmla="*/ 7803 h 10210"/>
                <a:gd name="connsiteX7" fmla="*/ 2610314 w 2636770"/>
                <a:gd name="connsiteY7" fmla="*/ 8503 h 10210"/>
                <a:gd name="connsiteX8" fmla="*/ 2247570 w 2636770"/>
                <a:gd name="connsiteY8" fmla="*/ 10210 h 10210"/>
                <a:gd name="connsiteX0" fmla="*/ 14 w 1289295"/>
                <a:gd name="connsiteY0" fmla="*/ 0 h 10683"/>
                <a:gd name="connsiteX1" fmla="*/ 897749 w 1289295"/>
                <a:gd name="connsiteY1" fmla="*/ 69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83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546788 w 1546788"/>
                <a:gd name="connsiteY0" fmla="*/ 0 h 10508"/>
                <a:gd name="connsiteX1" fmla="*/ 349219 w 1546788"/>
                <a:gd name="connsiteY1" fmla="*/ 570 h 10508"/>
                <a:gd name="connsiteX2" fmla="*/ 317472 w 1546788"/>
                <a:gd name="connsiteY2" fmla="*/ 2171 h 10508"/>
                <a:gd name="connsiteX3" fmla="*/ 643759 w 1546788"/>
                <a:gd name="connsiteY3" fmla="*/ 3812 h 10508"/>
                <a:gd name="connsiteX4" fmla="*/ 26457 w 1546788"/>
                <a:gd name="connsiteY4" fmla="*/ 5497 h 10508"/>
                <a:gd name="connsiteX5" fmla="*/ 740765 w 1546788"/>
                <a:gd name="connsiteY5" fmla="*/ 7073 h 10508"/>
                <a:gd name="connsiteX6" fmla="*/ 0 w 1546788"/>
                <a:gd name="connsiteY6" fmla="*/ 8101 h 10508"/>
                <a:gd name="connsiteX7" fmla="*/ 714309 w 1546788"/>
                <a:gd name="connsiteY7" fmla="*/ 8801 h 10508"/>
                <a:gd name="connsiteX8" fmla="*/ 351565 w 1546788"/>
                <a:gd name="connsiteY8" fmla="*/ 10508 h 10508"/>
                <a:gd name="connsiteX0" fmla="*/ 1546788 w 1546788"/>
                <a:gd name="connsiteY0" fmla="*/ 0 h 10508"/>
                <a:gd name="connsiteX1" fmla="*/ 349219 w 1546788"/>
                <a:gd name="connsiteY1" fmla="*/ 570 h 10508"/>
                <a:gd name="connsiteX2" fmla="*/ 317472 w 1546788"/>
                <a:gd name="connsiteY2" fmla="*/ 2171 h 10508"/>
                <a:gd name="connsiteX3" fmla="*/ 643759 w 1546788"/>
                <a:gd name="connsiteY3" fmla="*/ 3812 h 10508"/>
                <a:gd name="connsiteX4" fmla="*/ 26457 w 1546788"/>
                <a:gd name="connsiteY4" fmla="*/ 5497 h 10508"/>
                <a:gd name="connsiteX5" fmla="*/ 740765 w 1546788"/>
                <a:gd name="connsiteY5" fmla="*/ 7073 h 10508"/>
                <a:gd name="connsiteX6" fmla="*/ 0 w 1546788"/>
                <a:gd name="connsiteY6" fmla="*/ 8101 h 10508"/>
                <a:gd name="connsiteX7" fmla="*/ 714309 w 1546788"/>
                <a:gd name="connsiteY7" fmla="*/ 8801 h 10508"/>
                <a:gd name="connsiteX8" fmla="*/ 351565 w 1546788"/>
                <a:gd name="connsiteY8" fmla="*/ 10508 h 10508"/>
                <a:gd name="connsiteX0" fmla="*/ 1546788 w 1546788"/>
                <a:gd name="connsiteY0" fmla="*/ 0 h 10508"/>
                <a:gd name="connsiteX1" fmla="*/ 962995 w 1546788"/>
                <a:gd name="connsiteY1" fmla="*/ 608 h 10508"/>
                <a:gd name="connsiteX2" fmla="*/ 349219 w 1546788"/>
                <a:gd name="connsiteY2" fmla="*/ 570 h 10508"/>
                <a:gd name="connsiteX3" fmla="*/ 317472 w 1546788"/>
                <a:gd name="connsiteY3" fmla="*/ 2171 h 10508"/>
                <a:gd name="connsiteX4" fmla="*/ 643759 w 1546788"/>
                <a:gd name="connsiteY4" fmla="*/ 3812 h 10508"/>
                <a:gd name="connsiteX5" fmla="*/ 26457 w 1546788"/>
                <a:gd name="connsiteY5" fmla="*/ 5497 h 10508"/>
                <a:gd name="connsiteX6" fmla="*/ 740765 w 1546788"/>
                <a:gd name="connsiteY6" fmla="*/ 7073 h 10508"/>
                <a:gd name="connsiteX7" fmla="*/ 0 w 1546788"/>
                <a:gd name="connsiteY7" fmla="*/ 8101 h 10508"/>
                <a:gd name="connsiteX8" fmla="*/ 714309 w 1546788"/>
                <a:gd name="connsiteY8" fmla="*/ 8801 h 10508"/>
                <a:gd name="connsiteX9" fmla="*/ 351565 w 1546788"/>
                <a:gd name="connsiteY9" fmla="*/ 10508 h 10508"/>
                <a:gd name="connsiteX0" fmla="*/ 1462129 w 1462129"/>
                <a:gd name="connsiteY0" fmla="*/ 9986 h 9986"/>
                <a:gd name="connsiteX1" fmla="*/ 962995 w 1462129"/>
                <a:gd name="connsiteY1" fmla="*/ 38 h 9986"/>
                <a:gd name="connsiteX2" fmla="*/ 349219 w 1462129"/>
                <a:gd name="connsiteY2" fmla="*/ 0 h 9986"/>
                <a:gd name="connsiteX3" fmla="*/ 317472 w 1462129"/>
                <a:gd name="connsiteY3" fmla="*/ 1601 h 9986"/>
                <a:gd name="connsiteX4" fmla="*/ 643759 w 1462129"/>
                <a:gd name="connsiteY4" fmla="*/ 3242 h 9986"/>
                <a:gd name="connsiteX5" fmla="*/ 26457 w 1462129"/>
                <a:gd name="connsiteY5" fmla="*/ 4927 h 9986"/>
                <a:gd name="connsiteX6" fmla="*/ 740765 w 1462129"/>
                <a:gd name="connsiteY6" fmla="*/ 6503 h 9986"/>
                <a:gd name="connsiteX7" fmla="*/ 0 w 1462129"/>
                <a:gd name="connsiteY7" fmla="*/ 7531 h 9986"/>
                <a:gd name="connsiteX8" fmla="*/ 714309 w 1462129"/>
                <a:gd name="connsiteY8" fmla="*/ 8231 h 9986"/>
                <a:gd name="connsiteX9" fmla="*/ 351565 w 1462129"/>
                <a:gd name="connsiteY9" fmla="*/ 9938 h 9986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6586 w 16723"/>
                <a:gd name="connsiteY2" fmla="*/ 38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6586 w 16723"/>
                <a:gd name="connsiteY2" fmla="*/ 38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371 w 16723"/>
                <a:gd name="connsiteY2" fmla="*/ 827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371 w 16723"/>
                <a:gd name="connsiteY2" fmla="*/ 827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7551 w 16723"/>
                <a:gd name="connsiteY2" fmla="*/ 1300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758 w 16723"/>
                <a:gd name="connsiteY2" fmla="*/ 2352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082 w 16723"/>
                <a:gd name="connsiteY2" fmla="*/ 2405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082 w 16723"/>
                <a:gd name="connsiteY2" fmla="*/ 2405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48 w 16723"/>
                <a:gd name="connsiteY0" fmla="*/ 9965 h 9965"/>
                <a:gd name="connsiteX1" fmla="*/ 16671 w 16723"/>
                <a:gd name="connsiteY1" fmla="*/ 8926 h 9965"/>
                <a:gd name="connsiteX2" fmla="*/ 8082 w 16723"/>
                <a:gd name="connsiteY2" fmla="*/ 2405 h 9965"/>
                <a:gd name="connsiteX3" fmla="*/ 7551 w 16723"/>
                <a:gd name="connsiteY3" fmla="*/ 1300 h 9965"/>
                <a:gd name="connsiteX4" fmla="*/ 2388 w 16723"/>
                <a:gd name="connsiteY4" fmla="*/ 0 h 9965"/>
                <a:gd name="connsiteX5" fmla="*/ 2171 w 16723"/>
                <a:gd name="connsiteY5" fmla="*/ 1603 h 9965"/>
                <a:gd name="connsiteX6" fmla="*/ 4403 w 16723"/>
                <a:gd name="connsiteY6" fmla="*/ 3247 h 9965"/>
                <a:gd name="connsiteX7" fmla="*/ 181 w 16723"/>
                <a:gd name="connsiteY7" fmla="*/ 4934 h 9965"/>
                <a:gd name="connsiteX8" fmla="*/ 5066 w 16723"/>
                <a:gd name="connsiteY8" fmla="*/ 6512 h 9965"/>
                <a:gd name="connsiteX9" fmla="*/ 0 w 16723"/>
                <a:gd name="connsiteY9" fmla="*/ 7542 h 9965"/>
                <a:gd name="connsiteX10" fmla="*/ 4885 w 16723"/>
                <a:gd name="connsiteY10" fmla="*/ 8243 h 9965"/>
                <a:gd name="connsiteX11" fmla="*/ 2404 w 16723"/>
                <a:gd name="connsiteY11" fmla="*/ 9952 h 9965"/>
                <a:gd name="connsiteX12" fmla="*/ 10048 w 16723"/>
                <a:gd name="connsiteY12" fmla="*/ 9965 h 9965"/>
                <a:gd name="connsiteX0" fmla="*/ 6008 w 10026"/>
                <a:gd name="connsiteY0" fmla="*/ 10000 h 10274"/>
                <a:gd name="connsiteX1" fmla="*/ 9969 w 10026"/>
                <a:gd name="connsiteY1" fmla="*/ 8957 h 10274"/>
                <a:gd name="connsiteX2" fmla="*/ 4833 w 10026"/>
                <a:gd name="connsiteY2" fmla="*/ 2413 h 10274"/>
                <a:gd name="connsiteX3" fmla="*/ 4515 w 10026"/>
                <a:gd name="connsiteY3" fmla="*/ 1305 h 10274"/>
                <a:gd name="connsiteX4" fmla="*/ 1428 w 10026"/>
                <a:gd name="connsiteY4" fmla="*/ 0 h 10274"/>
                <a:gd name="connsiteX5" fmla="*/ 1298 w 10026"/>
                <a:gd name="connsiteY5" fmla="*/ 1609 h 10274"/>
                <a:gd name="connsiteX6" fmla="*/ 2633 w 10026"/>
                <a:gd name="connsiteY6" fmla="*/ 3258 h 10274"/>
                <a:gd name="connsiteX7" fmla="*/ 108 w 10026"/>
                <a:gd name="connsiteY7" fmla="*/ 4951 h 10274"/>
                <a:gd name="connsiteX8" fmla="*/ 3029 w 10026"/>
                <a:gd name="connsiteY8" fmla="*/ 6535 h 10274"/>
                <a:gd name="connsiteX9" fmla="*/ 0 w 10026"/>
                <a:gd name="connsiteY9" fmla="*/ 7568 h 10274"/>
                <a:gd name="connsiteX10" fmla="*/ 2921 w 10026"/>
                <a:gd name="connsiteY10" fmla="*/ 8272 h 10274"/>
                <a:gd name="connsiteX11" fmla="*/ 1438 w 10026"/>
                <a:gd name="connsiteY11" fmla="*/ 9987 h 10274"/>
                <a:gd name="connsiteX12" fmla="*/ 6008 w 10026"/>
                <a:gd name="connsiteY12" fmla="*/ 10000 h 10274"/>
                <a:gd name="connsiteX0" fmla="*/ 6008 w 9974"/>
                <a:gd name="connsiteY0" fmla="*/ 10000 h 10000"/>
                <a:gd name="connsiteX1" fmla="*/ 9969 w 9974"/>
                <a:gd name="connsiteY1" fmla="*/ 8957 h 10000"/>
                <a:gd name="connsiteX2" fmla="*/ 4833 w 9974"/>
                <a:gd name="connsiteY2" fmla="*/ 2413 h 10000"/>
                <a:gd name="connsiteX3" fmla="*/ 4515 w 9974"/>
                <a:gd name="connsiteY3" fmla="*/ 1305 h 10000"/>
                <a:gd name="connsiteX4" fmla="*/ 1428 w 9974"/>
                <a:gd name="connsiteY4" fmla="*/ 0 h 10000"/>
                <a:gd name="connsiteX5" fmla="*/ 1298 w 9974"/>
                <a:gd name="connsiteY5" fmla="*/ 1609 h 10000"/>
                <a:gd name="connsiteX6" fmla="*/ 2633 w 9974"/>
                <a:gd name="connsiteY6" fmla="*/ 3258 h 10000"/>
                <a:gd name="connsiteX7" fmla="*/ 108 w 9974"/>
                <a:gd name="connsiteY7" fmla="*/ 4951 h 10000"/>
                <a:gd name="connsiteX8" fmla="*/ 3029 w 9974"/>
                <a:gd name="connsiteY8" fmla="*/ 6535 h 10000"/>
                <a:gd name="connsiteX9" fmla="*/ 0 w 9974"/>
                <a:gd name="connsiteY9" fmla="*/ 7568 h 10000"/>
                <a:gd name="connsiteX10" fmla="*/ 2921 w 9974"/>
                <a:gd name="connsiteY10" fmla="*/ 8272 h 10000"/>
                <a:gd name="connsiteX11" fmla="*/ 1438 w 9974"/>
                <a:gd name="connsiteY11" fmla="*/ 9987 h 10000"/>
                <a:gd name="connsiteX12" fmla="*/ 6008 w 9974"/>
                <a:gd name="connsiteY12" fmla="*/ 10000 h 10000"/>
                <a:gd name="connsiteX0" fmla="*/ 6024 w 10025"/>
                <a:gd name="connsiteY0" fmla="*/ 10000 h 10000"/>
                <a:gd name="connsiteX1" fmla="*/ 9995 w 10025"/>
                <a:gd name="connsiteY1" fmla="*/ 8957 h 10000"/>
                <a:gd name="connsiteX2" fmla="*/ 4846 w 10025"/>
                <a:gd name="connsiteY2" fmla="*/ 2413 h 10000"/>
                <a:gd name="connsiteX3" fmla="*/ 4527 w 10025"/>
                <a:gd name="connsiteY3" fmla="*/ 1305 h 10000"/>
                <a:gd name="connsiteX4" fmla="*/ 1432 w 10025"/>
                <a:gd name="connsiteY4" fmla="*/ 0 h 10000"/>
                <a:gd name="connsiteX5" fmla="*/ 1301 w 10025"/>
                <a:gd name="connsiteY5" fmla="*/ 1609 h 10000"/>
                <a:gd name="connsiteX6" fmla="*/ 2640 w 10025"/>
                <a:gd name="connsiteY6" fmla="*/ 3258 h 10000"/>
                <a:gd name="connsiteX7" fmla="*/ 108 w 10025"/>
                <a:gd name="connsiteY7" fmla="*/ 4951 h 10000"/>
                <a:gd name="connsiteX8" fmla="*/ 3037 w 10025"/>
                <a:gd name="connsiteY8" fmla="*/ 6535 h 10000"/>
                <a:gd name="connsiteX9" fmla="*/ 0 w 10025"/>
                <a:gd name="connsiteY9" fmla="*/ 7568 h 10000"/>
                <a:gd name="connsiteX10" fmla="*/ 2929 w 10025"/>
                <a:gd name="connsiteY10" fmla="*/ 8272 h 10000"/>
                <a:gd name="connsiteX11" fmla="*/ 1442 w 10025"/>
                <a:gd name="connsiteY11" fmla="*/ 9987 h 10000"/>
                <a:gd name="connsiteX12" fmla="*/ 6024 w 10025"/>
                <a:gd name="connsiteY12" fmla="*/ 10000 h 10000"/>
                <a:gd name="connsiteX0" fmla="*/ 6024 w 10368"/>
                <a:gd name="connsiteY0" fmla="*/ 10000 h 10000"/>
                <a:gd name="connsiteX1" fmla="*/ 9995 w 10368"/>
                <a:gd name="connsiteY1" fmla="*/ 8957 h 10000"/>
                <a:gd name="connsiteX2" fmla="*/ 9937 w 10368"/>
                <a:gd name="connsiteY2" fmla="*/ 4384 h 10000"/>
                <a:gd name="connsiteX3" fmla="*/ 4846 w 10368"/>
                <a:gd name="connsiteY3" fmla="*/ 2413 h 10000"/>
                <a:gd name="connsiteX4" fmla="*/ 4527 w 10368"/>
                <a:gd name="connsiteY4" fmla="*/ 1305 h 10000"/>
                <a:gd name="connsiteX5" fmla="*/ 1432 w 10368"/>
                <a:gd name="connsiteY5" fmla="*/ 0 h 10000"/>
                <a:gd name="connsiteX6" fmla="*/ 1301 w 10368"/>
                <a:gd name="connsiteY6" fmla="*/ 1609 h 10000"/>
                <a:gd name="connsiteX7" fmla="*/ 2640 w 10368"/>
                <a:gd name="connsiteY7" fmla="*/ 3258 h 10000"/>
                <a:gd name="connsiteX8" fmla="*/ 108 w 10368"/>
                <a:gd name="connsiteY8" fmla="*/ 4951 h 10000"/>
                <a:gd name="connsiteX9" fmla="*/ 3037 w 10368"/>
                <a:gd name="connsiteY9" fmla="*/ 6535 h 10000"/>
                <a:gd name="connsiteX10" fmla="*/ 0 w 10368"/>
                <a:gd name="connsiteY10" fmla="*/ 7568 h 10000"/>
                <a:gd name="connsiteX11" fmla="*/ 2929 w 10368"/>
                <a:gd name="connsiteY11" fmla="*/ 8272 h 10000"/>
                <a:gd name="connsiteX12" fmla="*/ 1442 w 10368"/>
                <a:gd name="connsiteY12" fmla="*/ 9987 h 10000"/>
                <a:gd name="connsiteX13" fmla="*/ 6024 w 10368"/>
                <a:gd name="connsiteY13" fmla="*/ 10000 h 10000"/>
                <a:gd name="connsiteX0" fmla="*/ 6024 w 10368"/>
                <a:gd name="connsiteY0" fmla="*/ 10000 h 10000"/>
                <a:gd name="connsiteX1" fmla="*/ 9995 w 10368"/>
                <a:gd name="connsiteY1" fmla="*/ 8957 h 10000"/>
                <a:gd name="connsiteX2" fmla="*/ 9937 w 10368"/>
                <a:gd name="connsiteY2" fmla="*/ 4384 h 10000"/>
                <a:gd name="connsiteX3" fmla="*/ 7016 w 10368"/>
                <a:gd name="connsiteY3" fmla="*/ 3222 h 10000"/>
                <a:gd name="connsiteX4" fmla="*/ 4527 w 10368"/>
                <a:gd name="connsiteY4" fmla="*/ 1305 h 10000"/>
                <a:gd name="connsiteX5" fmla="*/ 1432 w 10368"/>
                <a:gd name="connsiteY5" fmla="*/ 0 h 10000"/>
                <a:gd name="connsiteX6" fmla="*/ 1301 w 10368"/>
                <a:gd name="connsiteY6" fmla="*/ 1609 h 10000"/>
                <a:gd name="connsiteX7" fmla="*/ 2640 w 10368"/>
                <a:gd name="connsiteY7" fmla="*/ 3258 h 10000"/>
                <a:gd name="connsiteX8" fmla="*/ 108 w 10368"/>
                <a:gd name="connsiteY8" fmla="*/ 4951 h 10000"/>
                <a:gd name="connsiteX9" fmla="*/ 3037 w 10368"/>
                <a:gd name="connsiteY9" fmla="*/ 6535 h 10000"/>
                <a:gd name="connsiteX10" fmla="*/ 0 w 10368"/>
                <a:gd name="connsiteY10" fmla="*/ 7568 h 10000"/>
                <a:gd name="connsiteX11" fmla="*/ 2929 w 10368"/>
                <a:gd name="connsiteY11" fmla="*/ 8272 h 10000"/>
                <a:gd name="connsiteX12" fmla="*/ 1442 w 10368"/>
                <a:gd name="connsiteY12" fmla="*/ 9987 h 10000"/>
                <a:gd name="connsiteX13" fmla="*/ 6024 w 10368"/>
                <a:gd name="connsiteY13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4527 w 10580"/>
                <a:gd name="connsiteY4" fmla="*/ 1305 h 10000"/>
                <a:gd name="connsiteX5" fmla="*/ 1432 w 10580"/>
                <a:gd name="connsiteY5" fmla="*/ 0 h 10000"/>
                <a:gd name="connsiteX6" fmla="*/ 1301 w 10580"/>
                <a:gd name="connsiteY6" fmla="*/ 1609 h 10000"/>
                <a:gd name="connsiteX7" fmla="*/ 2640 w 10580"/>
                <a:gd name="connsiteY7" fmla="*/ 3258 h 10000"/>
                <a:gd name="connsiteX8" fmla="*/ 108 w 10580"/>
                <a:gd name="connsiteY8" fmla="*/ 4951 h 10000"/>
                <a:gd name="connsiteX9" fmla="*/ 3037 w 10580"/>
                <a:gd name="connsiteY9" fmla="*/ 6535 h 10000"/>
                <a:gd name="connsiteX10" fmla="*/ 0 w 10580"/>
                <a:gd name="connsiteY10" fmla="*/ 7568 h 10000"/>
                <a:gd name="connsiteX11" fmla="*/ 2929 w 10580"/>
                <a:gd name="connsiteY11" fmla="*/ 8272 h 10000"/>
                <a:gd name="connsiteX12" fmla="*/ 1442 w 10580"/>
                <a:gd name="connsiteY12" fmla="*/ 9987 h 10000"/>
                <a:gd name="connsiteX13" fmla="*/ 6024 w 10580"/>
                <a:gd name="connsiteY13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80" h="10000">
                  <a:moveTo>
                    <a:pt x="6024" y="10000"/>
                  </a:moveTo>
                  <a:cubicBezTo>
                    <a:pt x="7985" y="9846"/>
                    <a:pt x="10320" y="10413"/>
                    <a:pt x="9995" y="8957"/>
                  </a:cubicBezTo>
                  <a:cubicBezTo>
                    <a:pt x="10131" y="8009"/>
                    <a:pt x="11084" y="7815"/>
                    <a:pt x="10226" y="6724"/>
                  </a:cubicBezTo>
                  <a:cubicBezTo>
                    <a:pt x="9368" y="5633"/>
                    <a:pt x="8270" y="4427"/>
                    <a:pt x="7016" y="3222"/>
                  </a:cubicBezTo>
                  <a:cubicBezTo>
                    <a:pt x="5444" y="1884"/>
                    <a:pt x="3293" y="1074"/>
                    <a:pt x="1432" y="0"/>
                  </a:cubicBezTo>
                  <a:cubicBezTo>
                    <a:pt x="1314" y="683"/>
                    <a:pt x="1321" y="976"/>
                    <a:pt x="1301" y="1609"/>
                  </a:cubicBezTo>
                  <a:lnTo>
                    <a:pt x="2640" y="3258"/>
                  </a:lnTo>
                  <a:lnTo>
                    <a:pt x="108" y="4951"/>
                  </a:lnTo>
                  <a:lnTo>
                    <a:pt x="3037" y="6535"/>
                  </a:lnTo>
                  <a:lnTo>
                    <a:pt x="0" y="7568"/>
                  </a:lnTo>
                  <a:lnTo>
                    <a:pt x="2929" y="8272"/>
                  </a:lnTo>
                  <a:lnTo>
                    <a:pt x="1442" y="9987"/>
                  </a:lnTo>
                  <a:lnTo>
                    <a:pt x="6024" y="10000"/>
                  </a:lnTo>
                  <a:close/>
                </a:path>
              </a:pathLst>
            </a:custGeom>
            <a:solidFill>
              <a:srgbClr val="00CC66"/>
            </a:solidFill>
            <a:ln>
              <a:solidFill>
                <a:srgbClr val="15FF8A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35256" y="1425500"/>
            <a:ext cx="3107652" cy="1978078"/>
            <a:chOff x="6924516" y="5885185"/>
            <a:chExt cx="995184" cy="63345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Freeform 15"/>
            <p:cNvSpPr/>
            <p:nvPr/>
          </p:nvSpPr>
          <p:spPr>
            <a:xfrm>
              <a:off x="6924516" y="5949990"/>
              <a:ext cx="340220" cy="567018"/>
            </a:xfrm>
            <a:custGeom>
              <a:avLst/>
              <a:gdLst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47625 w 83838"/>
                <a:gd name="connsiteY2" fmla="*/ 304800 h 1409700"/>
                <a:gd name="connsiteX3" fmla="*/ 66675 w 83838"/>
                <a:gd name="connsiteY3" fmla="*/ 409575 h 1409700"/>
                <a:gd name="connsiteX4" fmla="*/ 76200 w 83838"/>
                <a:gd name="connsiteY4" fmla="*/ 1409700 h 1409700"/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66675 w 83838"/>
                <a:gd name="connsiteY2" fmla="*/ 409575 h 1409700"/>
                <a:gd name="connsiteX3" fmla="*/ 76200 w 83838"/>
                <a:gd name="connsiteY3" fmla="*/ 1409700 h 1409700"/>
                <a:gd name="connsiteX0" fmla="*/ 0 w 76200"/>
                <a:gd name="connsiteY0" fmla="*/ 17523 h 1427223"/>
                <a:gd name="connsiteX1" fmla="*/ 28575 w 76200"/>
                <a:gd name="connsiteY1" fmla="*/ 131823 h 1427223"/>
                <a:gd name="connsiteX2" fmla="*/ 76200 w 76200"/>
                <a:gd name="connsiteY2" fmla="*/ 1427223 h 1427223"/>
                <a:gd name="connsiteX0" fmla="*/ 0 w 29481"/>
                <a:gd name="connsiteY0" fmla="*/ 18382 h 1440697"/>
                <a:gd name="connsiteX1" fmla="*/ 28575 w 29481"/>
                <a:gd name="connsiteY1" fmla="*/ 132682 h 1440697"/>
                <a:gd name="connsiteX2" fmla="*/ 27893 w 29481"/>
                <a:gd name="connsiteY2" fmla="*/ 1440697 h 1440697"/>
                <a:gd name="connsiteX0" fmla="*/ 4708 w 9018"/>
                <a:gd name="connsiteY0" fmla="*/ 9242 h 1450479"/>
                <a:gd name="connsiteX1" fmla="*/ 4938 w 9018"/>
                <a:gd name="connsiteY1" fmla="*/ 142464 h 1450479"/>
                <a:gd name="connsiteX2" fmla="*/ 4256 w 9018"/>
                <a:gd name="connsiteY2" fmla="*/ 1450479 h 1450479"/>
                <a:gd name="connsiteX0" fmla="*/ 502 w 502"/>
                <a:gd name="connsiteY0" fmla="*/ 0 h 9936"/>
                <a:gd name="connsiteX1" fmla="*/ 0 w 502"/>
                <a:gd name="connsiteY1" fmla="*/ 9936 h 9936"/>
                <a:gd name="connsiteX0" fmla="*/ 297027 w 297027"/>
                <a:gd name="connsiteY0" fmla="*/ 0 h 10000"/>
                <a:gd name="connsiteX1" fmla="*/ 287027 w 297027"/>
                <a:gd name="connsiteY1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273379 w 639402"/>
                <a:gd name="connsiteY0" fmla="*/ 0 h 10000"/>
                <a:gd name="connsiteX1" fmla="*/ 0 w 639402"/>
                <a:gd name="connsiteY1" fmla="*/ 2188 h 10000"/>
                <a:gd name="connsiteX2" fmla="*/ 634942 w 639402"/>
                <a:gd name="connsiteY2" fmla="*/ 3457 h 10000"/>
                <a:gd name="connsiteX3" fmla="*/ 263379 w 639402"/>
                <a:gd name="connsiteY3" fmla="*/ 10000 h 10000"/>
                <a:gd name="connsiteX0" fmla="*/ 273379 w 634953"/>
                <a:gd name="connsiteY0" fmla="*/ 0 h 10000"/>
                <a:gd name="connsiteX1" fmla="*/ 0 w 634953"/>
                <a:gd name="connsiteY1" fmla="*/ 2188 h 10000"/>
                <a:gd name="connsiteX2" fmla="*/ 634942 w 634953"/>
                <a:gd name="connsiteY2" fmla="*/ 3457 h 10000"/>
                <a:gd name="connsiteX3" fmla="*/ 17637 w 634953"/>
                <a:gd name="connsiteY3" fmla="*/ 5974 h 10000"/>
                <a:gd name="connsiteX4" fmla="*/ 263379 w 634953"/>
                <a:gd name="connsiteY4" fmla="*/ 10000 h 10000"/>
                <a:gd name="connsiteX0" fmla="*/ 273379 w 652579"/>
                <a:gd name="connsiteY0" fmla="*/ 0 h 10000"/>
                <a:gd name="connsiteX1" fmla="*/ 0 w 652579"/>
                <a:gd name="connsiteY1" fmla="*/ 2188 h 10000"/>
                <a:gd name="connsiteX2" fmla="*/ 634942 w 652579"/>
                <a:gd name="connsiteY2" fmla="*/ 3457 h 10000"/>
                <a:gd name="connsiteX3" fmla="*/ 17637 w 652579"/>
                <a:gd name="connsiteY3" fmla="*/ 5974 h 10000"/>
                <a:gd name="connsiteX4" fmla="*/ 652579 w 652579"/>
                <a:gd name="connsiteY4" fmla="*/ 8315 h 10000"/>
                <a:gd name="connsiteX5" fmla="*/ 263379 w 652579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3457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61398"/>
                <a:gd name="connsiteY0" fmla="*/ 0 h 10000"/>
                <a:gd name="connsiteX1" fmla="*/ 26456 w 661398"/>
                <a:gd name="connsiteY1" fmla="*/ 2188 h 10000"/>
                <a:gd name="connsiteX2" fmla="*/ 661398 w 661398"/>
                <a:gd name="connsiteY2" fmla="*/ 5580 h 10000"/>
                <a:gd name="connsiteX3" fmla="*/ 0 w 661398"/>
                <a:gd name="connsiteY3" fmla="*/ 7046 h 10000"/>
                <a:gd name="connsiteX4" fmla="*/ 652579 w 661398"/>
                <a:gd name="connsiteY4" fmla="*/ 8293 h 10000"/>
                <a:gd name="connsiteX5" fmla="*/ 289835 w 661398"/>
                <a:gd name="connsiteY5" fmla="*/ 10000 h 10000"/>
                <a:gd name="connsiteX0" fmla="*/ 361565 w 723128"/>
                <a:gd name="connsiteY0" fmla="*/ 0 h 10000"/>
                <a:gd name="connsiteX1" fmla="*/ 88186 w 723128"/>
                <a:gd name="connsiteY1" fmla="*/ 2188 h 10000"/>
                <a:gd name="connsiteX2" fmla="*/ 723128 w 723128"/>
                <a:gd name="connsiteY2" fmla="*/ 5580 h 10000"/>
                <a:gd name="connsiteX3" fmla="*/ 0 w 723128"/>
                <a:gd name="connsiteY3" fmla="*/ 7593 h 10000"/>
                <a:gd name="connsiteX4" fmla="*/ 714309 w 723128"/>
                <a:gd name="connsiteY4" fmla="*/ 8293 h 10000"/>
                <a:gd name="connsiteX5" fmla="*/ 351565 w 723128"/>
                <a:gd name="connsiteY5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740765 w 740765"/>
                <a:gd name="connsiteY2" fmla="*/ 6565 h 10000"/>
                <a:gd name="connsiteX3" fmla="*/ 0 w 740765"/>
                <a:gd name="connsiteY3" fmla="*/ 7593 h 10000"/>
                <a:gd name="connsiteX4" fmla="*/ 714309 w 740765"/>
                <a:gd name="connsiteY4" fmla="*/ 8293 h 10000"/>
                <a:gd name="connsiteX5" fmla="*/ 351565 w 740765"/>
                <a:gd name="connsiteY5" fmla="*/ 10000 h 10000"/>
                <a:gd name="connsiteX0" fmla="*/ 467387 w 846587"/>
                <a:gd name="connsiteY0" fmla="*/ 0 h 10000"/>
                <a:gd name="connsiteX1" fmla="*/ 194008 w 846587"/>
                <a:gd name="connsiteY1" fmla="*/ 2188 h 10000"/>
                <a:gd name="connsiteX2" fmla="*/ 0 w 846587"/>
                <a:gd name="connsiteY2" fmla="*/ 5011 h 10000"/>
                <a:gd name="connsiteX3" fmla="*/ 846587 w 846587"/>
                <a:gd name="connsiteY3" fmla="*/ 6565 h 10000"/>
                <a:gd name="connsiteX4" fmla="*/ 105822 w 846587"/>
                <a:gd name="connsiteY4" fmla="*/ 7593 h 10000"/>
                <a:gd name="connsiteX5" fmla="*/ 820131 w 846587"/>
                <a:gd name="connsiteY5" fmla="*/ 8293 h 10000"/>
                <a:gd name="connsiteX6" fmla="*/ 457387 w 846587"/>
                <a:gd name="connsiteY6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643759 w 740765"/>
                <a:gd name="connsiteY1" fmla="*/ 3304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06890 w 740765"/>
                <a:gd name="connsiteY1" fmla="*/ 380 h 10000"/>
                <a:gd name="connsiteX2" fmla="*/ 317472 w 740765"/>
                <a:gd name="connsiteY2" fmla="*/ 1663 h 10000"/>
                <a:gd name="connsiteX3" fmla="*/ 643759 w 740765"/>
                <a:gd name="connsiteY3" fmla="*/ 3304 h 10000"/>
                <a:gd name="connsiteX4" fmla="*/ 26457 w 740765"/>
                <a:gd name="connsiteY4" fmla="*/ 4989 h 10000"/>
                <a:gd name="connsiteX5" fmla="*/ 740765 w 740765"/>
                <a:gd name="connsiteY5" fmla="*/ 6565 h 10000"/>
                <a:gd name="connsiteX6" fmla="*/ 0 w 740765"/>
                <a:gd name="connsiteY6" fmla="*/ 7593 h 10000"/>
                <a:gd name="connsiteX7" fmla="*/ 714309 w 740765"/>
                <a:gd name="connsiteY7" fmla="*/ 8293 h 10000"/>
                <a:gd name="connsiteX8" fmla="*/ 351565 w 740765"/>
                <a:gd name="connsiteY8" fmla="*/ 10000 h 10000"/>
                <a:gd name="connsiteX0" fmla="*/ 3 w 2636769"/>
                <a:gd name="connsiteY0" fmla="*/ 0 h 10210"/>
                <a:gd name="connsiteX1" fmla="*/ 2202894 w 2636769"/>
                <a:gd name="connsiteY1" fmla="*/ 590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4 w 2636770"/>
                <a:gd name="connsiteY0" fmla="*/ 0 h 10210"/>
                <a:gd name="connsiteX1" fmla="*/ 2245224 w 2636770"/>
                <a:gd name="connsiteY1" fmla="*/ 222 h 10210"/>
                <a:gd name="connsiteX2" fmla="*/ 2213477 w 2636770"/>
                <a:gd name="connsiteY2" fmla="*/ 1873 h 10210"/>
                <a:gd name="connsiteX3" fmla="*/ 2539764 w 2636770"/>
                <a:gd name="connsiteY3" fmla="*/ 3514 h 10210"/>
                <a:gd name="connsiteX4" fmla="*/ 1922462 w 2636770"/>
                <a:gd name="connsiteY4" fmla="*/ 5199 h 10210"/>
                <a:gd name="connsiteX5" fmla="*/ 2636770 w 2636770"/>
                <a:gd name="connsiteY5" fmla="*/ 6775 h 10210"/>
                <a:gd name="connsiteX6" fmla="*/ 1896005 w 2636770"/>
                <a:gd name="connsiteY6" fmla="*/ 7803 h 10210"/>
                <a:gd name="connsiteX7" fmla="*/ 2610314 w 2636770"/>
                <a:gd name="connsiteY7" fmla="*/ 8503 h 10210"/>
                <a:gd name="connsiteX8" fmla="*/ 2247570 w 2636770"/>
                <a:gd name="connsiteY8" fmla="*/ 10210 h 10210"/>
                <a:gd name="connsiteX0" fmla="*/ 14 w 1289295"/>
                <a:gd name="connsiteY0" fmla="*/ 0 h 10683"/>
                <a:gd name="connsiteX1" fmla="*/ 897749 w 1289295"/>
                <a:gd name="connsiteY1" fmla="*/ 69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83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0 w 1289281"/>
                <a:gd name="connsiteY0" fmla="*/ 0 h 10683"/>
                <a:gd name="connsiteX1" fmla="*/ 171081 w 1289281"/>
                <a:gd name="connsiteY1" fmla="*/ 1519 h 10683"/>
                <a:gd name="connsiteX2" fmla="*/ 897735 w 1289281"/>
                <a:gd name="connsiteY2" fmla="*/ 745 h 10683"/>
                <a:gd name="connsiteX3" fmla="*/ 865988 w 1289281"/>
                <a:gd name="connsiteY3" fmla="*/ 2346 h 10683"/>
                <a:gd name="connsiteX4" fmla="*/ 1192275 w 1289281"/>
                <a:gd name="connsiteY4" fmla="*/ 3987 h 10683"/>
                <a:gd name="connsiteX5" fmla="*/ 574973 w 1289281"/>
                <a:gd name="connsiteY5" fmla="*/ 5672 h 10683"/>
                <a:gd name="connsiteX6" fmla="*/ 1289281 w 1289281"/>
                <a:gd name="connsiteY6" fmla="*/ 7248 h 10683"/>
                <a:gd name="connsiteX7" fmla="*/ 548516 w 1289281"/>
                <a:gd name="connsiteY7" fmla="*/ 8276 h 10683"/>
                <a:gd name="connsiteX8" fmla="*/ 1262825 w 1289281"/>
                <a:gd name="connsiteY8" fmla="*/ 8976 h 10683"/>
                <a:gd name="connsiteX9" fmla="*/ 900081 w 1289281"/>
                <a:gd name="connsiteY9" fmla="*/ 10683 h 10683"/>
                <a:gd name="connsiteX0" fmla="*/ 112385 w 1161800"/>
                <a:gd name="connsiteY0" fmla="*/ 9881 h 9938"/>
                <a:gd name="connsiteX1" fmla="*/ 43600 w 1161800"/>
                <a:gd name="connsiteY1" fmla="*/ 774 h 9938"/>
                <a:gd name="connsiteX2" fmla="*/ 770254 w 1161800"/>
                <a:gd name="connsiteY2" fmla="*/ 0 h 9938"/>
                <a:gd name="connsiteX3" fmla="*/ 738507 w 1161800"/>
                <a:gd name="connsiteY3" fmla="*/ 1601 h 9938"/>
                <a:gd name="connsiteX4" fmla="*/ 1064794 w 1161800"/>
                <a:gd name="connsiteY4" fmla="*/ 3242 h 9938"/>
                <a:gd name="connsiteX5" fmla="*/ 447492 w 1161800"/>
                <a:gd name="connsiteY5" fmla="*/ 4927 h 9938"/>
                <a:gd name="connsiteX6" fmla="*/ 1161800 w 1161800"/>
                <a:gd name="connsiteY6" fmla="*/ 6503 h 9938"/>
                <a:gd name="connsiteX7" fmla="*/ 421035 w 1161800"/>
                <a:gd name="connsiteY7" fmla="*/ 7531 h 9938"/>
                <a:gd name="connsiteX8" fmla="*/ 1135344 w 1161800"/>
                <a:gd name="connsiteY8" fmla="*/ 8231 h 9938"/>
                <a:gd name="connsiteX9" fmla="*/ 772600 w 1161800"/>
                <a:gd name="connsiteY9" fmla="*/ 9938 h 9938"/>
                <a:gd name="connsiteX0" fmla="*/ 8487 w 17520"/>
                <a:gd name="connsiteY0" fmla="*/ 9943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0" fmla="*/ 8487 w 17520"/>
                <a:gd name="connsiteY0" fmla="*/ 9943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8487 w 17520"/>
                <a:gd name="connsiteY11" fmla="*/ 9943 h 10000"/>
                <a:gd name="connsiteX0" fmla="*/ 8487 w 17520"/>
                <a:gd name="connsiteY0" fmla="*/ 9996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8487 w 17520"/>
                <a:gd name="connsiteY11" fmla="*/ 9996 h 10000"/>
                <a:gd name="connsiteX0" fmla="*/ 2718 w 17520"/>
                <a:gd name="connsiteY0" fmla="*/ 9996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2718 w 17520"/>
                <a:gd name="connsiteY11" fmla="*/ 9996 h 10000"/>
                <a:gd name="connsiteX0" fmla="*/ 5166 w 19968"/>
                <a:gd name="connsiteY0" fmla="*/ 9996 h 10000"/>
                <a:gd name="connsiteX1" fmla="*/ 2449 w 19968"/>
                <a:gd name="connsiteY1" fmla="*/ 8001 h 10000"/>
                <a:gd name="connsiteX2" fmla="*/ 202 w 19968"/>
                <a:gd name="connsiteY2" fmla="*/ 4302 h 10000"/>
                <a:gd name="connsiteX3" fmla="*/ 16598 w 19968"/>
                <a:gd name="connsiteY3" fmla="*/ 0 h 10000"/>
                <a:gd name="connsiteX4" fmla="*/ 16325 w 19968"/>
                <a:gd name="connsiteY4" fmla="*/ 1611 h 10000"/>
                <a:gd name="connsiteX5" fmla="*/ 19133 w 19968"/>
                <a:gd name="connsiteY5" fmla="*/ 3262 h 10000"/>
                <a:gd name="connsiteX6" fmla="*/ 13820 w 19968"/>
                <a:gd name="connsiteY6" fmla="*/ 4958 h 10000"/>
                <a:gd name="connsiteX7" fmla="*/ 19968 w 19968"/>
                <a:gd name="connsiteY7" fmla="*/ 6544 h 10000"/>
                <a:gd name="connsiteX8" fmla="*/ 13592 w 19968"/>
                <a:gd name="connsiteY8" fmla="*/ 7578 h 10000"/>
                <a:gd name="connsiteX9" fmla="*/ 19740 w 19968"/>
                <a:gd name="connsiteY9" fmla="*/ 8282 h 10000"/>
                <a:gd name="connsiteX10" fmla="*/ 16618 w 19968"/>
                <a:gd name="connsiteY10" fmla="*/ 10000 h 10000"/>
                <a:gd name="connsiteX11" fmla="*/ 5166 w 19968"/>
                <a:gd name="connsiteY11" fmla="*/ 9996 h 10000"/>
                <a:gd name="connsiteX0" fmla="*/ 5918 w 20720"/>
                <a:gd name="connsiteY0" fmla="*/ 9996 h 10000"/>
                <a:gd name="connsiteX1" fmla="*/ 43 w 20720"/>
                <a:gd name="connsiteY1" fmla="*/ 8001 h 10000"/>
                <a:gd name="connsiteX2" fmla="*/ 954 w 20720"/>
                <a:gd name="connsiteY2" fmla="*/ 4302 h 10000"/>
                <a:gd name="connsiteX3" fmla="*/ 17350 w 20720"/>
                <a:gd name="connsiteY3" fmla="*/ 0 h 10000"/>
                <a:gd name="connsiteX4" fmla="*/ 17077 w 20720"/>
                <a:gd name="connsiteY4" fmla="*/ 1611 h 10000"/>
                <a:gd name="connsiteX5" fmla="*/ 19885 w 20720"/>
                <a:gd name="connsiteY5" fmla="*/ 3262 h 10000"/>
                <a:gd name="connsiteX6" fmla="*/ 14572 w 20720"/>
                <a:gd name="connsiteY6" fmla="*/ 4958 h 10000"/>
                <a:gd name="connsiteX7" fmla="*/ 20720 w 20720"/>
                <a:gd name="connsiteY7" fmla="*/ 6544 h 10000"/>
                <a:gd name="connsiteX8" fmla="*/ 14344 w 20720"/>
                <a:gd name="connsiteY8" fmla="*/ 7578 h 10000"/>
                <a:gd name="connsiteX9" fmla="*/ 20492 w 20720"/>
                <a:gd name="connsiteY9" fmla="*/ 8282 h 10000"/>
                <a:gd name="connsiteX10" fmla="*/ 17370 w 20720"/>
                <a:gd name="connsiteY10" fmla="*/ 10000 h 10000"/>
                <a:gd name="connsiteX11" fmla="*/ 5918 w 20720"/>
                <a:gd name="connsiteY11" fmla="*/ 9996 h 10000"/>
                <a:gd name="connsiteX0" fmla="*/ 5882 w 20684"/>
                <a:gd name="connsiteY0" fmla="*/ 9996 h 10000"/>
                <a:gd name="connsiteX1" fmla="*/ 7 w 20684"/>
                <a:gd name="connsiteY1" fmla="*/ 8001 h 10000"/>
                <a:gd name="connsiteX2" fmla="*/ 2011 w 20684"/>
                <a:gd name="connsiteY2" fmla="*/ 4971 h 10000"/>
                <a:gd name="connsiteX3" fmla="*/ 17314 w 20684"/>
                <a:gd name="connsiteY3" fmla="*/ 0 h 10000"/>
                <a:gd name="connsiteX4" fmla="*/ 17041 w 20684"/>
                <a:gd name="connsiteY4" fmla="*/ 1611 h 10000"/>
                <a:gd name="connsiteX5" fmla="*/ 19849 w 20684"/>
                <a:gd name="connsiteY5" fmla="*/ 3262 h 10000"/>
                <a:gd name="connsiteX6" fmla="*/ 14536 w 20684"/>
                <a:gd name="connsiteY6" fmla="*/ 4958 h 10000"/>
                <a:gd name="connsiteX7" fmla="*/ 20684 w 20684"/>
                <a:gd name="connsiteY7" fmla="*/ 6544 h 10000"/>
                <a:gd name="connsiteX8" fmla="*/ 14308 w 20684"/>
                <a:gd name="connsiteY8" fmla="*/ 7578 h 10000"/>
                <a:gd name="connsiteX9" fmla="*/ 20456 w 20684"/>
                <a:gd name="connsiteY9" fmla="*/ 8282 h 10000"/>
                <a:gd name="connsiteX10" fmla="*/ 17334 w 20684"/>
                <a:gd name="connsiteY10" fmla="*/ 10000 h 10000"/>
                <a:gd name="connsiteX11" fmla="*/ 5882 w 20684"/>
                <a:gd name="connsiteY11" fmla="*/ 99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84" h="10000">
                  <a:moveTo>
                    <a:pt x="5882" y="9996"/>
                  </a:moveTo>
                  <a:cubicBezTo>
                    <a:pt x="5804" y="9458"/>
                    <a:pt x="106" y="9528"/>
                    <a:pt x="7" y="8001"/>
                  </a:cubicBezTo>
                  <a:cubicBezTo>
                    <a:pt x="-92" y="6474"/>
                    <a:pt x="989" y="6090"/>
                    <a:pt x="2011" y="4971"/>
                  </a:cubicBezTo>
                  <a:lnTo>
                    <a:pt x="17314" y="0"/>
                  </a:lnTo>
                  <a:cubicBezTo>
                    <a:pt x="17068" y="684"/>
                    <a:pt x="17082" y="978"/>
                    <a:pt x="17041" y="1611"/>
                  </a:cubicBezTo>
                  <a:lnTo>
                    <a:pt x="19849" y="3262"/>
                  </a:lnTo>
                  <a:lnTo>
                    <a:pt x="14536" y="4958"/>
                  </a:lnTo>
                  <a:lnTo>
                    <a:pt x="20684" y="6544"/>
                  </a:lnTo>
                  <a:lnTo>
                    <a:pt x="14308" y="7578"/>
                  </a:lnTo>
                  <a:lnTo>
                    <a:pt x="20456" y="8282"/>
                  </a:lnTo>
                  <a:lnTo>
                    <a:pt x="17334" y="10000"/>
                  </a:lnTo>
                  <a:lnTo>
                    <a:pt x="5882" y="9996"/>
                  </a:lnTo>
                  <a:close/>
                </a:path>
              </a:pathLst>
            </a:custGeom>
            <a:solidFill>
              <a:srgbClr val="00CC66"/>
            </a:solidFill>
            <a:ln>
              <a:solidFill>
                <a:srgbClr val="15FF8A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7554401" y="5949990"/>
              <a:ext cx="365299" cy="567762"/>
            </a:xfrm>
            <a:custGeom>
              <a:avLst/>
              <a:gdLst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47625 w 83838"/>
                <a:gd name="connsiteY2" fmla="*/ 304800 h 1409700"/>
                <a:gd name="connsiteX3" fmla="*/ 66675 w 83838"/>
                <a:gd name="connsiteY3" fmla="*/ 409575 h 1409700"/>
                <a:gd name="connsiteX4" fmla="*/ 76200 w 83838"/>
                <a:gd name="connsiteY4" fmla="*/ 1409700 h 1409700"/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66675 w 83838"/>
                <a:gd name="connsiteY2" fmla="*/ 409575 h 1409700"/>
                <a:gd name="connsiteX3" fmla="*/ 76200 w 83838"/>
                <a:gd name="connsiteY3" fmla="*/ 1409700 h 1409700"/>
                <a:gd name="connsiteX0" fmla="*/ 0 w 76200"/>
                <a:gd name="connsiteY0" fmla="*/ 17523 h 1427223"/>
                <a:gd name="connsiteX1" fmla="*/ 28575 w 76200"/>
                <a:gd name="connsiteY1" fmla="*/ 131823 h 1427223"/>
                <a:gd name="connsiteX2" fmla="*/ 76200 w 76200"/>
                <a:gd name="connsiteY2" fmla="*/ 1427223 h 1427223"/>
                <a:gd name="connsiteX0" fmla="*/ 0 w 29481"/>
                <a:gd name="connsiteY0" fmla="*/ 18382 h 1440697"/>
                <a:gd name="connsiteX1" fmla="*/ 28575 w 29481"/>
                <a:gd name="connsiteY1" fmla="*/ 132682 h 1440697"/>
                <a:gd name="connsiteX2" fmla="*/ 27893 w 29481"/>
                <a:gd name="connsiteY2" fmla="*/ 1440697 h 1440697"/>
                <a:gd name="connsiteX0" fmla="*/ 4708 w 9018"/>
                <a:gd name="connsiteY0" fmla="*/ 9242 h 1450479"/>
                <a:gd name="connsiteX1" fmla="*/ 4938 w 9018"/>
                <a:gd name="connsiteY1" fmla="*/ 142464 h 1450479"/>
                <a:gd name="connsiteX2" fmla="*/ 4256 w 9018"/>
                <a:gd name="connsiteY2" fmla="*/ 1450479 h 1450479"/>
                <a:gd name="connsiteX0" fmla="*/ 502 w 502"/>
                <a:gd name="connsiteY0" fmla="*/ 0 h 9936"/>
                <a:gd name="connsiteX1" fmla="*/ 0 w 502"/>
                <a:gd name="connsiteY1" fmla="*/ 9936 h 9936"/>
                <a:gd name="connsiteX0" fmla="*/ 297027 w 297027"/>
                <a:gd name="connsiteY0" fmla="*/ 0 h 10000"/>
                <a:gd name="connsiteX1" fmla="*/ 287027 w 297027"/>
                <a:gd name="connsiteY1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273379 w 639402"/>
                <a:gd name="connsiteY0" fmla="*/ 0 h 10000"/>
                <a:gd name="connsiteX1" fmla="*/ 0 w 639402"/>
                <a:gd name="connsiteY1" fmla="*/ 2188 h 10000"/>
                <a:gd name="connsiteX2" fmla="*/ 634942 w 639402"/>
                <a:gd name="connsiteY2" fmla="*/ 3457 h 10000"/>
                <a:gd name="connsiteX3" fmla="*/ 263379 w 639402"/>
                <a:gd name="connsiteY3" fmla="*/ 10000 h 10000"/>
                <a:gd name="connsiteX0" fmla="*/ 273379 w 634953"/>
                <a:gd name="connsiteY0" fmla="*/ 0 h 10000"/>
                <a:gd name="connsiteX1" fmla="*/ 0 w 634953"/>
                <a:gd name="connsiteY1" fmla="*/ 2188 h 10000"/>
                <a:gd name="connsiteX2" fmla="*/ 634942 w 634953"/>
                <a:gd name="connsiteY2" fmla="*/ 3457 h 10000"/>
                <a:gd name="connsiteX3" fmla="*/ 17637 w 634953"/>
                <a:gd name="connsiteY3" fmla="*/ 5974 h 10000"/>
                <a:gd name="connsiteX4" fmla="*/ 263379 w 634953"/>
                <a:gd name="connsiteY4" fmla="*/ 10000 h 10000"/>
                <a:gd name="connsiteX0" fmla="*/ 273379 w 652579"/>
                <a:gd name="connsiteY0" fmla="*/ 0 h 10000"/>
                <a:gd name="connsiteX1" fmla="*/ 0 w 652579"/>
                <a:gd name="connsiteY1" fmla="*/ 2188 h 10000"/>
                <a:gd name="connsiteX2" fmla="*/ 634942 w 652579"/>
                <a:gd name="connsiteY2" fmla="*/ 3457 h 10000"/>
                <a:gd name="connsiteX3" fmla="*/ 17637 w 652579"/>
                <a:gd name="connsiteY3" fmla="*/ 5974 h 10000"/>
                <a:gd name="connsiteX4" fmla="*/ 652579 w 652579"/>
                <a:gd name="connsiteY4" fmla="*/ 8315 h 10000"/>
                <a:gd name="connsiteX5" fmla="*/ 263379 w 652579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3457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61398"/>
                <a:gd name="connsiteY0" fmla="*/ 0 h 10000"/>
                <a:gd name="connsiteX1" fmla="*/ 26456 w 661398"/>
                <a:gd name="connsiteY1" fmla="*/ 2188 h 10000"/>
                <a:gd name="connsiteX2" fmla="*/ 661398 w 661398"/>
                <a:gd name="connsiteY2" fmla="*/ 5580 h 10000"/>
                <a:gd name="connsiteX3" fmla="*/ 0 w 661398"/>
                <a:gd name="connsiteY3" fmla="*/ 7046 h 10000"/>
                <a:gd name="connsiteX4" fmla="*/ 652579 w 661398"/>
                <a:gd name="connsiteY4" fmla="*/ 8293 h 10000"/>
                <a:gd name="connsiteX5" fmla="*/ 289835 w 661398"/>
                <a:gd name="connsiteY5" fmla="*/ 10000 h 10000"/>
                <a:gd name="connsiteX0" fmla="*/ 361565 w 723128"/>
                <a:gd name="connsiteY0" fmla="*/ 0 h 10000"/>
                <a:gd name="connsiteX1" fmla="*/ 88186 w 723128"/>
                <a:gd name="connsiteY1" fmla="*/ 2188 h 10000"/>
                <a:gd name="connsiteX2" fmla="*/ 723128 w 723128"/>
                <a:gd name="connsiteY2" fmla="*/ 5580 h 10000"/>
                <a:gd name="connsiteX3" fmla="*/ 0 w 723128"/>
                <a:gd name="connsiteY3" fmla="*/ 7593 h 10000"/>
                <a:gd name="connsiteX4" fmla="*/ 714309 w 723128"/>
                <a:gd name="connsiteY4" fmla="*/ 8293 h 10000"/>
                <a:gd name="connsiteX5" fmla="*/ 351565 w 723128"/>
                <a:gd name="connsiteY5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740765 w 740765"/>
                <a:gd name="connsiteY2" fmla="*/ 6565 h 10000"/>
                <a:gd name="connsiteX3" fmla="*/ 0 w 740765"/>
                <a:gd name="connsiteY3" fmla="*/ 7593 h 10000"/>
                <a:gd name="connsiteX4" fmla="*/ 714309 w 740765"/>
                <a:gd name="connsiteY4" fmla="*/ 8293 h 10000"/>
                <a:gd name="connsiteX5" fmla="*/ 351565 w 740765"/>
                <a:gd name="connsiteY5" fmla="*/ 10000 h 10000"/>
                <a:gd name="connsiteX0" fmla="*/ 467387 w 846587"/>
                <a:gd name="connsiteY0" fmla="*/ 0 h 10000"/>
                <a:gd name="connsiteX1" fmla="*/ 194008 w 846587"/>
                <a:gd name="connsiteY1" fmla="*/ 2188 h 10000"/>
                <a:gd name="connsiteX2" fmla="*/ 0 w 846587"/>
                <a:gd name="connsiteY2" fmla="*/ 5011 h 10000"/>
                <a:gd name="connsiteX3" fmla="*/ 846587 w 846587"/>
                <a:gd name="connsiteY3" fmla="*/ 6565 h 10000"/>
                <a:gd name="connsiteX4" fmla="*/ 105822 w 846587"/>
                <a:gd name="connsiteY4" fmla="*/ 7593 h 10000"/>
                <a:gd name="connsiteX5" fmla="*/ 820131 w 846587"/>
                <a:gd name="connsiteY5" fmla="*/ 8293 h 10000"/>
                <a:gd name="connsiteX6" fmla="*/ 457387 w 846587"/>
                <a:gd name="connsiteY6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643759 w 740765"/>
                <a:gd name="connsiteY1" fmla="*/ 3304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06890 w 740765"/>
                <a:gd name="connsiteY1" fmla="*/ 380 h 10000"/>
                <a:gd name="connsiteX2" fmla="*/ 317472 w 740765"/>
                <a:gd name="connsiteY2" fmla="*/ 1663 h 10000"/>
                <a:gd name="connsiteX3" fmla="*/ 643759 w 740765"/>
                <a:gd name="connsiteY3" fmla="*/ 3304 h 10000"/>
                <a:gd name="connsiteX4" fmla="*/ 26457 w 740765"/>
                <a:gd name="connsiteY4" fmla="*/ 4989 h 10000"/>
                <a:gd name="connsiteX5" fmla="*/ 740765 w 740765"/>
                <a:gd name="connsiteY5" fmla="*/ 6565 h 10000"/>
                <a:gd name="connsiteX6" fmla="*/ 0 w 740765"/>
                <a:gd name="connsiteY6" fmla="*/ 7593 h 10000"/>
                <a:gd name="connsiteX7" fmla="*/ 714309 w 740765"/>
                <a:gd name="connsiteY7" fmla="*/ 8293 h 10000"/>
                <a:gd name="connsiteX8" fmla="*/ 351565 w 740765"/>
                <a:gd name="connsiteY8" fmla="*/ 10000 h 10000"/>
                <a:gd name="connsiteX0" fmla="*/ 3 w 2636769"/>
                <a:gd name="connsiteY0" fmla="*/ 0 h 10210"/>
                <a:gd name="connsiteX1" fmla="*/ 2202894 w 2636769"/>
                <a:gd name="connsiteY1" fmla="*/ 590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4 w 2636770"/>
                <a:gd name="connsiteY0" fmla="*/ 0 h 10210"/>
                <a:gd name="connsiteX1" fmla="*/ 2245224 w 2636770"/>
                <a:gd name="connsiteY1" fmla="*/ 222 h 10210"/>
                <a:gd name="connsiteX2" fmla="*/ 2213477 w 2636770"/>
                <a:gd name="connsiteY2" fmla="*/ 1873 h 10210"/>
                <a:gd name="connsiteX3" fmla="*/ 2539764 w 2636770"/>
                <a:gd name="connsiteY3" fmla="*/ 3514 h 10210"/>
                <a:gd name="connsiteX4" fmla="*/ 1922462 w 2636770"/>
                <a:gd name="connsiteY4" fmla="*/ 5199 h 10210"/>
                <a:gd name="connsiteX5" fmla="*/ 2636770 w 2636770"/>
                <a:gd name="connsiteY5" fmla="*/ 6775 h 10210"/>
                <a:gd name="connsiteX6" fmla="*/ 1896005 w 2636770"/>
                <a:gd name="connsiteY6" fmla="*/ 7803 h 10210"/>
                <a:gd name="connsiteX7" fmla="*/ 2610314 w 2636770"/>
                <a:gd name="connsiteY7" fmla="*/ 8503 h 10210"/>
                <a:gd name="connsiteX8" fmla="*/ 2247570 w 2636770"/>
                <a:gd name="connsiteY8" fmla="*/ 10210 h 10210"/>
                <a:gd name="connsiteX0" fmla="*/ 14 w 1289295"/>
                <a:gd name="connsiteY0" fmla="*/ 0 h 10683"/>
                <a:gd name="connsiteX1" fmla="*/ 897749 w 1289295"/>
                <a:gd name="connsiteY1" fmla="*/ 69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83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546788 w 1546788"/>
                <a:gd name="connsiteY0" fmla="*/ 0 h 10508"/>
                <a:gd name="connsiteX1" fmla="*/ 349219 w 1546788"/>
                <a:gd name="connsiteY1" fmla="*/ 570 h 10508"/>
                <a:gd name="connsiteX2" fmla="*/ 317472 w 1546788"/>
                <a:gd name="connsiteY2" fmla="*/ 2171 h 10508"/>
                <a:gd name="connsiteX3" fmla="*/ 643759 w 1546788"/>
                <a:gd name="connsiteY3" fmla="*/ 3812 h 10508"/>
                <a:gd name="connsiteX4" fmla="*/ 26457 w 1546788"/>
                <a:gd name="connsiteY4" fmla="*/ 5497 h 10508"/>
                <a:gd name="connsiteX5" fmla="*/ 740765 w 1546788"/>
                <a:gd name="connsiteY5" fmla="*/ 7073 h 10508"/>
                <a:gd name="connsiteX6" fmla="*/ 0 w 1546788"/>
                <a:gd name="connsiteY6" fmla="*/ 8101 h 10508"/>
                <a:gd name="connsiteX7" fmla="*/ 714309 w 1546788"/>
                <a:gd name="connsiteY7" fmla="*/ 8801 h 10508"/>
                <a:gd name="connsiteX8" fmla="*/ 351565 w 1546788"/>
                <a:gd name="connsiteY8" fmla="*/ 10508 h 10508"/>
                <a:gd name="connsiteX0" fmla="*/ 1546788 w 1546788"/>
                <a:gd name="connsiteY0" fmla="*/ 0 h 10508"/>
                <a:gd name="connsiteX1" fmla="*/ 349219 w 1546788"/>
                <a:gd name="connsiteY1" fmla="*/ 570 h 10508"/>
                <a:gd name="connsiteX2" fmla="*/ 317472 w 1546788"/>
                <a:gd name="connsiteY2" fmla="*/ 2171 h 10508"/>
                <a:gd name="connsiteX3" fmla="*/ 643759 w 1546788"/>
                <a:gd name="connsiteY3" fmla="*/ 3812 h 10508"/>
                <a:gd name="connsiteX4" fmla="*/ 26457 w 1546788"/>
                <a:gd name="connsiteY4" fmla="*/ 5497 h 10508"/>
                <a:gd name="connsiteX5" fmla="*/ 740765 w 1546788"/>
                <a:gd name="connsiteY5" fmla="*/ 7073 h 10508"/>
                <a:gd name="connsiteX6" fmla="*/ 0 w 1546788"/>
                <a:gd name="connsiteY6" fmla="*/ 8101 h 10508"/>
                <a:gd name="connsiteX7" fmla="*/ 714309 w 1546788"/>
                <a:gd name="connsiteY7" fmla="*/ 8801 h 10508"/>
                <a:gd name="connsiteX8" fmla="*/ 351565 w 1546788"/>
                <a:gd name="connsiteY8" fmla="*/ 10508 h 10508"/>
                <a:gd name="connsiteX0" fmla="*/ 1546788 w 1546788"/>
                <a:gd name="connsiteY0" fmla="*/ 0 h 10508"/>
                <a:gd name="connsiteX1" fmla="*/ 962995 w 1546788"/>
                <a:gd name="connsiteY1" fmla="*/ 608 h 10508"/>
                <a:gd name="connsiteX2" fmla="*/ 349219 w 1546788"/>
                <a:gd name="connsiteY2" fmla="*/ 570 h 10508"/>
                <a:gd name="connsiteX3" fmla="*/ 317472 w 1546788"/>
                <a:gd name="connsiteY3" fmla="*/ 2171 h 10508"/>
                <a:gd name="connsiteX4" fmla="*/ 643759 w 1546788"/>
                <a:gd name="connsiteY4" fmla="*/ 3812 h 10508"/>
                <a:gd name="connsiteX5" fmla="*/ 26457 w 1546788"/>
                <a:gd name="connsiteY5" fmla="*/ 5497 h 10508"/>
                <a:gd name="connsiteX6" fmla="*/ 740765 w 1546788"/>
                <a:gd name="connsiteY6" fmla="*/ 7073 h 10508"/>
                <a:gd name="connsiteX7" fmla="*/ 0 w 1546788"/>
                <a:gd name="connsiteY7" fmla="*/ 8101 h 10508"/>
                <a:gd name="connsiteX8" fmla="*/ 714309 w 1546788"/>
                <a:gd name="connsiteY8" fmla="*/ 8801 h 10508"/>
                <a:gd name="connsiteX9" fmla="*/ 351565 w 1546788"/>
                <a:gd name="connsiteY9" fmla="*/ 10508 h 10508"/>
                <a:gd name="connsiteX0" fmla="*/ 1462129 w 1462129"/>
                <a:gd name="connsiteY0" fmla="*/ 9986 h 9986"/>
                <a:gd name="connsiteX1" fmla="*/ 962995 w 1462129"/>
                <a:gd name="connsiteY1" fmla="*/ 38 h 9986"/>
                <a:gd name="connsiteX2" fmla="*/ 349219 w 1462129"/>
                <a:gd name="connsiteY2" fmla="*/ 0 h 9986"/>
                <a:gd name="connsiteX3" fmla="*/ 317472 w 1462129"/>
                <a:gd name="connsiteY3" fmla="*/ 1601 h 9986"/>
                <a:gd name="connsiteX4" fmla="*/ 643759 w 1462129"/>
                <a:gd name="connsiteY4" fmla="*/ 3242 h 9986"/>
                <a:gd name="connsiteX5" fmla="*/ 26457 w 1462129"/>
                <a:gd name="connsiteY5" fmla="*/ 4927 h 9986"/>
                <a:gd name="connsiteX6" fmla="*/ 740765 w 1462129"/>
                <a:gd name="connsiteY6" fmla="*/ 6503 h 9986"/>
                <a:gd name="connsiteX7" fmla="*/ 0 w 1462129"/>
                <a:gd name="connsiteY7" fmla="*/ 7531 h 9986"/>
                <a:gd name="connsiteX8" fmla="*/ 714309 w 1462129"/>
                <a:gd name="connsiteY8" fmla="*/ 8231 h 9986"/>
                <a:gd name="connsiteX9" fmla="*/ 351565 w 1462129"/>
                <a:gd name="connsiteY9" fmla="*/ 9938 h 9986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6586 w 16723"/>
                <a:gd name="connsiteY2" fmla="*/ 38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6586 w 16723"/>
                <a:gd name="connsiteY2" fmla="*/ 38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371 w 16723"/>
                <a:gd name="connsiteY2" fmla="*/ 827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371 w 16723"/>
                <a:gd name="connsiteY2" fmla="*/ 827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7551 w 16723"/>
                <a:gd name="connsiteY2" fmla="*/ 1300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758 w 16723"/>
                <a:gd name="connsiteY2" fmla="*/ 2352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082 w 16723"/>
                <a:gd name="connsiteY2" fmla="*/ 2405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082 w 16723"/>
                <a:gd name="connsiteY2" fmla="*/ 2405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48 w 16723"/>
                <a:gd name="connsiteY0" fmla="*/ 9965 h 9965"/>
                <a:gd name="connsiteX1" fmla="*/ 16671 w 16723"/>
                <a:gd name="connsiteY1" fmla="*/ 8926 h 9965"/>
                <a:gd name="connsiteX2" fmla="*/ 8082 w 16723"/>
                <a:gd name="connsiteY2" fmla="*/ 2405 h 9965"/>
                <a:gd name="connsiteX3" fmla="*/ 7551 w 16723"/>
                <a:gd name="connsiteY3" fmla="*/ 1300 h 9965"/>
                <a:gd name="connsiteX4" fmla="*/ 2388 w 16723"/>
                <a:gd name="connsiteY4" fmla="*/ 0 h 9965"/>
                <a:gd name="connsiteX5" fmla="*/ 2171 w 16723"/>
                <a:gd name="connsiteY5" fmla="*/ 1603 h 9965"/>
                <a:gd name="connsiteX6" fmla="*/ 4403 w 16723"/>
                <a:gd name="connsiteY6" fmla="*/ 3247 h 9965"/>
                <a:gd name="connsiteX7" fmla="*/ 181 w 16723"/>
                <a:gd name="connsiteY7" fmla="*/ 4934 h 9965"/>
                <a:gd name="connsiteX8" fmla="*/ 5066 w 16723"/>
                <a:gd name="connsiteY8" fmla="*/ 6512 h 9965"/>
                <a:gd name="connsiteX9" fmla="*/ 0 w 16723"/>
                <a:gd name="connsiteY9" fmla="*/ 7542 h 9965"/>
                <a:gd name="connsiteX10" fmla="*/ 4885 w 16723"/>
                <a:gd name="connsiteY10" fmla="*/ 8243 h 9965"/>
                <a:gd name="connsiteX11" fmla="*/ 2404 w 16723"/>
                <a:gd name="connsiteY11" fmla="*/ 9952 h 9965"/>
                <a:gd name="connsiteX12" fmla="*/ 10048 w 16723"/>
                <a:gd name="connsiteY12" fmla="*/ 9965 h 9965"/>
                <a:gd name="connsiteX0" fmla="*/ 6008 w 10026"/>
                <a:gd name="connsiteY0" fmla="*/ 10000 h 10274"/>
                <a:gd name="connsiteX1" fmla="*/ 9969 w 10026"/>
                <a:gd name="connsiteY1" fmla="*/ 8957 h 10274"/>
                <a:gd name="connsiteX2" fmla="*/ 4833 w 10026"/>
                <a:gd name="connsiteY2" fmla="*/ 2413 h 10274"/>
                <a:gd name="connsiteX3" fmla="*/ 4515 w 10026"/>
                <a:gd name="connsiteY3" fmla="*/ 1305 h 10274"/>
                <a:gd name="connsiteX4" fmla="*/ 1428 w 10026"/>
                <a:gd name="connsiteY4" fmla="*/ 0 h 10274"/>
                <a:gd name="connsiteX5" fmla="*/ 1298 w 10026"/>
                <a:gd name="connsiteY5" fmla="*/ 1609 h 10274"/>
                <a:gd name="connsiteX6" fmla="*/ 2633 w 10026"/>
                <a:gd name="connsiteY6" fmla="*/ 3258 h 10274"/>
                <a:gd name="connsiteX7" fmla="*/ 108 w 10026"/>
                <a:gd name="connsiteY7" fmla="*/ 4951 h 10274"/>
                <a:gd name="connsiteX8" fmla="*/ 3029 w 10026"/>
                <a:gd name="connsiteY8" fmla="*/ 6535 h 10274"/>
                <a:gd name="connsiteX9" fmla="*/ 0 w 10026"/>
                <a:gd name="connsiteY9" fmla="*/ 7568 h 10274"/>
                <a:gd name="connsiteX10" fmla="*/ 2921 w 10026"/>
                <a:gd name="connsiteY10" fmla="*/ 8272 h 10274"/>
                <a:gd name="connsiteX11" fmla="*/ 1438 w 10026"/>
                <a:gd name="connsiteY11" fmla="*/ 9987 h 10274"/>
                <a:gd name="connsiteX12" fmla="*/ 6008 w 10026"/>
                <a:gd name="connsiteY12" fmla="*/ 10000 h 10274"/>
                <a:gd name="connsiteX0" fmla="*/ 6008 w 9974"/>
                <a:gd name="connsiteY0" fmla="*/ 10000 h 10000"/>
                <a:gd name="connsiteX1" fmla="*/ 9969 w 9974"/>
                <a:gd name="connsiteY1" fmla="*/ 8957 h 10000"/>
                <a:gd name="connsiteX2" fmla="*/ 4833 w 9974"/>
                <a:gd name="connsiteY2" fmla="*/ 2413 h 10000"/>
                <a:gd name="connsiteX3" fmla="*/ 4515 w 9974"/>
                <a:gd name="connsiteY3" fmla="*/ 1305 h 10000"/>
                <a:gd name="connsiteX4" fmla="*/ 1428 w 9974"/>
                <a:gd name="connsiteY4" fmla="*/ 0 h 10000"/>
                <a:gd name="connsiteX5" fmla="*/ 1298 w 9974"/>
                <a:gd name="connsiteY5" fmla="*/ 1609 h 10000"/>
                <a:gd name="connsiteX6" fmla="*/ 2633 w 9974"/>
                <a:gd name="connsiteY6" fmla="*/ 3258 h 10000"/>
                <a:gd name="connsiteX7" fmla="*/ 108 w 9974"/>
                <a:gd name="connsiteY7" fmla="*/ 4951 h 10000"/>
                <a:gd name="connsiteX8" fmla="*/ 3029 w 9974"/>
                <a:gd name="connsiteY8" fmla="*/ 6535 h 10000"/>
                <a:gd name="connsiteX9" fmla="*/ 0 w 9974"/>
                <a:gd name="connsiteY9" fmla="*/ 7568 h 10000"/>
                <a:gd name="connsiteX10" fmla="*/ 2921 w 9974"/>
                <a:gd name="connsiteY10" fmla="*/ 8272 h 10000"/>
                <a:gd name="connsiteX11" fmla="*/ 1438 w 9974"/>
                <a:gd name="connsiteY11" fmla="*/ 9987 h 10000"/>
                <a:gd name="connsiteX12" fmla="*/ 6008 w 9974"/>
                <a:gd name="connsiteY12" fmla="*/ 10000 h 10000"/>
                <a:gd name="connsiteX0" fmla="*/ 6024 w 10025"/>
                <a:gd name="connsiteY0" fmla="*/ 10000 h 10000"/>
                <a:gd name="connsiteX1" fmla="*/ 9995 w 10025"/>
                <a:gd name="connsiteY1" fmla="*/ 8957 h 10000"/>
                <a:gd name="connsiteX2" fmla="*/ 4846 w 10025"/>
                <a:gd name="connsiteY2" fmla="*/ 2413 h 10000"/>
                <a:gd name="connsiteX3" fmla="*/ 4527 w 10025"/>
                <a:gd name="connsiteY3" fmla="*/ 1305 h 10000"/>
                <a:gd name="connsiteX4" fmla="*/ 1432 w 10025"/>
                <a:gd name="connsiteY4" fmla="*/ 0 h 10000"/>
                <a:gd name="connsiteX5" fmla="*/ 1301 w 10025"/>
                <a:gd name="connsiteY5" fmla="*/ 1609 h 10000"/>
                <a:gd name="connsiteX6" fmla="*/ 2640 w 10025"/>
                <a:gd name="connsiteY6" fmla="*/ 3258 h 10000"/>
                <a:gd name="connsiteX7" fmla="*/ 108 w 10025"/>
                <a:gd name="connsiteY7" fmla="*/ 4951 h 10000"/>
                <a:gd name="connsiteX8" fmla="*/ 3037 w 10025"/>
                <a:gd name="connsiteY8" fmla="*/ 6535 h 10000"/>
                <a:gd name="connsiteX9" fmla="*/ 0 w 10025"/>
                <a:gd name="connsiteY9" fmla="*/ 7568 h 10000"/>
                <a:gd name="connsiteX10" fmla="*/ 2929 w 10025"/>
                <a:gd name="connsiteY10" fmla="*/ 8272 h 10000"/>
                <a:gd name="connsiteX11" fmla="*/ 1442 w 10025"/>
                <a:gd name="connsiteY11" fmla="*/ 9987 h 10000"/>
                <a:gd name="connsiteX12" fmla="*/ 6024 w 10025"/>
                <a:gd name="connsiteY12" fmla="*/ 10000 h 10000"/>
                <a:gd name="connsiteX0" fmla="*/ 6024 w 10368"/>
                <a:gd name="connsiteY0" fmla="*/ 10000 h 10000"/>
                <a:gd name="connsiteX1" fmla="*/ 9995 w 10368"/>
                <a:gd name="connsiteY1" fmla="*/ 8957 h 10000"/>
                <a:gd name="connsiteX2" fmla="*/ 9937 w 10368"/>
                <a:gd name="connsiteY2" fmla="*/ 4384 h 10000"/>
                <a:gd name="connsiteX3" fmla="*/ 4846 w 10368"/>
                <a:gd name="connsiteY3" fmla="*/ 2413 h 10000"/>
                <a:gd name="connsiteX4" fmla="*/ 4527 w 10368"/>
                <a:gd name="connsiteY4" fmla="*/ 1305 h 10000"/>
                <a:gd name="connsiteX5" fmla="*/ 1432 w 10368"/>
                <a:gd name="connsiteY5" fmla="*/ 0 h 10000"/>
                <a:gd name="connsiteX6" fmla="*/ 1301 w 10368"/>
                <a:gd name="connsiteY6" fmla="*/ 1609 h 10000"/>
                <a:gd name="connsiteX7" fmla="*/ 2640 w 10368"/>
                <a:gd name="connsiteY7" fmla="*/ 3258 h 10000"/>
                <a:gd name="connsiteX8" fmla="*/ 108 w 10368"/>
                <a:gd name="connsiteY8" fmla="*/ 4951 h 10000"/>
                <a:gd name="connsiteX9" fmla="*/ 3037 w 10368"/>
                <a:gd name="connsiteY9" fmla="*/ 6535 h 10000"/>
                <a:gd name="connsiteX10" fmla="*/ 0 w 10368"/>
                <a:gd name="connsiteY10" fmla="*/ 7568 h 10000"/>
                <a:gd name="connsiteX11" fmla="*/ 2929 w 10368"/>
                <a:gd name="connsiteY11" fmla="*/ 8272 h 10000"/>
                <a:gd name="connsiteX12" fmla="*/ 1442 w 10368"/>
                <a:gd name="connsiteY12" fmla="*/ 9987 h 10000"/>
                <a:gd name="connsiteX13" fmla="*/ 6024 w 10368"/>
                <a:gd name="connsiteY13" fmla="*/ 10000 h 10000"/>
                <a:gd name="connsiteX0" fmla="*/ 6024 w 10368"/>
                <a:gd name="connsiteY0" fmla="*/ 10000 h 10000"/>
                <a:gd name="connsiteX1" fmla="*/ 9995 w 10368"/>
                <a:gd name="connsiteY1" fmla="*/ 8957 h 10000"/>
                <a:gd name="connsiteX2" fmla="*/ 9937 w 10368"/>
                <a:gd name="connsiteY2" fmla="*/ 4384 h 10000"/>
                <a:gd name="connsiteX3" fmla="*/ 7016 w 10368"/>
                <a:gd name="connsiteY3" fmla="*/ 3222 h 10000"/>
                <a:gd name="connsiteX4" fmla="*/ 4527 w 10368"/>
                <a:gd name="connsiteY4" fmla="*/ 1305 h 10000"/>
                <a:gd name="connsiteX5" fmla="*/ 1432 w 10368"/>
                <a:gd name="connsiteY5" fmla="*/ 0 h 10000"/>
                <a:gd name="connsiteX6" fmla="*/ 1301 w 10368"/>
                <a:gd name="connsiteY6" fmla="*/ 1609 h 10000"/>
                <a:gd name="connsiteX7" fmla="*/ 2640 w 10368"/>
                <a:gd name="connsiteY7" fmla="*/ 3258 h 10000"/>
                <a:gd name="connsiteX8" fmla="*/ 108 w 10368"/>
                <a:gd name="connsiteY8" fmla="*/ 4951 h 10000"/>
                <a:gd name="connsiteX9" fmla="*/ 3037 w 10368"/>
                <a:gd name="connsiteY9" fmla="*/ 6535 h 10000"/>
                <a:gd name="connsiteX10" fmla="*/ 0 w 10368"/>
                <a:gd name="connsiteY10" fmla="*/ 7568 h 10000"/>
                <a:gd name="connsiteX11" fmla="*/ 2929 w 10368"/>
                <a:gd name="connsiteY11" fmla="*/ 8272 h 10000"/>
                <a:gd name="connsiteX12" fmla="*/ 1442 w 10368"/>
                <a:gd name="connsiteY12" fmla="*/ 9987 h 10000"/>
                <a:gd name="connsiteX13" fmla="*/ 6024 w 10368"/>
                <a:gd name="connsiteY13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4527 w 10580"/>
                <a:gd name="connsiteY4" fmla="*/ 1305 h 10000"/>
                <a:gd name="connsiteX5" fmla="*/ 1432 w 10580"/>
                <a:gd name="connsiteY5" fmla="*/ 0 h 10000"/>
                <a:gd name="connsiteX6" fmla="*/ 1301 w 10580"/>
                <a:gd name="connsiteY6" fmla="*/ 1609 h 10000"/>
                <a:gd name="connsiteX7" fmla="*/ 2640 w 10580"/>
                <a:gd name="connsiteY7" fmla="*/ 3258 h 10000"/>
                <a:gd name="connsiteX8" fmla="*/ 108 w 10580"/>
                <a:gd name="connsiteY8" fmla="*/ 4951 h 10000"/>
                <a:gd name="connsiteX9" fmla="*/ 3037 w 10580"/>
                <a:gd name="connsiteY9" fmla="*/ 6535 h 10000"/>
                <a:gd name="connsiteX10" fmla="*/ 0 w 10580"/>
                <a:gd name="connsiteY10" fmla="*/ 7568 h 10000"/>
                <a:gd name="connsiteX11" fmla="*/ 2929 w 10580"/>
                <a:gd name="connsiteY11" fmla="*/ 8272 h 10000"/>
                <a:gd name="connsiteX12" fmla="*/ 1442 w 10580"/>
                <a:gd name="connsiteY12" fmla="*/ 9987 h 10000"/>
                <a:gd name="connsiteX13" fmla="*/ 6024 w 10580"/>
                <a:gd name="connsiteY13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80" h="10000">
                  <a:moveTo>
                    <a:pt x="6024" y="10000"/>
                  </a:moveTo>
                  <a:cubicBezTo>
                    <a:pt x="7985" y="9846"/>
                    <a:pt x="10320" y="10413"/>
                    <a:pt x="9995" y="8957"/>
                  </a:cubicBezTo>
                  <a:cubicBezTo>
                    <a:pt x="10131" y="8009"/>
                    <a:pt x="11084" y="7815"/>
                    <a:pt x="10226" y="6724"/>
                  </a:cubicBezTo>
                  <a:cubicBezTo>
                    <a:pt x="9368" y="5633"/>
                    <a:pt x="8270" y="4427"/>
                    <a:pt x="7016" y="3222"/>
                  </a:cubicBezTo>
                  <a:cubicBezTo>
                    <a:pt x="5444" y="1884"/>
                    <a:pt x="3293" y="1074"/>
                    <a:pt x="1432" y="0"/>
                  </a:cubicBezTo>
                  <a:cubicBezTo>
                    <a:pt x="1314" y="683"/>
                    <a:pt x="1321" y="976"/>
                    <a:pt x="1301" y="1609"/>
                  </a:cubicBezTo>
                  <a:lnTo>
                    <a:pt x="2640" y="3258"/>
                  </a:lnTo>
                  <a:lnTo>
                    <a:pt x="108" y="4951"/>
                  </a:lnTo>
                  <a:lnTo>
                    <a:pt x="3037" y="6535"/>
                  </a:lnTo>
                  <a:lnTo>
                    <a:pt x="0" y="7568"/>
                  </a:lnTo>
                  <a:lnTo>
                    <a:pt x="2929" y="8272"/>
                  </a:lnTo>
                  <a:lnTo>
                    <a:pt x="1442" y="9987"/>
                  </a:lnTo>
                  <a:lnTo>
                    <a:pt x="6024" y="10000"/>
                  </a:lnTo>
                  <a:close/>
                </a:path>
              </a:pathLst>
            </a:custGeom>
            <a:solidFill>
              <a:srgbClr val="00CC66"/>
            </a:solidFill>
            <a:ln>
              <a:solidFill>
                <a:srgbClr val="15FF8A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104" y="5885185"/>
              <a:ext cx="551578" cy="63345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9" name="Rectangle 18"/>
          <p:cNvSpPr/>
          <p:nvPr/>
        </p:nvSpPr>
        <p:spPr>
          <a:xfrm>
            <a:off x="279672" y="196334"/>
            <a:ext cx="811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Trial: 1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5707407" y="3563211"/>
            <a:ext cx="763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/>
              <a:t>0.08 £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6778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022" y="1011021"/>
            <a:ext cx="2434120" cy="239211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463" y="659460"/>
            <a:ext cx="3095238" cy="30952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7645" y="881601"/>
            <a:ext cx="3460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Step 1:</a:t>
            </a:r>
          </a:p>
          <a:p>
            <a:r>
              <a:rPr lang="en-GB" sz="2400" dirty="0" smtClean="0"/>
              <a:t>If you are already placed on a planet press the space bar to use to portal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122046" y="5609007"/>
            <a:ext cx="593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Press space bar to continue</a:t>
            </a:r>
            <a:endParaRPr lang="en-GB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617" y="4203550"/>
            <a:ext cx="2798931" cy="115326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9672" y="196334"/>
            <a:ext cx="811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Trial: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9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77645" y="881601"/>
            <a:ext cx="3460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Step 2:</a:t>
            </a:r>
          </a:p>
          <a:p>
            <a:r>
              <a:rPr lang="en-GB" sz="2400" dirty="0" smtClean="0"/>
              <a:t>Reach the vault, press space bar to collect the money and continue 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122046" y="5609007"/>
            <a:ext cx="593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Press space bar to continue</a:t>
            </a:r>
            <a:endParaRPr lang="en-GB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617" y="4203550"/>
            <a:ext cx="2798931" cy="115326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149711" y="1630633"/>
            <a:ext cx="1878742" cy="1772945"/>
            <a:chOff x="4571612" y="3320238"/>
            <a:chExt cx="601642" cy="567762"/>
          </a:xfrm>
          <a:solidFill>
            <a:srgbClr val="7030A0"/>
          </a:solidFill>
        </p:grpSpPr>
        <p:sp>
          <p:nvSpPr>
            <p:cNvPr id="8" name="Freeform 7"/>
            <p:cNvSpPr/>
            <p:nvPr/>
          </p:nvSpPr>
          <p:spPr>
            <a:xfrm>
              <a:off x="4571612" y="3320238"/>
              <a:ext cx="340220" cy="567018"/>
            </a:xfrm>
            <a:custGeom>
              <a:avLst/>
              <a:gdLst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47625 w 83838"/>
                <a:gd name="connsiteY2" fmla="*/ 304800 h 1409700"/>
                <a:gd name="connsiteX3" fmla="*/ 66675 w 83838"/>
                <a:gd name="connsiteY3" fmla="*/ 409575 h 1409700"/>
                <a:gd name="connsiteX4" fmla="*/ 76200 w 83838"/>
                <a:gd name="connsiteY4" fmla="*/ 1409700 h 1409700"/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66675 w 83838"/>
                <a:gd name="connsiteY2" fmla="*/ 409575 h 1409700"/>
                <a:gd name="connsiteX3" fmla="*/ 76200 w 83838"/>
                <a:gd name="connsiteY3" fmla="*/ 1409700 h 1409700"/>
                <a:gd name="connsiteX0" fmla="*/ 0 w 76200"/>
                <a:gd name="connsiteY0" fmla="*/ 17523 h 1427223"/>
                <a:gd name="connsiteX1" fmla="*/ 28575 w 76200"/>
                <a:gd name="connsiteY1" fmla="*/ 131823 h 1427223"/>
                <a:gd name="connsiteX2" fmla="*/ 76200 w 76200"/>
                <a:gd name="connsiteY2" fmla="*/ 1427223 h 1427223"/>
                <a:gd name="connsiteX0" fmla="*/ 0 w 29481"/>
                <a:gd name="connsiteY0" fmla="*/ 18382 h 1440697"/>
                <a:gd name="connsiteX1" fmla="*/ 28575 w 29481"/>
                <a:gd name="connsiteY1" fmla="*/ 132682 h 1440697"/>
                <a:gd name="connsiteX2" fmla="*/ 27893 w 29481"/>
                <a:gd name="connsiteY2" fmla="*/ 1440697 h 1440697"/>
                <a:gd name="connsiteX0" fmla="*/ 4708 w 9018"/>
                <a:gd name="connsiteY0" fmla="*/ 9242 h 1450479"/>
                <a:gd name="connsiteX1" fmla="*/ 4938 w 9018"/>
                <a:gd name="connsiteY1" fmla="*/ 142464 h 1450479"/>
                <a:gd name="connsiteX2" fmla="*/ 4256 w 9018"/>
                <a:gd name="connsiteY2" fmla="*/ 1450479 h 1450479"/>
                <a:gd name="connsiteX0" fmla="*/ 502 w 502"/>
                <a:gd name="connsiteY0" fmla="*/ 0 h 9936"/>
                <a:gd name="connsiteX1" fmla="*/ 0 w 502"/>
                <a:gd name="connsiteY1" fmla="*/ 9936 h 9936"/>
                <a:gd name="connsiteX0" fmla="*/ 297027 w 297027"/>
                <a:gd name="connsiteY0" fmla="*/ 0 h 10000"/>
                <a:gd name="connsiteX1" fmla="*/ 287027 w 297027"/>
                <a:gd name="connsiteY1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273379 w 639402"/>
                <a:gd name="connsiteY0" fmla="*/ 0 h 10000"/>
                <a:gd name="connsiteX1" fmla="*/ 0 w 639402"/>
                <a:gd name="connsiteY1" fmla="*/ 2188 h 10000"/>
                <a:gd name="connsiteX2" fmla="*/ 634942 w 639402"/>
                <a:gd name="connsiteY2" fmla="*/ 3457 h 10000"/>
                <a:gd name="connsiteX3" fmla="*/ 263379 w 639402"/>
                <a:gd name="connsiteY3" fmla="*/ 10000 h 10000"/>
                <a:gd name="connsiteX0" fmla="*/ 273379 w 634953"/>
                <a:gd name="connsiteY0" fmla="*/ 0 h 10000"/>
                <a:gd name="connsiteX1" fmla="*/ 0 w 634953"/>
                <a:gd name="connsiteY1" fmla="*/ 2188 h 10000"/>
                <a:gd name="connsiteX2" fmla="*/ 634942 w 634953"/>
                <a:gd name="connsiteY2" fmla="*/ 3457 h 10000"/>
                <a:gd name="connsiteX3" fmla="*/ 17637 w 634953"/>
                <a:gd name="connsiteY3" fmla="*/ 5974 h 10000"/>
                <a:gd name="connsiteX4" fmla="*/ 263379 w 634953"/>
                <a:gd name="connsiteY4" fmla="*/ 10000 h 10000"/>
                <a:gd name="connsiteX0" fmla="*/ 273379 w 652579"/>
                <a:gd name="connsiteY0" fmla="*/ 0 h 10000"/>
                <a:gd name="connsiteX1" fmla="*/ 0 w 652579"/>
                <a:gd name="connsiteY1" fmla="*/ 2188 h 10000"/>
                <a:gd name="connsiteX2" fmla="*/ 634942 w 652579"/>
                <a:gd name="connsiteY2" fmla="*/ 3457 h 10000"/>
                <a:gd name="connsiteX3" fmla="*/ 17637 w 652579"/>
                <a:gd name="connsiteY3" fmla="*/ 5974 h 10000"/>
                <a:gd name="connsiteX4" fmla="*/ 652579 w 652579"/>
                <a:gd name="connsiteY4" fmla="*/ 8315 h 10000"/>
                <a:gd name="connsiteX5" fmla="*/ 263379 w 652579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3457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61398"/>
                <a:gd name="connsiteY0" fmla="*/ 0 h 10000"/>
                <a:gd name="connsiteX1" fmla="*/ 26456 w 661398"/>
                <a:gd name="connsiteY1" fmla="*/ 2188 h 10000"/>
                <a:gd name="connsiteX2" fmla="*/ 661398 w 661398"/>
                <a:gd name="connsiteY2" fmla="*/ 5580 h 10000"/>
                <a:gd name="connsiteX3" fmla="*/ 0 w 661398"/>
                <a:gd name="connsiteY3" fmla="*/ 7046 h 10000"/>
                <a:gd name="connsiteX4" fmla="*/ 652579 w 661398"/>
                <a:gd name="connsiteY4" fmla="*/ 8293 h 10000"/>
                <a:gd name="connsiteX5" fmla="*/ 289835 w 661398"/>
                <a:gd name="connsiteY5" fmla="*/ 10000 h 10000"/>
                <a:gd name="connsiteX0" fmla="*/ 361565 w 723128"/>
                <a:gd name="connsiteY0" fmla="*/ 0 h 10000"/>
                <a:gd name="connsiteX1" fmla="*/ 88186 w 723128"/>
                <a:gd name="connsiteY1" fmla="*/ 2188 h 10000"/>
                <a:gd name="connsiteX2" fmla="*/ 723128 w 723128"/>
                <a:gd name="connsiteY2" fmla="*/ 5580 h 10000"/>
                <a:gd name="connsiteX3" fmla="*/ 0 w 723128"/>
                <a:gd name="connsiteY3" fmla="*/ 7593 h 10000"/>
                <a:gd name="connsiteX4" fmla="*/ 714309 w 723128"/>
                <a:gd name="connsiteY4" fmla="*/ 8293 h 10000"/>
                <a:gd name="connsiteX5" fmla="*/ 351565 w 723128"/>
                <a:gd name="connsiteY5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740765 w 740765"/>
                <a:gd name="connsiteY2" fmla="*/ 6565 h 10000"/>
                <a:gd name="connsiteX3" fmla="*/ 0 w 740765"/>
                <a:gd name="connsiteY3" fmla="*/ 7593 h 10000"/>
                <a:gd name="connsiteX4" fmla="*/ 714309 w 740765"/>
                <a:gd name="connsiteY4" fmla="*/ 8293 h 10000"/>
                <a:gd name="connsiteX5" fmla="*/ 351565 w 740765"/>
                <a:gd name="connsiteY5" fmla="*/ 10000 h 10000"/>
                <a:gd name="connsiteX0" fmla="*/ 467387 w 846587"/>
                <a:gd name="connsiteY0" fmla="*/ 0 h 10000"/>
                <a:gd name="connsiteX1" fmla="*/ 194008 w 846587"/>
                <a:gd name="connsiteY1" fmla="*/ 2188 h 10000"/>
                <a:gd name="connsiteX2" fmla="*/ 0 w 846587"/>
                <a:gd name="connsiteY2" fmla="*/ 5011 h 10000"/>
                <a:gd name="connsiteX3" fmla="*/ 846587 w 846587"/>
                <a:gd name="connsiteY3" fmla="*/ 6565 h 10000"/>
                <a:gd name="connsiteX4" fmla="*/ 105822 w 846587"/>
                <a:gd name="connsiteY4" fmla="*/ 7593 h 10000"/>
                <a:gd name="connsiteX5" fmla="*/ 820131 w 846587"/>
                <a:gd name="connsiteY5" fmla="*/ 8293 h 10000"/>
                <a:gd name="connsiteX6" fmla="*/ 457387 w 846587"/>
                <a:gd name="connsiteY6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643759 w 740765"/>
                <a:gd name="connsiteY1" fmla="*/ 3304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06890 w 740765"/>
                <a:gd name="connsiteY1" fmla="*/ 380 h 10000"/>
                <a:gd name="connsiteX2" fmla="*/ 317472 w 740765"/>
                <a:gd name="connsiteY2" fmla="*/ 1663 h 10000"/>
                <a:gd name="connsiteX3" fmla="*/ 643759 w 740765"/>
                <a:gd name="connsiteY3" fmla="*/ 3304 h 10000"/>
                <a:gd name="connsiteX4" fmla="*/ 26457 w 740765"/>
                <a:gd name="connsiteY4" fmla="*/ 4989 h 10000"/>
                <a:gd name="connsiteX5" fmla="*/ 740765 w 740765"/>
                <a:gd name="connsiteY5" fmla="*/ 6565 h 10000"/>
                <a:gd name="connsiteX6" fmla="*/ 0 w 740765"/>
                <a:gd name="connsiteY6" fmla="*/ 7593 h 10000"/>
                <a:gd name="connsiteX7" fmla="*/ 714309 w 740765"/>
                <a:gd name="connsiteY7" fmla="*/ 8293 h 10000"/>
                <a:gd name="connsiteX8" fmla="*/ 351565 w 740765"/>
                <a:gd name="connsiteY8" fmla="*/ 10000 h 10000"/>
                <a:gd name="connsiteX0" fmla="*/ 3 w 2636769"/>
                <a:gd name="connsiteY0" fmla="*/ 0 h 10210"/>
                <a:gd name="connsiteX1" fmla="*/ 2202894 w 2636769"/>
                <a:gd name="connsiteY1" fmla="*/ 590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4 w 2636770"/>
                <a:gd name="connsiteY0" fmla="*/ 0 h 10210"/>
                <a:gd name="connsiteX1" fmla="*/ 2245224 w 2636770"/>
                <a:gd name="connsiteY1" fmla="*/ 222 h 10210"/>
                <a:gd name="connsiteX2" fmla="*/ 2213477 w 2636770"/>
                <a:gd name="connsiteY2" fmla="*/ 1873 h 10210"/>
                <a:gd name="connsiteX3" fmla="*/ 2539764 w 2636770"/>
                <a:gd name="connsiteY3" fmla="*/ 3514 h 10210"/>
                <a:gd name="connsiteX4" fmla="*/ 1922462 w 2636770"/>
                <a:gd name="connsiteY4" fmla="*/ 5199 h 10210"/>
                <a:gd name="connsiteX5" fmla="*/ 2636770 w 2636770"/>
                <a:gd name="connsiteY5" fmla="*/ 6775 h 10210"/>
                <a:gd name="connsiteX6" fmla="*/ 1896005 w 2636770"/>
                <a:gd name="connsiteY6" fmla="*/ 7803 h 10210"/>
                <a:gd name="connsiteX7" fmla="*/ 2610314 w 2636770"/>
                <a:gd name="connsiteY7" fmla="*/ 8503 h 10210"/>
                <a:gd name="connsiteX8" fmla="*/ 2247570 w 2636770"/>
                <a:gd name="connsiteY8" fmla="*/ 10210 h 10210"/>
                <a:gd name="connsiteX0" fmla="*/ 14 w 1289295"/>
                <a:gd name="connsiteY0" fmla="*/ 0 h 10683"/>
                <a:gd name="connsiteX1" fmla="*/ 897749 w 1289295"/>
                <a:gd name="connsiteY1" fmla="*/ 69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83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0 w 1289281"/>
                <a:gd name="connsiteY0" fmla="*/ 0 h 10683"/>
                <a:gd name="connsiteX1" fmla="*/ 171081 w 1289281"/>
                <a:gd name="connsiteY1" fmla="*/ 1519 h 10683"/>
                <a:gd name="connsiteX2" fmla="*/ 897735 w 1289281"/>
                <a:gd name="connsiteY2" fmla="*/ 745 h 10683"/>
                <a:gd name="connsiteX3" fmla="*/ 865988 w 1289281"/>
                <a:gd name="connsiteY3" fmla="*/ 2346 h 10683"/>
                <a:gd name="connsiteX4" fmla="*/ 1192275 w 1289281"/>
                <a:gd name="connsiteY4" fmla="*/ 3987 h 10683"/>
                <a:gd name="connsiteX5" fmla="*/ 574973 w 1289281"/>
                <a:gd name="connsiteY5" fmla="*/ 5672 h 10683"/>
                <a:gd name="connsiteX6" fmla="*/ 1289281 w 1289281"/>
                <a:gd name="connsiteY6" fmla="*/ 7248 h 10683"/>
                <a:gd name="connsiteX7" fmla="*/ 548516 w 1289281"/>
                <a:gd name="connsiteY7" fmla="*/ 8276 h 10683"/>
                <a:gd name="connsiteX8" fmla="*/ 1262825 w 1289281"/>
                <a:gd name="connsiteY8" fmla="*/ 8976 h 10683"/>
                <a:gd name="connsiteX9" fmla="*/ 900081 w 1289281"/>
                <a:gd name="connsiteY9" fmla="*/ 10683 h 10683"/>
                <a:gd name="connsiteX0" fmla="*/ 112385 w 1161800"/>
                <a:gd name="connsiteY0" fmla="*/ 9881 h 9938"/>
                <a:gd name="connsiteX1" fmla="*/ 43600 w 1161800"/>
                <a:gd name="connsiteY1" fmla="*/ 774 h 9938"/>
                <a:gd name="connsiteX2" fmla="*/ 770254 w 1161800"/>
                <a:gd name="connsiteY2" fmla="*/ 0 h 9938"/>
                <a:gd name="connsiteX3" fmla="*/ 738507 w 1161800"/>
                <a:gd name="connsiteY3" fmla="*/ 1601 h 9938"/>
                <a:gd name="connsiteX4" fmla="*/ 1064794 w 1161800"/>
                <a:gd name="connsiteY4" fmla="*/ 3242 h 9938"/>
                <a:gd name="connsiteX5" fmla="*/ 447492 w 1161800"/>
                <a:gd name="connsiteY5" fmla="*/ 4927 h 9938"/>
                <a:gd name="connsiteX6" fmla="*/ 1161800 w 1161800"/>
                <a:gd name="connsiteY6" fmla="*/ 6503 h 9938"/>
                <a:gd name="connsiteX7" fmla="*/ 421035 w 1161800"/>
                <a:gd name="connsiteY7" fmla="*/ 7531 h 9938"/>
                <a:gd name="connsiteX8" fmla="*/ 1135344 w 1161800"/>
                <a:gd name="connsiteY8" fmla="*/ 8231 h 9938"/>
                <a:gd name="connsiteX9" fmla="*/ 772600 w 1161800"/>
                <a:gd name="connsiteY9" fmla="*/ 9938 h 9938"/>
                <a:gd name="connsiteX0" fmla="*/ 8487 w 17520"/>
                <a:gd name="connsiteY0" fmla="*/ 9943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0" fmla="*/ 8487 w 17520"/>
                <a:gd name="connsiteY0" fmla="*/ 9943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8487 w 17520"/>
                <a:gd name="connsiteY11" fmla="*/ 9943 h 10000"/>
                <a:gd name="connsiteX0" fmla="*/ 8487 w 17520"/>
                <a:gd name="connsiteY0" fmla="*/ 9996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8487 w 17520"/>
                <a:gd name="connsiteY11" fmla="*/ 9996 h 10000"/>
                <a:gd name="connsiteX0" fmla="*/ 2718 w 17520"/>
                <a:gd name="connsiteY0" fmla="*/ 9996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2718 w 17520"/>
                <a:gd name="connsiteY11" fmla="*/ 9996 h 10000"/>
                <a:gd name="connsiteX0" fmla="*/ 5166 w 19968"/>
                <a:gd name="connsiteY0" fmla="*/ 9996 h 10000"/>
                <a:gd name="connsiteX1" fmla="*/ 2449 w 19968"/>
                <a:gd name="connsiteY1" fmla="*/ 8001 h 10000"/>
                <a:gd name="connsiteX2" fmla="*/ 202 w 19968"/>
                <a:gd name="connsiteY2" fmla="*/ 4302 h 10000"/>
                <a:gd name="connsiteX3" fmla="*/ 16598 w 19968"/>
                <a:gd name="connsiteY3" fmla="*/ 0 h 10000"/>
                <a:gd name="connsiteX4" fmla="*/ 16325 w 19968"/>
                <a:gd name="connsiteY4" fmla="*/ 1611 h 10000"/>
                <a:gd name="connsiteX5" fmla="*/ 19133 w 19968"/>
                <a:gd name="connsiteY5" fmla="*/ 3262 h 10000"/>
                <a:gd name="connsiteX6" fmla="*/ 13820 w 19968"/>
                <a:gd name="connsiteY6" fmla="*/ 4958 h 10000"/>
                <a:gd name="connsiteX7" fmla="*/ 19968 w 19968"/>
                <a:gd name="connsiteY7" fmla="*/ 6544 h 10000"/>
                <a:gd name="connsiteX8" fmla="*/ 13592 w 19968"/>
                <a:gd name="connsiteY8" fmla="*/ 7578 h 10000"/>
                <a:gd name="connsiteX9" fmla="*/ 19740 w 19968"/>
                <a:gd name="connsiteY9" fmla="*/ 8282 h 10000"/>
                <a:gd name="connsiteX10" fmla="*/ 16618 w 19968"/>
                <a:gd name="connsiteY10" fmla="*/ 10000 h 10000"/>
                <a:gd name="connsiteX11" fmla="*/ 5166 w 19968"/>
                <a:gd name="connsiteY11" fmla="*/ 9996 h 10000"/>
                <a:gd name="connsiteX0" fmla="*/ 5918 w 20720"/>
                <a:gd name="connsiteY0" fmla="*/ 9996 h 10000"/>
                <a:gd name="connsiteX1" fmla="*/ 43 w 20720"/>
                <a:gd name="connsiteY1" fmla="*/ 8001 h 10000"/>
                <a:gd name="connsiteX2" fmla="*/ 954 w 20720"/>
                <a:gd name="connsiteY2" fmla="*/ 4302 h 10000"/>
                <a:gd name="connsiteX3" fmla="*/ 17350 w 20720"/>
                <a:gd name="connsiteY3" fmla="*/ 0 h 10000"/>
                <a:gd name="connsiteX4" fmla="*/ 17077 w 20720"/>
                <a:gd name="connsiteY4" fmla="*/ 1611 h 10000"/>
                <a:gd name="connsiteX5" fmla="*/ 19885 w 20720"/>
                <a:gd name="connsiteY5" fmla="*/ 3262 h 10000"/>
                <a:gd name="connsiteX6" fmla="*/ 14572 w 20720"/>
                <a:gd name="connsiteY6" fmla="*/ 4958 h 10000"/>
                <a:gd name="connsiteX7" fmla="*/ 20720 w 20720"/>
                <a:gd name="connsiteY7" fmla="*/ 6544 h 10000"/>
                <a:gd name="connsiteX8" fmla="*/ 14344 w 20720"/>
                <a:gd name="connsiteY8" fmla="*/ 7578 h 10000"/>
                <a:gd name="connsiteX9" fmla="*/ 20492 w 20720"/>
                <a:gd name="connsiteY9" fmla="*/ 8282 h 10000"/>
                <a:gd name="connsiteX10" fmla="*/ 17370 w 20720"/>
                <a:gd name="connsiteY10" fmla="*/ 10000 h 10000"/>
                <a:gd name="connsiteX11" fmla="*/ 5918 w 20720"/>
                <a:gd name="connsiteY11" fmla="*/ 9996 h 10000"/>
                <a:gd name="connsiteX0" fmla="*/ 5882 w 20684"/>
                <a:gd name="connsiteY0" fmla="*/ 9996 h 10000"/>
                <a:gd name="connsiteX1" fmla="*/ 7 w 20684"/>
                <a:gd name="connsiteY1" fmla="*/ 8001 h 10000"/>
                <a:gd name="connsiteX2" fmla="*/ 2011 w 20684"/>
                <a:gd name="connsiteY2" fmla="*/ 4971 h 10000"/>
                <a:gd name="connsiteX3" fmla="*/ 17314 w 20684"/>
                <a:gd name="connsiteY3" fmla="*/ 0 h 10000"/>
                <a:gd name="connsiteX4" fmla="*/ 17041 w 20684"/>
                <a:gd name="connsiteY4" fmla="*/ 1611 h 10000"/>
                <a:gd name="connsiteX5" fmla="*/ 19849 w 20684"/>
                <a:gd name="connsiteY5" fmla="*/ 3262 h 10000"/>
                <a:gd name="connsiteX6" fmla="*/ 14536 w 20684"/>
                <a:gd name="connsiteY6" fmla="*/ 4958 h 10000"/>
                <a:gd name="connsiteX7" fmla="*/ 20684 w 20684"/>
                <a:gd name="connsiteY7" fmla="*/ 6544 h 10000"/>
                <a:gd name="connsiteX8" fmla="*/ 14308 w 20684"/>
                <a:gd name="connsiteY8" fmla="*/ 7578 h 10000"/>
                <a:gd name="connsiteX9" fmla="*/ 20456 w 20684"/>
                <a:gd name="connsiteY9" fmla="*/ 8282 h 10000"/>
                <a:gd name="connsiteX10" fmla="*/ 17334 w 20684"/>
                <a:gd name="connsiteY10" fmla="*/ 10000 h 10000"/>
                <a:gd name="connsiteX11" fmla="*/ 5882 w 20684"/>
                <a:gd name="connsiteY11" fmla="*/ 99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84" h="10000">
                  <a:moveTo>
                    <a:pt x="5882" y="9996"/>
                  </a:moveTo>
                  <a:cubicBezTo>
                    <a:pt x="5804" y="9458"/>
                    <a:pt x="106" y="9528"/>
                    <a:pt x="7" y="8001"/>
                  </a:cubicBezTo>
                  <a:cubicBezTo>
                    <a:pt x="-92" y="6474"/>
                    <a:pt x="989" y="6090"/>
                    <a:pt x="2011" y="4971"/>
                  </a:cubicBezTo>
                  <a:lnTo>
                    <a:pt x="17314" y="0"/>
                  </a:lnTo>
                  <a:cubicBezTo>
                    <a:pt x="17068" y="684"/>
                    <a:pt x="17082" y="978"/>
                    <a:pt x="17041" y="1611"/>
                  </a:cubicBezTo>
                  <a:lnTo>
                    <a:pt x="19849" y="3262"/>
                  </a:lnTo>
                  <a:lnTo>
                    <a:pt x="14536" y="4958"/>
                  </a:lnTo>
                  <a:lnTo>
                    <a:pt x="20684" y="6544"/>
                  </a:lnTo>
                  <a:lnTo>
                    <a:pt x="14308" y="7578"/>
                  </a:lnTo>
                  <a:lnTo>
                    <a:pt x="20456" y="8282"/>
                  </a:lnTo>
                  <a:lnTo>
                    <a:pt x="17334" y="10000"/>
                  </a:lnTo>
                  <a:lnTo>
                    <a:pt x="5882" y="9996"/>
                  </a:lnTo>
                  <a:close/>
                </a:path>
              </a:pathLst>
            </a:custGeom>
            <a:grpFill/>
            <a:ln>
              <a:solidFill>
                <a:srgbClr val="B88ED8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 8"/>
            <p:cNvSpPr/>
            <p:nvPr/>
          </p:nvSpPr>
          <p:spPr>
            <a:xfrm>
              <a:off x="4807955" y="3320238"/>
              <a:ext cx="365299" cy="567762"/>
            </a:xfrm>
            <a:custGeom>
              <a:avLst/>
              <a:gdLst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47625 w 83838"/>
                <a:gd name="connsiteY2" fmla="*/ 304800 h 1409700"/>
                <a:gd name="connsiteX3" fmla="*/ 66675 w 83838"/>
                <a:gd name="connsiteY3" fmla="*/ 409575 h 1409700"/>
                <a:gd name="connsiteX4" fmla="*/ 76200 w 83838"/>
                <a:gd name="connsiteY4" fmla="*/ 1409700 h 1409700"/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66675 w 83838"/>
                <a:gd name="connsiteY2" fmla="*/ 409575 h 1409700"/>
                <a:gd name="connsiteX3" fmla="*/ 76200 w 83838"/>
                <a:gd name="connsiteY3" fmla="*/ 1409700 h 1409700"/>
                <a:gd name="connsiteX0" fmla="*/ 0 w 76200"/>
                <a:gd name="connsiteY0" fmla="*/ 17523 h 1427223"/>
                <a:gd name="connsiteX1" fmla="*/ 28575 w 76200"/>
                <a:gd name="connsiteY1" fmla="*/ 131823 h 1427223"/>
                <a:gd name="connsiteX2" fmla="*/ 76200 w 76200"/>
                <a:gd name="connsiteY2" fmla="*/ 1427223 h 1427223"/>
                <a:gd name="connsiteX0" fmla="*/ 0 w 29481"/>
                <a:gd name="connsiteY0" fmla="*/ 18382 h 1440697"/>
                <a:gd name="connsiteX1" fmla="*/ 28575 w 29481"/>
                <a:gd name="connsiteY1" fmla="*/ 132682 h 1440697"/>
                <a:gd name="connsiteX2" fmla="*/ 27893 w 29481"/>
                <a:gd name="connsiteY2" fmla="*/ 1440697 h 1440697"/>
                <a:gd name="connsiteX0" fmla="*/ 4708 w 9018"/>
                <a:gd name="connsiteY0" fmla="*/ 9242 h 1450479"/>
                <a:gd name="connsiteX1" fmla="*/ 4938 w 9018"/>
                <a:gd name="connsiteY1" fmla="*/ 142464 h 1450479"/>
                <a:gd name="connsiteX2" fmla="*/ 4256 w 9018"/>
                <a:gd name="connsiteY2" fmla="*/ 1450479 h 1450479"/>
                <a:gd name="connsiteX0" fmla="*/ 502 w 502"/>
                <a:gd name="connsiteY0" fmla="*/ 0 h 9936"/>
                <a:gd name="connsiteX1" fmla="*/ 0 w 502"/>
                <a:gd name="connsiteY1" fmla="*/ 9936 h 9936"/>
                <a:gd name="connsiteX0" fmla="*/ 297027 w 297027"/>
                <a:gd name="connsiteY0" fmla="*/ 0 h 10000"/>
                <a:gd name="connsiteX1" fmla="*/ 287027 w 297027"/>
                <a:gd name="connsiteY1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273379 w 639402"/>
                <a:gd name="connsiteY0" fmla="*/ 0 h 10000"/>
                <a:gd name="connsiteX1" fmla="*/ 0 w 639402"/>
                <a:gd name="connsiteY1" fmla="*/ 2188 h 10000"/>
                <a:gd name="connsiteX2" fmla="*/ 634942 w 639402"/>
                <a:gd name="connsiteY2" fmla="*/ 3457 h 10000"/>
                <a:gd name="connsiteX3" fmla="*/ 263379 w 639402"/>
                <a:gd name="connsiteY3" fmla="*/ 10000 h 10000"/>
                <a:gd name="connsiteX0" fmla="*/ 273379 w 634953"/>
                <a:gd name="connsiteY0" fmla="*/ 0 h 10000"/>
                <a:gd name="connsiteX1" fmla="*/ 0 w 634953"/>
                <a:gd name="connsiteY1" fmla="*/ 2188 h 10000"/>
                <a:gd name="connsiteX2" fmla="*/ 634942 w 634953"/>
                <a:gd name="connsiteY2" fmla="*/ 3457 h 10000"/>
                <a:gd name="connsiteX3" fmla="*/ 17637 w 634953"/>
                <a:gd name="connsiteY3" fmla="*/ 5974 h 10000"/>
                <a:gd name="connsiteX4" fmla="*/ 263379 w 634953"/>
                <a:gd name="connsiteY4" fmla="*/ 10000 h 10000"/>
                <a:gd name="connsiteX0" fmla="*/ 273379 w 652579"/>
                <a:gd name="connsiteY0" fmla="*/ 0 h 10000"/>
                <a:gd name="connsiteX1" fmla="*/ 0 w 652579"/>
                <a:gd name="connsiteY1" fmla="*/ 2188 h 10000"/>
                <a:gd name="connsiteX2" fmla="*/ 634942 w 652579"/>
                <a:gd name="connsiteY2" fmla="*/ 3457 h 10000"/>
                <a:gd name="connsiteX3" fmla="*/ 17637 w 652579"/>
                <a:gd name="connsiteY3" fmla="*/ 5974 h 10000"/>
                <a:gd name="connsiteX4" fmla="*/ 652579 w 652579"/>
                <a:gd name="connsiteY4" fmla="*/ 8315 h 10000"/>
                <a:gd name="connsiteX5" fmla="*/ 263379 w 652579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3457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61398"/>
                <a:gd name="connsiteY0" fmla="*/ 0 h 10000"/>
                <a:gd name="connsiteX1" fmla="*/ 26456 w 661398"/>
                <a:gd name="connsiteY1" fmla="*/ 2188 h 10000"/>
                <a:gd name="connsiteX2" fmla="*/ 661398 w 661398"/>
                <a:gd name="connsiteY2" fmla="*/ 5580 h 10000"/>
                <a:gd name="connsiteX3" fmla="*/ 0 w 661398"/>
                <a:gd name="connsiteY3" fmla="*/ 7046 h 10000"/>
                <a:gd name="connsiteX4" fmla="*/ 652579 w 661398"/>
                <a:gd name="connsiteY4" fmla="*/ 8293 h 10000"/>
                <a:gd name="connsiteX5" fmla="*/ 289835 w 661398"/>
                <a:gd name="connsiteY5" fmla="*/ 10000 h 10000"/>
                <a:gd name="connsiteX0" fmla="*/ 361565 w 723128"/>
                <a:gd name="connsiteY0" fmla="*/ 0 h 10000"/>
                <a:gd name="connsiteX1" fmla="*/ 88186 w 723128"/>
                <a:gd name="connsiteY1" fmla="*/ 2188 h 10000"/>
                <a:gd name="connsiteX2" fmla="*/ 723128 w 723128"/>
                <a:gd name="connsiteY2" fmla="*/ 5580 h 10000"/>
                <a:gd name="connsiteX3" fmla="*/ 0 w 723128"/>
                <a:gd name="connsiteY3" fmla="*/ 7593 h 10000"/>
                <a:gd name="connsiteX4" fmla="*/ 714309 w 723128"/>
                <a:gd name="connsiteY4" fmla="*/ 8293 h 10000"/>
                <a:gd name="connsiteX5" fmla="*/ 351565 w 723128"/>
                <a:gd name="connsiteY5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740765 w 740765"/>
                <a:gd name="connsiteY2" fmla="*/ 6565 h 10000"/>
                <a:gd name="connsiteX3" fmla="*/ 0 w 740765"/>
                <a:gd name="connsiteY3" fmla="*/ 7593 h 10000"/>
                <a:gd name="connsiteX4" fmla="*/ 714309 w 740765"/>
                <a:gd name="connsiteY4" fmla="*/ 8293 h 10000"/>
                <a:gd name="connsiteX5" fmla="*/ 351565 w 740765"/>
                <a:gd name="connsiteY5" fmla="*/ 10000 h 10000"/>
                <a:gd name="connsiteX0" fmla="*/ 467387 w 846587"/>
                <a:gd name="connsiteY0" fmla="*/ 0 h 10000"/>
                <a:gd name="connsiteX1" fmla="*/ 194008 w 846587"/>
                <a:gd name="connsiteY1" fmla="*/ 2188 h 10000"/>
                <a:gd name="connsiteX2" fmla="*/ 0 w 846587"/>
                <a:gd name="connsiteY2" fmla="*/ 5011 h 10000"/>
                <a:gd name="connsiteX3" fmla="*/ 846587 w 846587"/>
                <a:gd name="connsiteY3" fmla="*/ 6565 h 10000"/>
                <a:gd name="connsiteX4" fmla="*/ 105822 w 846587"/>
                <a:gd name="connsiteY4" fmla="*/ 7593 h 10000"/>
                <a:gd name="connsiteX5" fmla="*/ 820131 w 846587"/>
                <a:gd name="connsiteY5" fmla="*/ 8293 h 10000"/>
                <a:gd name="connsiteX6" fmla="*/ 457387 w 846587"/>
                <a:gd name="connsiteY6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643759 w 740765"/>
                <a:gd name="connsiteY1" fmla="*/ 3304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06890 w 740765"/>
                <a:gd name="connsiteY1" fmla="*/ 380 h 10000"/>
                <a:gd name="connsiteX2" fmla="*/ 317472 w 740765"/>
                <a:gd name="connsiteY2" fmla="*/ 1663 h 10000"/>
                <a:gd name="connsiteX3" fmla="*/ 643759 w 740765"/>
                <a:gd name="connsiteY3" fmla="*/ 3304 h 10000"/>
                <a:gd name="connsiteX4" fmla="*/ 26457 w 740765"/>
                <a:gd name="connsiteY4" fmla="*/ 4989 h 10000"/>
                <a:gd name="connsiteX5" fmla="*/ 740765 w 740765"/>
                <a:gd name="connsiteY5" fmla="*/ 6565 h 10000"/>
                <a:gd name="connsiteX6" fmla="*/ 0 w 740765"/>
                <a:gd name="connsiteY6" fmla="*/ 7593 h 10000"/>
                <a:gd name="connsiteX7" fmla="*/ 714309 w 740765"/>
                <a:gd name="connsiteY7" fmla="*/ 8293 h 10000"/>
                <a:gd name="connsiteX8" fmla="*/ 351565 w 740765"/>
                <a:gd name="connsiteY8" fmla="*/ 10000 h 10000"/>
                <a:gd name="connsiteX0" fmla="*/ 3 w 2636769"/>
                <a:gd name="connsiteY0" fmla="*/ 0 h 10210"/>
                <a:gd name="connsiteX1" fmla="*/ 2202894 w 2636769"/>
                <a:gd name="connsiteY1" fmla="*/ 590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4 w 2636770"/>
                <a:gd name="connsiteY0" fmla="*/ 0 h 10210"/>
                <a:gd name="connsiteX1" fmla="*/ 2245224 w 2636770"/>
                <a:gd name="connsiteY1" fmla="*/ 222 h 10210"/>
                <a:gd name="connsiteX2" fmla="*/ 2213477 w 2636770"/>
                <a:gd name="connsiteY2" fmla="*/ 1873 h 10210"/>
                <a:gd name="connsiteX3" fmla="*/ 2539764 w 2636770"/>
                <a:gd name="connsiteY3" fmla="*/ 3514 h 10210"/>
                <a:gd name="connsiteX4" fmla="*/ 1922462 w 2636770"/>
                <a:gd name="connsiteY4" fmla="*/ 5199 h 10210"/>
                <a:gd name="connsiteX5" fmla="*/ 2636770 w 2636770"/>
                <a:gd name="connsiteY5" fmla="*/ 6775 h 10210"/>
                <a:gd name="connsiteX6" fmla="*/ 1896005 w 2636770"/>
                <a:gd name="connsiteY6" fmla="*/ 7803 h 10210"/>
                <a:gd name="connsiteX7" fmla="*/ 2610314 w 2636770"/>
                <a:gd name="connsiteY7" fmla="*/ 8503 h 10210"/>
                <a:gd name="connsiteX8" fmla="*/ 2247570 w 2636770"/>
                <a:gd name="connsiteY8" fmla="*/ 10210 h 10210"/>
                <a:gd name="connsiteX0" fmla="*/ 14 w 1289295"/>
                <a:gd name="connsiteY0" fmla="*/ 0 h 10683"/>
                <a:gd name="connsiteX1" fmla="*/ 897749 w 1289295"/>
                <a:gd name="connsiteY1" fmla="*/ 69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83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546788 w 1546788"/>
                <a:gd name="connsiteY0" fmla="*/ 0 h 10508"/>
                <a:gd name="connsiteX1" fmla="*/ 349219 w 1546788"/>
                <a:gd name="connsiteY1" fmla="*/ 570 h 10508"/>
                <a:gd name="connsiteX2" fmla="*/ 317472 w 1546788"/>
                <a:gd name="connsiteY2" fmla="*/ 2171 h 10508"/>
                <a:gd name="connsiteX3" fmla="*/ 643759 w 1546788"/>
                <a:gd name="connsiteY3" fmla="*/ 3812 h 10508"/>
                <a:gd name="connsiteX4" fmla="*/ 26457 w 1546788"/>
                <a:gd name="connsiteY4" fmla="*/ 5497 h 10508"/>
                <a:gd name="connsiteX5" fmla="*/ 740765 w 1546788"/>
                <a:gd name="connsiteY5" fmla="*/ 7073 h 10508"/>
                <a:gd name="connsiteX6" fmla="*/ 0 w 1546788"/>
                <a:gd name="connsiteY6" fmla="*/ 8101 h 10508"/>
                <a:gd name="connsiteX7" fmla="*/ 714309 w 1546788"/>
                <a:gd name="connsiteY7" fmla="*/ 8801 h 10508"/>
                <a:gd name="connsiteX8" fmla="*/ 351565 w 1546788"/>
                <a:gd name="connsiteY8" fmla="*/ 10508 h 10508"/>
                <a:gd name="connsiteX0" fmla="*/ 1546788 w 1546788"/>
                <a:gd name="connsiteY0" fmla="*/ 0 h 10508"/>
                <a:gd name="connsiteX1" fmla="*/ 349219 w 1546788"/>
                <a:gd name="connsiteY1" fmla="*/ 570 h 10508"/>
                <a:gd name="connsiteX2" fmla="*/ 317472 w 1546788"/>
                <a:gd name="connsiteY2" fmla="*/ 2171 h 10508"/>
                <a:gd name="connsiteX3" fmla="*/ 643759 w 1546788"/>
                <a:gd name="connsiteY3" fmla="*/ 3812 h 10508"/>
                <a:gd name="connsiteX4" fmla="*/ 26457 w 1546788"/>
                <a:gd name="connsiteY4" fmla="*/ 5497 h 10508"/>
                <a:gd name="connsiteX5" fmla="*/ 740765 w 1546788"/>
                <a:gd name="connsiteY5" fmla="*/ 7073 h 10508"/>
                <a:gd name="connsiteX6" fmla="*/ 0 w 1546788"/>
                <a:gd name="connsiteY6" fmla="*/ 8101 h 10508"/>
                <a:gd name="connsiteX7" fmla="*/ 714309 w 1546788"/>
                <a:gd name="connsiteY7" fmla="*/ 8801 h 10508"/>
                <a:gd name="connsiteX8" fmla="*/ 351565 w 1546788"/>
                <a:gd name="connsiteY8" fmla="*/ 10508 h 10508"/>
                <a:gd name="connsiteX0" fmla="*/ 1546788 w 1546788"/>
                <a:gd name="connsiteY0" fmla="*/ 0 h 10508"/>
                <a:gd name="connsiteX1" fmla="*/ 962995 w 1546788"/>
                <a:gd name="connsiteY1" fmla="*/ 608 h 10508"/>
                <a:gd name="connsiteX2" fmla="*/ 349219 w 1546788"/>
                <a:gd name="connsiteY2" fmla="*/ 570 h 10508"/>
                <a:gd name="connsiteX3" fmla="*/ 317472 w 1546788"/>
                <a:gd name="connsiteY3" fmla="*/ 2171 h 10508"/>
                <a:gd name="connsiteX4" fmla="*/ 643759 w 1546788"/>
                <a:gd name="connsiteY4" fmla="*/ 3812 h 10508"/>
                <a:gd name="connsiteX5" fmla="*/ 26457 w 1546788"/>
                <a:gd name="connsiteY5" fmla="*/ 5497 h 10508"/>
                <a:gd name="connsiteX6" fmla="*/ 740765 w 1546788"/>
                <a:gd name="connsiteY6" fmla="*/ 7073 h 10508"/>
                <a:gd name="connsiteX7" fmla="*/ 0 w 1546788"/>
                <a:gd name="connsiteY7" fmla="*/ 8101 h 10508"/>
                <a:gd name="connsiteX8" fmla="*/ 714309 w 1546788"/>
                <a:gd name="connsiteY8" fmla="*/ 8801 h 10508"/>
                <a:gd name="connsiteX9" fmla="*/ 351565 w 1546788"/>
                <a:gd name="connsiteY9" fmla="*/ 10508 h 10508"/>
                <a:gd name="connsiteX0" fmla="*/ 1462129 w 1462129"/>
                <a:gd name="connsiteY0" fmla="*/ 9986 h 9986"/>
                <a:gd name="connsiteX1" fmla="*/ 962995 w 1462129"/>
                <a:gd name="connsiteY1" fmla="*/ 38 h 9986"/>
                <a:gd name="connsiteX2" fmla="*/ 349219 w 1462129"/>
                <a:gd name="connsiteY2" fmla="*/ 0 h 9986"/>
                <a:gd name="connsiteX3" fmla="*/ 317472 w 1462129"/>
                <a:gd name="connsiteY3" fmla="*/ 1601 h 9986"/>
                <a:gd name="connsiteX4" fmla="*/ 643759 w 1462129"/>
                <a:gd name="connsiteY4" fmla="*/ 3242 h 9986"/>
                <a:gd name="connsiteX5" fmla="*/ 26457 w 1462129"/>
                <a:gd name="connsiteY5" fmla="*/ 4927 h 9986"/>
                <a:gd name="connsiteX6" fmla="*/ 740765 w 1462129"/>
                <a:gd name="connsiteY6" fmla="*/ 6503 h 9986"/>
                <a:gd name="connsiteX7" fmla="*/ 0 w 1462129"/>
                <a:gd name="connsiteY7" fmla="*/ 7531 h 9986"/>
                <a:gd name="connsiteX8" fmla="*/ 714309 w 1462129"/>
                <a:gd name="connsiteY8" fmla="*/ 8231 h 9986"/>
                <a:gd name="connsiteX9" fmla="*/ 351565 w 1462129"/>
                <a:gd name="connsiteY9" fmla="*/ 9938 h 9986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6586 w 16723"/>
                <a:gd name="connsiteY2" fmla="*/ 38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6586 w 16723"/>
                <a:gd name="connsiteY2" fmla="*/ 38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371 w 16723"/>
                <a:gd name="connsiteY2" fmla="*/ 827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371 w 16723"/>
                <a:gd name="connsiteY2" fmla="*/ 827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7551 w 16723"/>
                <a:gd name="connsiteY2" fmla="*/ 1300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758 w 16723"/>
                <a:gd name="connsiteY2" fmla="*/ 2352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082 w 16723"/>
                <a:gd name="connsiteY2" fmla="*/ 2405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082 w 16723"/>
                <a:gd name="connsiteY2" fmla="*/ 2405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48 w 16723"/>
                <a:gd name="connsiteY0" fmla="*/ 9965 h 9965"/>
                <a:gd name="connsiteX1" fmla="*/ 16671 w 16723"/>
                <a:gd name="connsiteY1" fmla="*/ 8926 h 9965"/>
                <a:gd name="connsiteX2" fmla="*/ 8082 w 16723"/>
                <a:gd name="connsiteY2" fmla="*/ 2405 h 9965"/>
                <a:gd name="connsiteX3" fmla="*/ 7551 w 16723"/>
                <a:gd name="connsiteY3" fmla="*/ 1300 h 9965"/>
                <a:gd name="connsiteX4" fmla="*/ 2388 w 16723"/>
                <a:gd name="connsiteY4" fmla="*/ 0 h 9965"/>
                <a:gd name="connsiteX5" fmla="*/ 2171 w 16723"/>
                <a:gd name="connsiteY5" fmla="*/ 1603 h 9965"/>
                <a:gd name="connsiteX6" fmla="*/ 4403 w 16723"/>
                <a:gd name="connsiteY6" fmla="*/ 3247 h 9965"/>
                <a:gd name="connsiteX7" fmla="*/ 181 w 16723"/>
                <a:gd name="connsiteY7" fmla="*/ 4934 h 9965"/>
                <a:gd name="connsiteX8" fmla="*/ 5066 w 16723"/>
                <a:gd name="connsiteY8" fmla="*/ 6512 h 9965"/>
                <a:gd name="connsiteX9" fmla="*/ 0 w 16723"/>
                <a:gd name="connsiteY9" fmla="*/ 7542 h 9965"/>
                <a:gd name="connsiteX10" fmla="*/ 4885 w 16723"/>
                <a:gd name="connsiteY10" fmla="*/ 8243 h 9965"/>
                <a:gd name="connsiteX11" fmla="*/ 2404 w 16723"/>
                <a:gd name="connsiteY11" fmla="*/ 9952 h 9965"/>
                <a:gd name="connsiteX12" fmla="*/ 10048 w 16723"/>
                <a:gd name="connsiteY12" fmla="*/ 9965 h 9965"/>
                <a:gd name="connsiteX0" fmla="*/ 6008 w 10026"/>
                <a:gd name="connsiteY0" fmla="*/ 10000 h 10274"/>
                <a:gd name="connsiteX1" fmla="*/ 9969 w 10026"/>
                <a:gd name="connsiteY1" fmla="*/ 8957 h 10274"/>
                <a:gd name="connsiteX2" fmla="*/ 4833 w 10026"/>
                <a:gd name="connsiteY2" fmla="*/ 2413 h 10274"/>
                <a:gd name="connsiteX3" fmla="*/ 4515 w 10026"/>
                <a:gd name="connsiteY3" fmla="*/ 1305 h 10274"/>
                <a:gd name="connsiteX4" fmla="*/ 1428 w 10026"/>
                <a:gd name="connsiteY4" fmla="*/ 0 h 10274"/>
                <a:gd name="connsiteX5" fmla="*/ 1298 w 10026"/>
                <a:gd name="connsiteY5" fmla="*/ 1609 h 10274"/>
                <a:gd name="connsiteX6" fmla="*/ 2633 w 10026"/>
                <a:gd name="connsiteY6" fmla="*/ 3258 h 10274"/>
                <a:gd name="connsiteX7" fmla="*/ 108 w 10026"/>
                <a:gd name="connsiteY7" fmla="*/ 4951 h 10274"/>
                <a:gd name="connsiteX8" fmla="*/ 3029 w 10026"/>
                <a:gd name="connsiteY8" fmla="*/ 6535 h 10274"/>
                <a:gd name="connsiteX9" fmla="*/ 0 w 10026"/>
                <a:gd name="connsiteY9" fmla="*/ 7568 h 10274"/>
                <a:gd name="connsiteX10" fmla="*/ 2921 w 10026"/>
                <a:gd name="connsiteY10" fmla="*/ 8272 h 10274"/>
                <a:gd name="connsiteX11" fmla="*/ 1438 w 10026"/>
                <a:gd name="connsiteY11" fmla="*/ 9987 h 10274"/>
                <a:gd name="connsiteX12" fmla="*/ 6008 w 10026"/>
                <a:gd name="connsiteY12" fmla="*/ 10000 h 10274"/>
                <a:gd name="connsiteX0" fmla="*/ 6008 w 9974"/>
                <a:gd name="connsiteY0" fmla="*/ 10000 h 10000"/>
                <a:gd name="connsiteX1" fmla="*/ 9969 w 9974"/>
                <a:gd name="connsiteY1" fmla="*/ 8957 h 10000"/>
                <a:gd name="connsiteX2" fmla="*/ 4833 w 9974"/>
                <a:gd name="connsiteY2" fmla="*/ 2413 h 10000"/>
                <a:gd name="connsiteX3" fmla="*/ 4515 w 9974"/>
                <a:gd name="connsiteY3" fmla="*/ 1305 h 10000"/>
                <a:gd name="connsiteX4" fmla="*/ 1428 w 9974"/>
                <a:gd name="connsiteY4" fmla="*/ 0 h 10000"/>
                <a:gd name="connsiteX5" fmla="*/ 1298 w 9974"/>
                <a:gd name="connsiteY5" fmla="*/ 1609 h 10000"/>
                <a:gd name="connsiteX6" fmla="*/ 2633 w 9974"/>
                <a:gd name="connsiteY6" fmla="*/ 3258 h 10000"/>
                <a:gd name="connsiteX7" fmla="*/ 108 w 9974"/>
                <a:gd name="connsiteY7" fmla="*/ 4951 h 10000"/>
                <a:gd name="connsiteX8" fmla="*/ 3029 w 9974"/>
                <a:gd name="connsiteY8" fmla="*/ 6535 h 10000"/>
                <a:gd name="connsiteX9" fmla="*/ 0 w 9974"/>
                <a:gd name="connsiteY9" fmla="*/ 7568 h 10000"/>
                <a:gd name="connsiteX10" fmla="*/ 2921 w 9974"/>
                <a:gd name="connsiteY10" fmla="*/ 8272 h 10000"/>
                <a:gd name="connsiteX11" fmla="*/ 1438 w 9974"/>
                <a:gd name="connsiteY11" fmla="*/ 9987 h 10000"/>
                <a:gd name="connsiteX12" fmla="*/ 6008 w 9974"/>
                <a:gd name="connsiteY12" fmla="*/ 10000 h 10000"/>
                <a:gd name="connsiteX0" fmla="*/ 6024 w 10025"/>
                <a:gd name="connsiteY0" fmla="*/ 10000 h 10000"/>
                <a:gd name="connsiteX1" fmla="*/ 9995 w 10025"/>
                <a:gd name="connsiteY1" fmla="*/ 8957 h 10000"/>
                <a:gd name="connsiteX2" fmla="*/ 4846 w 10025"/>
                <a:gd name="connsiteY2" fmla="*/ 2413 h 10000"/>
                <a:gd name="connsiteX3" fmla="*/ 4527 w 10025"/>
                <a:gd name="connsiteY3" fmla="*/ 1305 h 10000"/>
                <a:gd name="connsiteX4" fmla="*/ 1432 w 10025"/>
                <a:gd name="connsiteY4" fmla="*/ 0 h 10000"/>
                <a:gd name="connsiteX5" fmla="*/ 1301 w 10025"/>
                <a:gd name="connsiteY5" fmla="*/ 1609 h 10000"/>
                <a:gd name="connsiteX6" fmla="*/ 2640 w 10025"/>
                <a:gd name="connsiteY6" fmla="*/ 3258 h 10000"/>
                <a:gd name="connsiteX7" fmla="*/ 108 w 10025"/>
                <a:gd name="connsiteY7" fmla="*/ 4951 h 10000"/>
                <a:gd name="connsiteX8" fmla="*/ 3037 w 10025"/>
                <a:gd name="connsiteY8" fmla="*/ 6535 h 10000"/>
                <a:gd name="connsiteX9" fmla="*/ 0 w 10025"/>
                <a:gd name="connsiteY9" fmla="*/ 7568 h 10000"/>
                <a:gd name="connsiteX10" fmla="*/ 2929 w 10025"/>
                <a:gd name="connsiteY10" fmla="*/ 8272 h 10000"/>
                <a:gd name="connsiteX11" fmla="*/ 1442 w 10025"/>
                <a:gd name="connsiteY11" fmla="*/ 9987 h 10000"/>
                <a:gd name="connsiteX12" fmla="*/ 6024 w 10025"/>
                <a:gd name="connsiteY12" fmla="*/ 10000 h 10000"/>
                <a:gd name="connsiteX0" fmla="*/ 6024 w 10368"/>
                <a:gd name="connsiteY0" fmla="*/ 10000 h 10000"/>
                <a:gd name="connsiteX1" fmla="*/ 9995 w 10368"/>
                <a:gd name="connsiteY1" fmla="*/ 8957 h 10000"/>
                <a:gd name="connsiteX2" fmla="*/ 9937 w 10368"/>
                <a:gd name="connsiteY2" fmla="*/ 4384 h 10000"/>
                <a:gd name="connsiteX3" fmla="*/ 4846 w 10368"/>
                <a:gd name="connsiteY3" fmla="*/ 2413 h 10000"/>
                <a:gd name="connsiteX4" fmla="*/ 4527 w 10368"/>
                <a:gd name="connsiteY4" fmla="*/ 1305 h 10000"/>
                <a:gd name="connsiteX5" fmla="*/ 1432 w 10368"/>
                <a:gd name="connsiteY5" fmla="*/ 0 h 10000"/>
                <a:gd name="connsiteX6" fmla="*/ 1301 w 10368"/>
                <a:gd name="connsiteY6" fmla="*/ 1609 h 10000"/>
                <a:gd name="connsiteX7" fmla="*/ 2640 w 10368"/>
                <a:gd name="connsiteY7" fmla="*/ 3258 h 10000"/>
                <a:gd name="connsiteX8" fmla="*/ 108 w 10368"/>
                <a:gd name="connsiteY8" fmla="*/ 4951 h 10000"/>
                <a:gd name="connsiteX9" fmla="*/ 3037 w 10368"/>
                <a:gd name="connsiteY9" fmla="*/ 6535 h 10000"/>
                <a:gd name="connsiteX10" fmla="*/ 0 w 10368"/>
                <a:gd name="connsiteY10" fmla="*/ 7568 h 10000"/>
                <a:gd name="connsiteX11" fmla="*/ 2929 w 10368"/>
                <a:gd name="connsiteY11" fmla="*/ 8272 h 10000"/>
                <a:gd name="connsiteX12" fmla="*/ 1442 w 10368"/>
                <a:gd name="connsiteY12" fmla="*/ 9987 h 10000"/>
                <a:gd name="connsiteX13" fmla="*/ 6024 w 10368"/>
                <a:gd name="connsiteY13" fmla="*/ 10000 h 10000"/>
                <a:gd name="connsiteX0" fmla="*/ 6024 w 10368"/>
                <a:gd name="connsiteY0" fmla="*/ 10000 h 10000"/>
                <a:gd name="connsiteX1" fmla="*/ 9995 w 10368"/>
                <a:gd name="connsiteY1" fmla="*/ 8957 h 10000"/>
                <a:gd name="connsiteX2" fmla="*/ 9937 w 10368"/>
                <a:gd name="connsiteY2" fmla="*/ 4384 h 10000"/>
                <a:gd name="connsiteX3" fmla="*/ 7016 w 10368"/>
                <a:gd name="connsiteY3" fmla="*/ 3222 h 10000"/>
                <a:gd name="connsiteX4" fmla="*/ 4527 w 10368"/>
                <a:gd name="connsiteY4" fmla="*/ 1305 h 10000"/>
                <a:gd name="connsiteX5" fmla="*/ 1432 w 10368"/>
                <a:gd name="connsiteY5" fmla="*/ 0 h 10000"/>
                <a:gd name="connsiteX6" fmla="*/ 1301 w 10368"/>
                <a:gd name="connsiteY6" fmla="*/ 1609 h 10000"/>
                <a:gd name="connsiteX7" fmla="*/ 2640 w 10368"/>
                <a:gd name="connsiteY7" fmla="*/ 3258 h 10000"/>
                <a:gd name="connsiteX8" fmla="*/ 108 w 10368"/>
                <a:gd name="connsiteY8" fmla="*/ 4951 h 10000"/>
                <a:gd name="connsiteX9" fmla="*/ 3037 w 10368"/>
                <a:gd name="connsiteY9" fmla="*/ 6535 h 10000"/>
                <a:gd name="connsiteX10" fmla="*/ 0 w 10368"/>
                <a:gd name="connsiteY10" fmla="*/ 7568 h 10000"/>
                <a:gd name="connsiteX11" fmla="*/ 2929 w 10368"/>
                <a:gd name="connsiteY11" fmla="*/ 8272 h 10000"/>
                <a:gd name="connsiteX12" fmla="*/ 1442 w 10368"/>
                <a:gd name="connsiteY12" fmla="*/ 9987 h 10000"/>
                <a:gd name="connsiteX13" fmla="*/ 6024 w 10368"/>
                <a:gd name="connsiteY13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4527 w 10580"/>
                <a:gd name="connsiteY4" fmla="*/ 1305 h 10000"/>
                <a:gd name="connsiteX5" fmla="*/ 1432 w 10580"/>
                <a:gd name="connsiteY5" fmla="*/ 0 h 10000"/>
                <a:gd name="connsiteX6" fmla="*/ 1301 w 10580"/>
                <a:gd name="connsiteY6" fmla="*/ 1609 h 10000"/>
                <a:gd name="connsiteX7" fmla="*/ 2640 w 10580"/>
                <a:gd name="connsiteY7" fmla="*/ 3258 h 10000"/>
                <a:gd name="connsiteX8" fmla="*/ 108 w 10580"/>
                <a:gd name="connsiteY8" fmla="*/ 4951 h 10000"/>
                <a:gd name="connsiteX9" fmla="*/ 3037 w 10580"/>
                <a:gd name="connsiteY9" fmla="*/ 6535 h 10000"/>
                <a:gd name="connsiteX10" fmla="*/ 0 w 10580"/>
                <a:gd name="connsiteY10" fmla="*/ 7568 h 10000"/>
                <a:gd name="connsiteX11" fmla="*/ 2929 w 10580"/>
                <a:gd name="connsiteY11" fmla="*/ 8272 h 10000"/>
                <a:gd name="connsiteX12" fmla="*/ 1442 w 10580"/>
                <a:gd name="connsiteY12" fmla="*/ 9987 h 10000"/>
                <a:gd name="connsiteX13" fmla="*/ 6024 w 10580"/>
                <a:gd name="connsiteY13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80" h="10000">
                  <a:moveTo>
                    <a:pt x="6024" y="10000"/>
                  </a:moveTo>
                  <a:cubicBezTo>
                    <a:pt x="7985" y="9846"/>
                    <a:pt x="10320" y="10413"/>
                    <a:pt x="9995" y="8957"/>
                  </a:cubicBezTo>
                  <a:cubicBezTo>
                    <a:pt x="10131" y="8009"/>
                    <a:pt x="11084" y="7815"/>
                    <a:pt x="10226" y="6724"/>
                  </a:cubicBezTo>
                  <a:cubicBezTo>
                    <a:pt x="9368" y="5633"/>
                    <a:pt x="8270" y="4427"/>
                    <a:pt x="7016" y="3222"/>
                  </a:cubicBezTo>
                  <a:cubicBezTo>
                    <a:pt x="5444" y="1884"/>
                    <a:pt x="3293" y="1074"/>
                    <a:pt x="1432" y="0"/>
                  </a:cubicBezTo>
                  <a:cubicBezTo>
                    <a:pt x="1314" y="683"/>
                    <a:pt x="1321" y="976"/>
                    <a:pt x="1301" y="1609"/>
                  </a:cubicBezTo>
                  <a:lnTo>
                    <a:pt x="2640" y="3258"/>
                  </a:lnTo>
                  <a:lnTo>
                    <a:pt x="108" y="4951"/>
                  </a:lnTo>
                  <a:lnTo>
                    <a:pt x="3037" y="6535"/>
                  </a:lnTo>
                  <a:lnTo>
                    <a:pt x="0" y="7568"/>
                  </a:lnTo>
                  <a:lnTo>
                    <a:pt x="2929" y="8272"/>
                  </a:lnTo>
                  <a:lnTo>
                    <a:pt x="1442" y="9987"/>
                  </a:lnTo>
                  <a:lnTo>
                    <a:pt x="6024" y="10000"/>
                  </a:lnTo>
                  <a:close/>
                </a:path>
              </a:pathLst>
            </a:custGeom>
            <a:grpFill/>
            <a:ln>
              <a:solidFill>
                <a:srgbClr val="B88ED8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79672" y="196334"/>
            <a:ext cx="811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Trial: 2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4535256" y="1627866"/>
            <a:ext cx="3107652" cy="1772945"/>
            <a:chOff x="4535256" y="1627866"/>
            <a:chExt cx="3107652" cy="1772945"/>
          </a:xfrm>
        </p:grpSpPr>
        <p:sp>
          <p:nvSpPr>
            <p:cNvPr id="16" name="Freeform 15"/>
            <p:cNvSpPr/>
            <p:nvPr/>
          </p:nvSpPr>
          <p:spPr>
            <a:xfrm>
              <a:off x="4535256" y="1627866"/>
              <a:ext cx="1062402" cy="1770622"/>
            </a:xfrm>
            <a:custGeom>
              <a:avLst/>
              <a:gdLst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47625 w 83838"/>
                <a:gd name="connsiteY2" fmla="*/ 304800 h 1409700"/>
                <a:gd name="connsiteX3" fmla="*/ 66675 w 83838"/>
                <a:gd name="connsiteY3" fmla="*/ 409575 h 1409700"/>
                <a:gd name="connsiteX4" fmla="*/ 76200 w 83838"/>
                <a:gd name="connsiteY4" fmla="*/ 1409700 h 1409700"/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66675 w 83838"/>
                <a:gd name="connsiteY2" fmla="*/ 409575 h 1409700"/>
                <a:gd name="connsiteX3" fmla="*/ 76200 w 83838"/>
                <a:gd name="connsiteY3" fmla="*/ 1409700 h 1409700"/>
                <a:gd name="connsiteX0" fmla="*/ 0 w 76200"/>
                <a:gd name="connsiteY0" fmla="*/ 17523 h 1427223"/>
                <a:gd name="connsiteX1" fmla="*/ 28575 w 76200"/>
                <a:gd name="connsiteY1" fmla="*/ 131823 h 1427223"/>
                <a:gd name="connsiteX2" fmla="*/ 76200 w 76200"/>
                <a:gd name="connsiteY2" fmla="*/ 1427223 h 1427223"/>
                <a:gd name="connsiteX0" fmla="*/ 0 w 29481"/>
                <a:gd name="connsiteY0" fmla="*/ 18382 h 1440697"/>
                <a:gd name="connsiteX1" fmla="*/ 28575 w 29481"/>
                <a:gd name="connsiteY1" fmla="*/ 132682 h 1440697"/>
                <a:gd name="connsiteX2" fmla="*/ 27893 w 29481"/>
                <a:gd name="connsiteY2" fmla="*/ 1440697 h 1440697"/>
                <a:gd name="connsiteX0" fmla="*/ 4708 w 9018"/>
                <a:gd name="connsiteY0" fmla="*/ 9242 h 1450479"/>
                <a:gd name="connsiteX1" fmla="*/ 4938 w 9018"/>
                <a:gd name="connsiteY1" fmla="*/ 142464 h 1450479"/>
                <a:gd name="connsiteX2" fmla="*/ 4256 w 9018"/>
                <a:gd name="connsiteY2" fmla="*/ 1450479 h 1450479"/>
                <a:gd name="connsiteX0" fmla="*/ 502 w 502"/>
                <a:gd name="connsiteY0" fmla="*/ 0 h 9936"/>
                <a:gd name="connsiteX1" fmla="*/ 0 w 502"/>
                <a:gd name="connsiteY1" fmla="*/ 9936 h 9936"/>
                <a:gd name="connsiteX0" fmla="*/ 297027 w 297027"/>
                <a:gd name="connsiteY0" fmla="*/ 0 h 10000"/>
                <a:gd name="connsiteX1" fmla="*/ 287027 w 297027"/>
                <a:gd name="connsiteY1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273379 w 639402"/>
                <a:gd name="connsiteY0" fmla="*/ 0 h 10000"/>
                <a:gd name="connsiteX1" fmla="*/ 0 w 639402"/>
                <a:gd name="connsiteY1" fmla="*/ 2188 h 10000"/>
                <a:gd name="connsiteX2" fmla="*/ 634942 w 639402"/>
                <a:gd name="connsiteY2" fmla="*/ 3457 h 10000"/>
                <a:gd name="connsiteX3" fmla="*/ 263379 w 639402"/>
                <a:gd name="connsiteY3" fmla="*/ 10000 h 10000"/>
                <a:gd name="connsiteX0" fmla="*/ 273379 w 634953"/>
                <a:gd name="connsiteY0" fmla="*/ 0 h 10000"/>
                <a:gd name="connsiteX1" fmla="*/ 0 w 634953"/>
                <a:gd name="connsiteY1" fmla="*/ 2188 h 10000"/>
                <a:gd name="connsiteX2" fmla="*/ 634942 w 634953"/>
                <a:gd name="connsiteY2" fmla="*/ 3457 h 10000"/>
                <a:gd name="connsiteX3" fmla="*/ 17637 w 634953"/>
                <a:gd name="connsiteY3" fmla="*/ 5974 h 10000"/>
                <a:gd name="connsiteX4" fmla="*/ 263379 w 634953"/>
                <a:gd name="connsiteY4" fmla="*/ 10000 h 10000"/>
                <a:gd name="connsiteX0" fmla="*/ 273379 w 652579"/>
                <a:gd name="connsiteY0" fmla="*/ 0 h 10000"/>
                <a:gd name="connsiteX1" fmla="*/ 0 w 652579"/>
                <a:gd name="connsiteY1" fmla="*/ 2188 h 10000"/>
                <a:gd name="connsiteX2" fmla="*/ 634942 w 652579"/>
                <a:gd name="connsiteY2" fmla="*/ 3457 h 10000"/>
                <a:gd name="connsiteX3" fmla="*/ 17637 w 652579"/>
                <a:gd name="connsiteY3" fmla="*/ 5974 h 10000"/>
                <a:gd name="connsiteX4" fmla="*/ 652579 w 652579"/>
                <a:gd name="connsiteY4" fmla="*/ 8315 h 10000"/>
                <a:gd name="connsiteX5" fmla="*/ 263379 w 652579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3457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61398"/>
                <a:gd name="connsiteY0" fmla="*/ 0 h 10000"/>
                <a:gd name="connsiteX1" fmla="*/ 26456 w 661398"/>
                <a:gd name="connsiteY1" fmla="*/ 2188 h 10000"/>
                <a:gd name="connsiteX2" fmla="*/ 661398 w 661398"/>
                <a:gd name="connsiteY2" fmla="*/ 5580 h 10000"/>
                <a:gd name="connsiteX3" fmla="*/ 0 w 661398"/>
                <a:gd name="connsiteY3" fmla="*/ 7046 h 10000"/>
                <a:gd name="connsiteX4" fmla="*/ 652579 w 661398"/>
                <a:gd name="connsiteY4" fmla="*/ 8293 h 10000"/>
                <a:gd name="connsiteX5" fmla="*/ 289835 w 661398"/>
                <a:gd name="connsiteY5" fmla="*/ 10000 h 10000"/>
                <a:gd name="connsiteX0" fmla="*/ 361565 w 723128"/>
                <a:gd name="connsiteY0" fmla="*/ 0 h 10000"/>
                <a:gd name="connsiteX1" fmla="*/ 88186 w 723128"/>
                <a:gd name="connsiteY1" fmla="*/ 2188 h 10000"/>
                <a:gd name="connsiteX2" fmla="*/ 723128 w 723128"/>
                <a:gd name="connsiteY2" fmla="*/ 5580 h 10000"/>
                <a:gd name="connsiteX3" fmla="*/ 0 w 723128"/>
                <a:gd name="connsiteY3" fmla="*/ 7593 h 10000"/>
                <a:gd name="connsiteX4" fmla="*/ 714309 w 723128"/>
                <a:gd name="connsiteY4" fmla="*/ 8293 h 10000"/>
                <a:gd name="connsiteX5" fmla="*/ 351565 w 723128"/>
                <a:gd name="connsiteY5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740765 w 740765"/>
                <a:gd name="connsiteY2" fmla="*/ 6565 h 10000"/>
                <a:gd name="connsiteX3" fmla="*/ 0 w 740765"/>
                <a:gd name="connsiteY3" fmla="*/ 7593 h 10000"/>
                <a:gd name="connsiteX4" fmla="*/ 714309 w 740765"/>
                <a:gd name="connsiteY4" fmla="*/ 8293 h 10000"/>
                <a:gd name="connsiteX5" fmla="*/ 351565 w 740765"/>
                <a:gd name="connsiteY5" fmla="*/ 10000 h 10000"/>
                <a:gd name="connsiteX0" fmla="*/ 467387 w 846587"/>
                <a:gd name="connsiteY0" fmla="*/ 0 h 10000"/>
                <a:gd name="connsiteX1" fmla="*/ 194008 w 846587"/>
                <a:gd name="connsiteY1" fmla="*/ 2188 h 10000"/>
                <a:gd name="connsiteX2" fmla="*/ 0 w 846587"/>
                <a:gd name="connsiteY2" fmla="*/ 5011 h 10000"/>
                <a:gd name="connsiteX3" fmla="*/ 846587 w 846587"/>
                <a:gd name="connsiteY3" fmla="*/ 6565 h 10000"/>
                <a:gd name="connsiteX4" fmla="*/ 105822 w 846587"/>
                <a:gd name="connsiteY4" fmla="*/ 7593 h 10000"/>
                <a:gd name="connsiteX5" fmla="*/ 820131 w 846587"/>
                <a:gd name="connsiteY5" fmla="*/ 8293 h 10000"/>
                <a:gd name="connsiteX6" fmla="*/ 457387 w 846587"/>
                <a:gd name="connsiteY6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643759 w 740765"/>
                <a:gd name="connsiteY1" fmla="*/ 3304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06890 w 740765"/>
                <a:gd name="connsiteY1" fmla="*/ 380 h 10000"/>
                <a:gd name="connsiteX2" fmla="*/ 317472 w 740765"/>
                <a:gd name="connsiteY2" fmla="*/ 1663 h 10000"/>
                <a:gd name="connsiteX3" fmla="*/ 643759 w 740765"/>
                <a:gd name="connsiteY3" fmla="*/ 3304 h 10000"/>
                <a:gd name="connsiteX4" fmla="*/ 26457 w 740765"/>
                <a:gd name="connsiteY4" fmla="*/ 4989 h 10000"/>
                <a:gd name="connsiteX5" fmla="*/ 740765 w 740765"/>
                <a:gd name="connsiteY5" fmla="*/ 6565 h 10000"/>
                <a:gd name="connsiteX6" fmla="*/ 0 w 740765"/>
                <a:gd name="connsiteY6" fmla="*/ 7593 h 10000"/>
                <a:gd name="connsiteX7" fmla="*/ 714309 w 740765"/>
                <a:gd name="connsiteY7" fmla="*/ 8293 h 10000"/>
                <a:gd name="connsiteX8" fmla="*/ 351565 w 740765"/>
                <a:gd name="connsiteY8" fmla="*/ 10000 h 10000"/>
                <a:gd name="connsiteX0" fmla="*/ 3 w 2636769"/>
                <a:gd name="connsiteY0" fmla="*/ 0 h 10210"/>
                <a:gd name="connsiteX1" fmla="*/ 2202894 w 2636769"/>
                <a:gd name="connsiteY1" fmla="*/ 590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4 w 2636770"/>
                <a:gd name="connsiteY0" fmla="*/ 0 h 10210"/>
                <a:gd name="connsiteX1" fmla="*/ 2245224 w 2636770"/>
                <a:gd name="connsiteY1" fmla="*/ 222 h 10210"/>
                <a:gd name="connsiteX2" fmla="*/ 2213477 w 2636770"/>
                <a:gd name="connsiteY2" fmla="*/ 1873 h 10210"/>
                <a:gd name="connsiteX3" fmla="*/ 2539764 w 2636770"/>
                <a:gd name="connsiteY3" fmla="*/ 3514 h 10210"/>
                <a:gd name="connsiteX4" fmla="*/ 1922462 w 2636770"/>
                <a:gd name="connsiteY4" fmla="*/ 5199 h 10210"/>
                <a:gd name="connsiteX5" fmla="*/ 2636770 w 2636770"/>
                <a:gd name="connsiteY5" fmla="*/ 6775 h 10210"/>
                <a:gd name="connsiteX6" fmla="*/ 1896005 w 2636770"/>
                <a:gd name="connsiteY6" fmla="*/ 7803 h 10210"/>
                <a:gd name="connsiteX7" fmla="*/ 2610314 w 2636770"/>
                <a:gd name="connsiteY7" fmla="*/ 8503 h 10210"/>
                <a:gd name="connsiteX8" fmla="*/ 2247570 w 2636770"/>
                <a:gd name="connsiteY8" fmla="*/ 10210 h 10210"/>
                <a:gd name="connsiteX0" fmla="*/ 14 w 1289295"/>
                <a:gd name="connsiteY0" fmla="*/ 0 h 10683"/>
                <a:gd name="connsiteX1" fmla="*/ 897749 w 1289295"/>
                <a:gd name="connsiteY1" fmla="*/ 69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83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0 w 1289281"/>
                <a:gd name="connsiteY0" fmla="*/ 0 h 10683"/>
                <a:gd name="connsiteX1" fmla="*/ 171081 w 1289281"/>
                <a:gd name="connsiteY1" fmla="*/ 1519 h 10683"/>
                <a:gd name="connsiteX2" fmla="*/ 897735 w 1289281"/>
                <a:gd name="connsiteY2" fmla="*/ 745 h 10683"/>
                <a:gd name="connsiteX3" fmla="*/ 865988 w 1289281"/>
                <a:gd name="connsiteY3" fmla="*/ 2346 h 10683"/>
                <a:gd name="connsiteX4" fmla="*/ 1192275 w 1289281"/>
                <a:gd name="connsiteY4" fmla="*/ 3987 h 10683"/>
                <a:gd name="connsiteX5" fmla="*/ 574973 w 1289281"/>
                <a:gd name="connsiteY5" fmla="*/ 5672 h 10683"/>
                <a:gd name="connsiteX6" fmla="*/ 1289281 w 1289281"/>
                <a:gd name="connsiteY6" fmla="*/ 7248 h 10683"/>
                <a:gd name="connsiteX7" fmla="*/ 548516 w 1289281"/>
                <a:gd name="connsiteY7" fmla="*/ 8276 h 10683"/>
                <a:gd name="connsiteX8" fmla="*/ 1262825 w 1289281"/>
                <a:gd name="connsiteY8" fmla="*/ 8976 h 10683"/>
                <a:gd name="connsiteX9" fmla="*/ 900081 w 1289281"/>
                <a:gd name="connsiteY9" fmla="*/ 10683 h 10683"/>
                <a:gd name="connsiteX0" fmla="*/ 112385 w 1161800"/>
                <a:gd name="connsiteY0" fmla="*/ 9881 h 9938"/>
                <a:gd name="connsiteX1" fmla="*/ 43600 w 1161800"/>
                <a:gd name="connsiteY1" fmla="*/ 774 h 9938"/>
                <a:gd name="connsiteX2" fmla="*/ 770254 w 1161800"/>
                <a:gd name="connsiteY2" fmla="*/ 0 h 9938"/>
                <a:gd name="connsiteX3" fmla="*/ 738507 w 1161800"/>
                <a:gd name="connsiteY3" fmla="*/ 1601 h 9938"/>
                <a:gd name="connsiteX4" fmla="*/ 1064794 w 1161800"/>
                <a:gd name="connsiteY4" fmla="*/ 3242 h 9938"/>
                <a:gd name="connsiteX5" fmla="*/ 447492 w 1161800"/>
                <a:gd name="connsiteY5" fmla="*/ 4927 h 9938"/>
                <a:gd name="connsiteX6" fmla="*/ 1161800 w 1161800"/>
                <a:gd name="connsiteY6" fmla="*/ 6503 h 9938"/>
                <a:gd name="connsiteX7" fmla="*/ 421035 w 1161800"/>
                <a:gd name="connsiteY7" fmla="*/ 7531 h 9938"/>
                <a:gd name="connsiteX8" fmla="*/ 1135344 w 1161800"/>
                <a:gd name="connsiteY8" fmla="*/ 8231 h 9938"/>
                <a:gd name="connsiteX9" fmla="*/ 772600 w 1161800"/>
                <a:gd name="connsiteY9" fmla="*/ 9938 h 9938"/>
                <a:gd name="connsiteX0" fmla="*/ 8487 w 17520"/>
                <a:gd name="connsiteY0" fmla="*/ 9943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0" fmla="*/ 8487 w 17520"/>
                <a:gd name="connsiteY0" fmla="*/ 9943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8487 w 17520"/>
                <a:gd name="connsiteY11" fmla="*/ 9943 h 10000"/>
                <a:gd name="connsiteX0" fmla="*/ 8487 w 17520"/>
                <a:gd name="connsiteY0" fmla="*/ 9996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8487 w 17520"/>
                <a:gd name="connsiteY11" fmla="*/ 9996 h 10000"/>
                <a:gd name="connsiteX0" fmla="*/ 2718 w 17520"/>
                <a:gd name="connsiteY0" fmla="*/ 9996 h 10000"/>
                <a:gd name="connsiteX1" fmla="*/ 1 w 17520"/>
                <a:gd name="connsiteY1" fmla="*/ 8001 h 10000"/>
                <a:gd name="connsiteX2" fmla="*/ 7895 w 17520"/>
                <a:gd name="connsiteY2" fmla="*/ 779 h 10000"/>
                <a:gd name="connsiteX3" fmla="*/ 14150 w 17520"/>
                <a:gd name="connsiteY3" fmla="*/ 0 h 10000"/>
                <a:gd name="connsiteX4" fmla="*/ 13877 w 17520"/>
                <a:gd name="connsiteY4" fmla="*/ 1611 h 10000"/>
                <a:gd name="connsiteX5" fmla="*/ 16685 w 17520"/>
                <a:gd name="connsiteY5" fmla="*/ 3262 h 10000"/>
                <a:gd name="connsiteX6" fmla="*/ 11372 w 17520"/>
                <a:gd name="connsiteY6" fmla="*/ 4958 h 10000"/>
                <a:gd name="connsiteX7" fmla="*/ 17520 w 17520"/>
                <a:gd name="connsiteY7" fmla="*/ 6544 h 10000"/>
                <a:gd name="connsiteX8" fmla="*/ 11144 w 17520"/>
                <a:gd name="connsiteY8" fmla="*/ 7578 h 10000"/>
                <a:gd name="connsiteX9" fmla="*/ 17292 w 17520"/>
                <a:gd name="connsiteY9" fmla="*/ 8282 h 10000"/>
                <a:gd name="connsiteX10" fmla="*/ 14170 w 17520"/>
                <a:gd name="connsiteY10" fmla="*/ 10000 h 10000"/>
                <a:gd name="connsiteX11" fmla="*/ 2718 w 17520"/>
                <a:gd name="connsiteY11" fmla="*/ 9996 h 10000"/>
                <a:gd name="connsiteX0" fmla="*/ 5166 w 19968"/>
                <a:gd name="connsiteY0" fmla="*/ 9996 h 10000"/>
                <a:gd name="connsiteX1" fmla="*/ 2449 w 19968"/>
                <a:gd name="connsiteY1" fmla="*/ 8001 h 10000"/>
                <a:gd name="connsiteX2" fmla="*/ 202 w 19968"/>
                <a:gd name="connsiteY2" fmla="*/ 4302 h 10000"/>
                <a:gd name="connsiteX3" fmla="*/ 16598 w 19968"/>
                <a:gd name="connsiteY3" fmla="*/ 0 h 10000"/>
                <a:gd name="connsiteX4" fmla="*/ 16325 w 19968"/>
                <a:gd name="connsiteY4" fmla="*/ 1611 h 10000"/>
                <a:gd name="connsiteX5" fmla="*/ 19133 w 19968"/>
                <a:gd name="connsiteY5" fmla="*/ 3262 h 10000"/>
                <a:gd name="connsiteX6" fmla="*/ 13820 w 19968"/>
                <a:gd name="connsiteY6" fmla="*/ 4958 h 10000"/>
                <a:gd name="connsiteX7" fmla="*/ 19968 w 19968"/>
                <a:gd name="connsiteY7" fmla="*/ 6544 h 10000"/>
                <a:gd name="connsiteX8" fmla="*/ 13592 w 19968"/>
                <a:gd name="connsiteY8" fmla="*/ 7578 h 10000"/>
                <a:gd name="connsiteX9" fmla="*/ 19740 w 19968"/>
                <a:gd name="connsiteY9" fmla="*/ 8282 h 10000"/>
                <a:gd name="connsiteX10" fmla="*/ 16618 w 19968"/>
                <a:gd name="connsiteY10" fmla="*/ 10000 h 10000"/>
                <a:gd name="connsiteX11" fmla="*/ 5166 w 19968"/>
                <a:gd name="connsiteY11" fmla="*/ 9996 h 10000"/>
                <a:gd name="connsiteX0" fmla="*/ 5918 w 20720"/>
                <a:gd name="connsiteY0" fmla="*/ 9996 h 10000"/>
                <a:gd name="connsiteX1" fmla="*/ 43 w 20720"/>
                <a:gd name="connsiteY1" fmla="*/ 8001 h 10000"/>
                <a:gd name="connsiteX2" fmla="*/ 954 w 20720"/>
                <a:gd name="connsiteY2" fmla="*/ 4302 h 10000"/>
                <a:gd name="connsiteX3" fmla="*/ 17350 w 20720"/>
                <a:gd name="connsiteY3" fmla="*/ 0 h 10000"/>
                <a:gd name="connsiteX4" fmla="*/ 17077 w 20720"/>
                <a:gd name="connsiteY4" fmla="*/ 1611 h 10000"/>
                <a:gd name="connsiteX5" fmla="*/ 19885 w 20720"/>
                <a:gd name="connsiteY5" fmla="*/ 3262 h 10000"/>
                <a:gd name="connsiteX6" fmla="*/ 14572 w 20720"/>
                <a:gd name="connsiteY6" fmla="*/ 4958 h 10000"/>
                <a:gd name="connsiteX7" fmla="*/ 20720 w 20720"/>
                <a:gd name="connsiteY7" fmla="*/ 6544 h 10000"/>
                <a:gd name="connsiteX8" fmla="*/ 14344 w 20720"/>
                <a:gd name="connsiteY8" fmla="*/ 7578 h 10000"/>
                <a:gd name="connsiteX9" fmla="*/ 20492 w 20720"/>
                <a:gd name="connsiteY9" fmla="*/ 8282 h 10000"/>
                <a:gd name="connsiteX10" fmla="*/ 17370 w 20720"/>
                <a:gd name="connsiteY10" fmla="*/ 10000 h 10000"/>
                <a:gd name="connsiteX11" fmla="*/ 5918 w 20720"/>
                <a:gd name="connsiteY11" fmla="*/ 9996 h 10000"/>
                <a:gd name="connsiteX0" fmla="*/ 5882 w 20684"/>
                <a:gd name="connsiteY0" fmla="*/ 9996 h 10000"/>
                <a:gd name="connsiteX1" fmla="*/ 7 w 20684"/>
                <a:gd name="connsiteY1" fmla="*/ 8001 h 10000"/>
                <a:gd name="connsiteX2" fmla="*/ 2011 w 20684"/>
                <a:gd name="connsiteY2" fmla="*/ 4971 h 10000"/>
                <a:gd name="connsiteX3" fmla="*/ 17314 w 20684"/>
                <a:gd name="connsiteY3" fmla="*/ 0 h 10000"/>
                <a:gd name="connsiteX4" fmla="*/ 17041 w 20684"/>
                <a:gd name="connsiteY4" fmla="*/ 1611 h 10000"/>
                <a:gd name="connsiteX5" fmla="*/ 19849 w 20684"/>
                <a:gd name="connsiteY5" fmla="*/ 3262 h 10000"/>
                <a:gd name="connsiteX6" fmla="*/ 14536 w 20684"/>
                <a:gd name="connsiteY6" fmla="*/ 4958 h 10000"/>
                <a:gd name="connsiteX7" fmla="*/ 20684 w 20684"/>
                <a:gd name="connsiteY7" fmla="*/ 6544 h 10000"/>
                <a:gd name="connsiteX8" fmla="*/ 14308 w 20684"/>
                <a:gd name="connsiteY8" fmla="*/ 7578 h 10000"/>
                <a:gd name="connsiteX9" fmla="*/ 20456 w 20684"/>
                <a:gd name="connsiteY9" fmla="*/ 8282 h 10000"/>
                <a:gd name="connsiteX10" fmla="*/ 17334 w 20684"/>
                <a:gd name="connsiteY10" fmla="*/ 10000 h 10000"/>
                <a:gd name="connsiteX11" fmla="*/ 5882 w 20684"/>
                <a:gd name="connsiteY11" fmla="*/ 999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84" h="10000">
                  <a:moveTo>
                    <a:pt x="5882" y="9996"/>
                  </a:moveTo>
                  <a:cubicBezTo>
                    <a:pt x="5804" y="9458"/>
                    <a:pt x="106" y="9528"/>
                    <a:pt x="7" y="8001"/>
                  </a:cubicBezTo>
                  <a:cubicBezTo>
                    <a:pt x="-92" y="6474"/>
                    <a:pt x="989" y="6090"/>
                    <a:pt x="2011" y="4971"/>
                  </a:cubicBezTo>
                  <a:lnTo>
                    <a:pt x="17314" y="0"/>
                  </a:lnTo>
                  <a:cubicBezTo>
                    <a:pt x="17068" y="684"/>
                    <a:pt x="17082" y="978"/>
                    <a:pt x="17041" y="1611"/>
                  </a:cubicBezTo>
                  <a:lnTo>
                    <a:pt x="19849" y="3262"/>
                  </a:lnTo>
                  <a:lnTo>
                    <a:pt x="14536" y="4958"/>
                  </a:lnTo>
                  <a:lnTo>
                    <a:pt x="20684" y="6544"/>
                  </a:lnTo>
                  <a:lnTo>
                    <a:pt x="14308" y="7578"/>
                  </a:lnTo>
                  <a:lnTo>
                    <a:pt x="20456" y="8282"/>
                  </a:lnTo>
                  <a:lnTo>
                    <a:pt x="17334" y="10000"/>
                  </a:lnTo>
                  <a:lnTo>
                    <a:pt x="5882" y="9996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B88ED8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6502192" y="1627866"/>
              <a:ext cx="1140716" cy="1772945"/>
            </a:xfrm>
            <a:custGeom>
              <a:avLst/>
              <a:gdLst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47625 w 83838"/>
                <a:gd name="connsiteY2" fmla="*/ 304800 h 1409700"/>
                <a:gd name="connsiteX3" fmla="*/ 66675 w 83838"/>
                <a:gd name="connsiteY3" fmla="*/ 409575 h 1409700"/>
                <a:gd name="connsiteX4" fmla="*/ 76200 w 83838"/>
                <a:gd name="connsiteY4" fmla="*/ 1409700 h 1409700"/>
                <a:gd name="connsiteX0" fmla="*/ 0 w 83838"/>
                <a:gd name="connsiteY0" fmla="*/ 0 h 1409700"/>
                <a:gd name="connsiteX1" fmla="*/ 28575 w 83838"/>
                <a:gd name="connsiteY1" fmla="*/ 114300 h 1409700"/>
                <a:gd name="connsiteX2" fmla="*/ 66675 w 83838"/>
                <a:gd name="connsiteY2" fmla="*/ 409575 h 1409700"/>
                <a:gd name="connsiteX3" fmla="*/ 76200 w 83838"/>
                <a:gd name="connsiteY3" fmla="*/ 1409700 h 1409700"/>
                <a:gd name="connsiteX0" fmla="*/ 0 w 76200"/>
                <a:gd name="connsiteY0" fmla="*/ 17523 h 1427223"/>
                <a:gd name="connsiteX1" fmla="*/ 28575 w 76200"/>
                <a:gd name="connsiteY1" fmla="*/ 131823 h 1427223"/>
                <a:gd name="connsiteX2" fmla="*/ 76200 w 76200"/>
                <a:gd name="connsiteY2" fmla="*/ 1427223 h 1427223"/>
                <a:gd name="connsiteX0" fmla="*/ 0 w 29481"/>
                <a:gd name="connsiteY0" fmla="*/ 18382 h 1440697"/>
                <a:gd name="connsiteX1" fmla="*/ 28575 w 29481"/>
                <a:gd name="connsiteY1" fmla="*/ 132682 h 1440697"/>
                <a:gd name="connsiteX2" fmla="*/ 27893 w 29481"/>
                <a:gd name="connsiteY2" fmla="*/ 1440697 h 1440697"/>
                <a:gd name="connsiteX0" fmla="*/ 4708 w 9018"/>
                <a:gd name="connsiteY0" fmla="*/ 9242 h 1450479"/>
                <a:gd name="connsiteX1" fmla="*/ 4938 w 9018"/>
                <a:gd name="connsiteY1" fmla="*/ 142464 h 1450479"/>
                <a:gd name="connsiteX2" fmla="*/ 4256 w 9018"/>
                <a:gd name="connsiteY2" fmla="*/ 1450479 h 1450479"/>
                <a:gd name="connsiteX0" fmla="*/ 502 w 502"/>
                <a:gd name="connsiteY0" fmla="*/ 0 h 9936"/>
                <a:gd name="connsiteX1" fmla="*/ 0 w 502"/>
                <a:gd name="connsiteY1" fmla="*/ 9936 h 9936"/>
                <a:gd name="connsiteX0" fmla="*/ 297027 w 297027"/>
                <a:gd name="connsiteY0" fmla="*/ 0 h 10000"/>
                <a:gd name="connsiteX1" fmla="*/ 287027 w 297027"/>
                <a:gd name="connsiteY1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10000 w 371563"/>
                <a:gd name="connsiteY0" fmla="*/ 0 h 10000"/>
                <a:gd name="connsiteX1" fmla="*/ 371563 w 371563"/>
                <a:gd name="connsiteY1" fmla="*/ 3457 h 10000"/>
                <a:gd name="connsiteX2" fmla="*/ 0 w 371563"/>
                <a:gd name="connsiteY2" fmla="*/ 10000 h 10000"/>
                <a:gd name="connsiteX0" fmla="*/ 273379 w 639402"/>
                <a:gd name="connsiteY0" fmla="*/ 0 h 10000"/>
                <a:gd name="connsiteX1" fmla="*/ 0 w 639402"/>
                <a:gd name="connsiteY1" fmla="*/ 2188 h 10000"/>
                <a:gd name="connsiteX2" fmla="*/ 634942 w 639402"/>
                <a:gd name="connsiteY2" fmla="*/ 3457 h 10000"/>
                <a:gd name="connsiteX3" fmla="*/ 263379 w 639402"/>
                <a:gd name="connsiteY3" fmla="*/ 10000 h 10000"/>
                <a:gd name="connsiteX0" fmla="*/ 273379 w 634953"/>
                <a:gd name="connsiteY0" fmla="*/ 0 h 10000"/>
                <a:gd name="connsiteX1" fmla="*/ 0 w 634953"/>
                <a:gd name="connsiteY1" fmla="*/ 2188 h 10000"/>
                <a:gd name="connsiteX2" fmla="*/ 634942 w 634953"/>
                <a:gd name="connsiteY2" fmla="*/ 3457 h 10000"/>
                <a:gd name="connsiteX3" fmla="*/ 17637 w 634953"/>
                <a:gd name="connsiteY3" fmla="*/ 5974 h 10000"/>
                <a:gd name="connsiteX4" fmla="*/ 263379 w 634953"/>
                <a:gd name="connsiteY4" fmla="*/ 10000 h 10000"/>
                <a:gd name="connsiteX0" fmla="*/ 273379 w 652579"/>
                <a:gd name="connsiteY0" fmla="*/ 0 h 10000"/>
                <a:gd name="connsiteX1" fmla="*/ 0 w 652579"/>
                <a:gd name="connsiteY1" fmla="*/ 2188 h 10000"/>
                <a:gd name="connsiteX2" fmla="*/ 634942 w 652579"/>
                <a:gd name="connsiteY2" fmla="*/ 3457 h 10000"/>
                <a:gd name="connsiteX3" fmla="*/ 17637 w 652579"/>
                <a:gd name="connsiteY3" fmla="*/ 5974 h 10000"/>
                <a:gd name="connsiteX4" fmla="*/ 652579 w 652579"/>
                <a:gd name="connsiteY4" fmla="*/ 8315 h 10000"/>
                <a:gd name="connsiteX5" fmla="*/ 263379 w 652579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3457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79035"/>
                <a:gd name="connsiteY0" fmla="*/ 0 h 10000"/>
                <a:gd name="connsiteX1" fmla="*/ 26456 w 679035"/>
                <a:gd name="connsiteY1" fmla="*/ 2188 h 10000"/>
                <a:gd name="connsiteX2" fmla="*/ 661398 w 679035"/>
                <a:gd name="connsiteY2" fmla="*/ 5580 h 10000"/>
                <a:gd name="connsiteX3" fmla="*/ 0 w 679035"/>
                <a:gd name="connsiteY3" fmla="*/ 7046 h 10000"/>
                <a:gd name="connsiteX4" fmla="*/ 679035 w 679035"/>
                <a:gd name="connsiteY4" fmla="*/ 8315 h 10000"/>
                <a:gd name="connsiteX5" fmla="*/ 289835 w 679035"/>
                <a:gd name="connsiteY5" fmla="*/ 10000 h 10000"/>
                <a:gd name="connsiteX0" fmla="*/ 299835 w 661398"/>
                <a:gd name="connsiteY0" fmla="*/ 0 h 10000"/>
                <a:gd name="connsiteX1" fmla="*/ 26456 w 661398"/>
                <a:gd name="connsiteY1" fmla="*/ 2188 h 10000"/>
                <a:gd name="connsiteX2" fmla="*/ 661398 w 661398"/>
                <a:gd name="connsiteY2" fmla="*/ 5580 h 10000"/>
                <a:gd name="connsiteX3" fmla="*/ 0 w 661398"/>
                <a:gd name="connsiteY3" fmla="*/ 7046 h 10000"/>
                <a:gd name="connsiteX4" fmla="*/ 652579 w 661398"/>
                <a:gd name="connsiteY4" fmla="*/ 8293 h 10000"/>
                <a:gd name="connsiteX5" fmla="*/ 289835 w 661398"/>
                <a:gd name="connsiteY5" fmla="*/ 10000 h 10000"/>
                <a:gd name="connsiteX0" fmla="*/ 361565 w 723128"/>
                <a:gd name="connsiteY0" fmla="*/ 0 h 10000"/>
                <a:gd name="connsiteX1" fmla="*/ 88186 w 723128"/>
                <a:gd name="connsiteY1" fmla="*/ 2188 h 10000"/>
                <a:gd name="connsiteX2" fmla="*/ 723128 w 723128"/>
                <a:gd name="connsiteY2" fmla="*/ 5580 h 10000"/>
                <a:gd name="connsiteX3" fmla="*/ 0 w 723128"/>
                <a:gd name="connsiteY3" fmla="*/ 7593 h 10000"/>
                <a:gd name="connsiteX4" fmla="*/ 714309 w 723128"/>
                <a:gd name="connsiteY4" fmla="*/ 8293 h 10000"/>
                <a:gd name="connsiteX5" fmla="*/ 351565 w 723128"/>
                <a:gd name="connsiteY5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740765 w 740765"/>
                <a:gd name="connsiteY2" fmla="*/ 6565 h 10000"/>
                <a:gd name="connsiteX3" fmla="*/ 0 w 740765"/>
                <a:gd name="connsiteY3" fmla="*/ 7593 h 10000"/>
                <a:gd name="connsiteX4" fmla="*/ 714309 w 740765"/>
                <a:gd name="connsiteY4" fmla="*/ 8293 h 10000"/>
                <a:gd name="connsiteX5" fmla="*/ 351565 w 740765"/>
                <a:gd name="connsiteY5" fmla="*/ 10000 h 10000"/>
                <a:gd name="connsiteX0" fmla="*/ 467387 w 846587"/>
                <a:gd name="connsiteY0" fmla="*/ 0 h 10000"/>
                <a:gd name="connsiteX1" fmla="*/ 194008 w 846587"/>
                <a:gd name="connsiteY1" fmla="*/ 2188 h 10000"/>
                <a:gd name="connsiteX2" fmla="*/ 0 w 846587"/>
                <a:gd name="connsiteY2" fmla="*/ 5011 h 10000"/>
                <a:gd name="connsiteX3" fmla="*/ 846587 w 846587"/>
                <a:gd name="connsiteY3" fmla="*/ 6565 h 10000"/>
                <a:gd name="connsiteX4" fmla="*/ 105822 w 846587"/>
                <a:gd name="connsiteY4" fmla="*/ 7593 h 10000"/>
                <a:gd name="connsiteX5" fmla="*/ 820131 w 846587"/>
                <a:gd name="connsiteY5" fmla="*/ 8293 h 10000"/>
                <a:gd name="connsiteX6" fmla="*/ 457387 w 846587"/>
                <a:gd name="connsiteY6" fmla="*/ 10000 h 10000"/>
                <a:gd name="connsiteX0" fmla="*/ 361565 w 740765"/>
                <a:gd name="connsiteY0" fmla="*/ 0 h 10000"/>
                <a:gd name="connsiteX1" fmla="*/ 88186 w 740765"/>
                <a:gd name="connsiteY1" fmla="*/ 2188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643759 w 740765"/>
                <a:gd name="connsiteY1" fmla="*/ 3304 h 10000"/>
                <a:gd name="connsiteX2" fmla="*/ 26457 w 740765"/>
                <a:gd name="connsiteY2" fmla="*/ 4989 h 10000"/>
                <a:gd name="connsiteX3" fmla="*/ 740765 w 740765"/>
                <a:gd name="connsiteY3" fmla="*/ 6565 h 10000"/>
                <a:gd name="connsiteX4" fmla="*/ 0 w 740765"/>
                <a:gd name="connsiteY4" fmla="*/ 7593 h 10000"/>
                <a:gd name="connsiteX5" fmla="*/ 714309 w 740765"/>
                <a:gd name="connsiteY5" fmla="*/ 8293 h 10000"/>
                <a:gd name="connsiteX6" fmla="*/ 351565 w 740765"/>
                <a:gd name="connsiteY6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17472 w 740765"/>
                <a:gd name="connsiteY1" fmla="*/ 1663 h 10000"/>
                <a:gd name="connsiteX2" fmla="*/ 643759 w 740765"/>
                <a:gd name="connsiteY2" fmla="*/ 3304 h 10000"/>
                <a:gd name="connsiteX3" fmla="*/ 26457 w 740765"/>
                <a:gd name="connsiteY3" fmla="*/ 4989 h 10000"/>
                <a:gd name="connsiteX4" fmla="*/ 740765 w 740765"/>
                <a:gd name="connsiteY4" fmla="*/ 6565 h 10000"/>
                <a:gd name="connsiteX5" fmla="*/ 0 w 740765"/>
                <a:gd name="connsiteY5" fmla="*/ 7593 h 10000"/>
                <a:gd name="connsiteX6" fmla="*/ 714309 w 740765"/>
                <a:gd name="connsiteY6" fmla="*/ 8293 h 10000"/>
                <a:gd name="connsiteX7" fmla="*/ 351565 w 740765"/>
                <a:gd name="connsiteY7" fmla="*/ 10000 h 10000"/>
                <a:gd name="connsiteX0" fmla="*/ 361565 w 740765"/>
                <a:gd name="connsiteY0" fmla="*/ 0 h 10000"/>
                <a:gd name="connsiteX1" fmla="*/ 306890 w 740765"/>
                <a:gd name="connsiteY1" fmla="*/ 380 h 10000"/>
                <a:gd name="connsiteX2" fmla="*/ 317472 w 740765"/>
                <a:gd name="connsiteY2" fmla="*/ 1663 h 10000"/>
                <a:gd name="connsiteX3" fmla="*/ 643759 w 740765"/>
                <a:gd name="connsiteY3" fmla="*/ 3304 h 10000"/>
                <a:gd name="connsiteX4" fmla="*/ 26457 w 740765"/>
                <a:gd name="connsiteY4" fmla="*/ 4989 h 10000"/>
                <a:gd name="connsiteX5" fmla="*/ 740765 w 740765"/>
                <a:gd name="connsiteY5" fmla="*/ 6565 h 10000"/>
                <a:gd name="connsiteX6" fmla="*/ 0 w 740765"/>
                <a:gd name="connsiteY6" fmla="*/ 7593 h 10000"/>
                <a:gd name="connsiteX7" fmla="*/ 714309 w 740765"/>
                <a:gd name="connsiteY7" fmla="*/ 8293 h 10000"/>
                <a:gd name="connsiteX8" fmla="*/ 351565 w 740765"/>
                <a:gd name="connsiteY8" fmla="*/ 10000 h 10000"/>
                <a:gd name="connsiteX0" fmla="*/ 3 w 2636769"/>
                <a:gd name="connsiteY0" fmla="*/ 0 h 10210"/>
                <a:gd name="connsiteX1" fmla="*/ 2202894 w 2636769"/>
                <a:gd name="connsiteY1" fmla="*/ 590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3 w 2636769"/>
                <a:gd name="connsiteY0" fmla="*/ 0 h 10210"/>
                <a:gd name="connsiteX1" fmla="*/ 2245223 w 2636769"/>
                <a:gd name="connsiteY1" fmla="*/ 222 h 10210"/>
                <a:gd name="connsiteX2" fmla="*/ 2213476 w 2636769"/>
                <a:gd name="connsiteY2" fmla="*/ 1873 h 10210"/>
                <a:gd name="connsiteX3" fmla="*/ 2539763 w 2636769"/>
                <a:gd name="connsiteY3" fmla="*/ 3514 h 10210"/>
                <a:gd name="connsiteX4" fmla="*/ 1922461 w 2636769"/>
                <a:gd name="connsiteY4" fmla="*/ 5199 h 10210"/>
                <a:gd name="connsiteX5" fmla="*/ 2636769 w 2636769"/>
                <a:gd name="connsiteY5" fmla="*/ 6775 h 10210"/>
                <a:gd name="connsiteX6" fmla="*/ 1896004 w 2636769"/>
                <a:gd name="connsiteY6" fmla="*/ 7803 h 10210"/>
                <a:gd name="connsiteX7" fmla="*/ 2610313 w 2636769"/>
                <a:gd name="connsiteY7" fmla="*/ 8503 h 10210"/>
                <a:gd name="connsiteX8" fmla="*/ 2247569 w 2636769"/>
                <a:gd name="connsiteY8" fmla="*/ 10210 h 10210"/>
                <a:gd name="connsiteX0" fmla="*/ 4 w 2636770"/>
                <a:gd name="connsiteY0" fmla="*/ 0 h 10210"/>
                <a:gd name="connsiteX1" fmla="*/ 2245224 w 2636770"/>
                <a:gd name="connsiteY1" fmla="*/ 222 h 10210"/>
                <a:gd name="connsiteX2" fmla="*/ 2213477 w 2636770"/>
                <a:gd name="connsiteY2" fmla="*/ 1873 h 10210"/>
                <a:gd name="connsiteX3" fmla="*/ 2539764 w 2636770"/>
                <a:gd name="connsiteY3" fmla="*/ 3514 h 10210"/>
                <a:gd name="connsiteX4" fmla="*/ 1922462 w 2636770"/>
                <a:gd name="connsiteY4" fmla="*/ 5199 h 10210"/>
                <a:gd name="connsiteX5" fmla="*/ 2636770 w 2636770"/>
                <a:gd name="connsiteY5" fmla="*/ 6775 h 10210"/>
                <a:gd name="connsiteX6" fmla="*/ 1896005 w 2636770"/>
                <a:gd name="connsiteY6" fmla="*/ 7803 h 10210"/>
                <a:gd name="connsiteX7" fmla="*/ 2610314 w 2636770"/>
                <a:gd name="connsiteY7" fmla="*/ 8503 h 10210"/>
                <a:gd name="connsiteX8" fmla="*/ 2247570 w 2636770"/>
                <a:gd name="connsiteY8" fmla="*/ 10210 h 10210"/>
                <a:gd name="connsiteX0" fmla="*/ 14 w 1289295"/>
                <a:gd name="connsiteY0" fmla="*/ 0 h 10683"/>
                <a:gd name="connsiteX1" fmla="*/ 897749 w 1289295"/>
                <a:gd name="connsiteY1" fmla="*/ 69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83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4 w 1289295"/>
                <a:gd name="connsiteY0" fmla="*/ 0 h 10683"/>
                <a:gd name="connsiteX1" fmla="*/ 897749 w 1289295"/>
                <a:gd name="connsiteY1" fmla="*/ 745 h 10683"/>
                <a:gd name="connsiteX2" fmla="*/ 866002 w 1289295"/>
                <a:gd name="connsiteY2" fmla="*/ 2346 h 10683"/>
                <a:gd name="connsiteX3" fmla="*/ 1192289 w 1289295"/>
                <a:gd name="connsiteY3" fmla="*/ 3987 h 10683"/>
                <a:gd name="connsiteX4" fmla="*/ 574987 w 1289295"/>
                <a:gd name="connsiteY4" fmla="*/ 5672 h 10683"/>
                <a:gd name="connsiteX5" fmla="*/ 1289295 w 1289295"/>
                <a:gd name="connsiteY5" fmla="*/ 7248 h 10683"/>
                <a:gd name="connsiteX6" fmla="*/ 548530 w 1289295"/>
                <a:gd name="connsiteY6" fmla="*/ 8276 h 10683"/>
                <a:gd name="connsiteX7" fmla="*/ 1262839 w 1289295"/>
                <a:gd name="connsiteY7" fmla="*/ 8976 h 10683"/>
                <a:gd name="connsiteX8" fmla="*/ 900095 w 1289295"/>
                <a:gd name="connsiteY8" fmla="*/ 10683 h 10683"/>
                <a:gd name="connsiteX0" fmla="*/ 1546788 w 1546788"/>
                <a:gd name="connsiteY0" fmla="*/ 0 h 10508"/>
                <a:gd name="connsiteX1" fmla="*/ 349219 w 1546788"/>
                <a:gd name="connsiteY1" fmla="*/ 570 h 10508"/>
                <a:gd name="connsiteX2" fmla="*/ 317472 w 1546788"/>
                <a:gd name="connsiteY2" fmla="*/ 2171 h 10508"/>
                <a:gd name="connsiteX3" fmla="*/ 643759 w 1546788"/>
                <a:gd name="connsiteY3" fmla="*/ 3812 h 10508"/>
                <a:gd name="connsiteX4" fmla="*/ 26457 w 1546788"/>
                <a:gd name="connsiteY4" fmla="*/ 5497 h 10508"/>
                <a:gd name="connsiteX5" fmla="*/ 740765 w 1546788"/>
                <a:gd name="connsiteY5" fmla="*/ 7073 h 10508"/>
                <a:gd name="connsiteX6" fmla="*/ 0 w 1546788"/>
                <a:gd name="connsiteY6" fmla="*/ 8101 h 10508"/>
                <a:gd name="connsiteX7" fmla="*/ 714309 w 1546788"/>
                <a:gd name="connsiteY7" fmla="*/ 8801 h 10508"/>
                <a:gd name="connsiteX8" fmla="*/ 351565 w 1546788"/>
                <a:gd name="connsiteY8" fmla="*/ 10508 h 10508"/>
                <a:gd name="connsiteX0" fmla="*/ 1546788 w 1546788"/>
                <a:gd name="connsiteY0" fmla="*/ 0 h 10508"/>
                <a:gd name="connsiteX1" fmla="*/ 349219 w 1546788"/>
                <a:gd name="connsiteY1" fmla="*/ 570 h 10508"/>
                <a:gd name="connsiteX2" fmla="*/ 317472 w 1546788"/>
                <a:gd name="connsiteY2" fmla="*/ 2171 h 10508"/>
                <a:gd name="connsiteX3" fmla="*/ 643759 w 1546788"/>
                <a:gd name="connsiteY3" fmla="*/ 3812 h 10508"/>
                <a:gd name="connsiteX4" fmla="*/ 26457 w 1546788"/>
                <a:gd name="connsiteY4" fmla="*/ 5497 h 10508"/>
                <a:gd name="connsiteX5" fmla="*/ 740765 w 1546788"/>
                <a:gd name="connsiteY5" fmla="*/ 7073 h 10508"/>
                <a:gd name="connsiteX6" fmla="*/ 0 w 1546788"/>
                <a:gd name="connsiteY6" fmla="*/ 8101 h 10508"/>
                <a:gd name="connsiteX7" fmla="*/ 714309 w 1546788"/>
                <a:gd name="connsiteY7" fmla="*/ 8801 h 10508"/>
                <a:gd name="connsiteX8" fmla="*/ 351565 w 1546788"/>
                <a:gd name="connsiteY8" fmla="*/ 10508 h 10508"/>
                <a:gd name="connsiteX0" fmla="*/ 1546788 w 1546788"/>
                <a:gd name="connsiteY0" fmla="*/ 0 h 10508"/>
                <a:gd name="connsiteX1" fmla="*/ 962995 w 1546788"/>
                <a:gd name="connsiteY1" fmla="*/ 608 h 10508"/>
                <a:gd name="connsiteX2" fmla="*/ 349219 w 1546788"/>
                <a:gd name="connsiteY2" fmla="*/ 570 h 10508"/>
                <a:gd name="connsiteX3" fmla="*/ 317472 w 1546788"/>
                <a:gd name="connsiteY3" fmla="*/ 2171 h 10508"/>
                <a:gd name="connsiteX4" fmla="*/ 643759 w 1546788"/>
                <a:gd name="connsiteY4" fmla="*/ 3812 h 10508"/>
                <a:gd name="connsiteX5" fmla="*/ 26457 w 1546788"/>
                <a:gd name="connsiteY5" fmla="*/ 5497 h 10508"/>
                <a:gd name="connsiteX6" fmla="*/ 740765 w 1546788"/>
                <a:gd name="connsiteY6" fmla="*/ 7073 h 10508"/>
                <a:gd name="connsiteX7" fmla="*/ 0 w 1546788"/>
                <a:gd name="connsiteY7" fmla="*/ 8101 h 10508"/>
                <a:gd name="connsiteX8" fmla="*/ 714309 w 1546788"/>
                <a:gd name="connsiteY8" fmla="*/ 8801 h 10508"/>
                <a:gd name="connsiteX9" fmla="*/ 351565 w 1546788"/>
                <a:gd name="connsiteY9" fmla="*/ 10508 h 10508"/>
                <a:gd name="connsiteX0" fmla="*/ 1462129 w 1462129"/>
                <a:gd name="connsiteY0" fmla="*/ 9986 h 9986"/>
                <a:gd name="connsiteX1" fmla="*/ 962995 w 1462129"/>
                <a:gd name="connsiteY1" fmla="*/ 38 h 9986"/>
                <a:gd name="connsiteX2" fmla="*/ 349219 w 1462129"/>
                <a:gd name="connsiteY2" fmla="*/ 0 h 9986"/>
                <a:gd name="connsiteX3" fmla="*/ 317472 w 1462129"/>
                <a:gd name="connsiteY3" fmla="*/ 1601 h 9986"/>
                <a:gd name="connsiteX4" fmla="*/ 643759 w 1462129"/>
                <a:gd name="connsiteY4" fmla="*/ 3242 h 9986"/>
                <a:gd name="connsiteX5" fmla="*/ 26457 w 1462129"/>
                <a:gd name="connsiteY5" fmla="*/ 4927 h 9986"/>
                <a:gd name="connsiteX6" fmla="*/ 740765 w 1462129"/>
                <a:gd name="connsiteY6" fmla="*/ 6503 h 9986"/>
                <a:gd name="connsiteX7" fmla="*/ 0 w 1462129"/>
                <a:gd name="connsiteY7" fmla="*/ 7531 h 9986"/>
                <a:gd name="connsiteX8" fmla="*/ 714309 w 1462129"/>
                <a:gd name="connsiteY8" fmla="*/ 8231 h 9986"/>
                <a:gd name="connsiteX9" fmla="*/ 351565 w 1462129"/>
                <a:gd name="connsiteY9" fmla="*/ 9938 h 9986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6586 w 16723"/>
                <a:gd name="connsiteY2" fmla="*/ 38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6586 w 16723"/>
                <a:gd name="connsiteY2" fmla="*/ 38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371 w 16723"/>
                <a:gd name="connsiteY2" fmla="*/ 827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371 w 16723"/>
                <a:gd name="connsiteY2" fmla="*/ 827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7551 w 16723"/>
                <a:gd name="connsiteY2" fmla="*/ 1300 h 10000"/>
                <a:gd name="connsiteX3" fmla="*/ 2388 w 16723"/>
                <a:gd name="connsiteY3" fmla="*/ 0 h 10000"/>
                <a:gd name="connsiteX4" fmla="*/ 2171 w 16723"/>
                <a:gd name="connsiteY4" fmla="*/ 1603 h 10000"/>
                <a:gd name="connsiteX5" fmla="*/ 4403 w 16723"/>
                <a:gd name="connsiteY5" fmla="*/ 3247 h 10000"/>
                <a:gd name="connsiteX6" fmla="*/ 181 w 16723"/>
                <a:gd name="connsiteY6" fmla="*/ 4934 h 10000"/>
                <a:gd name="connsiteX7" fmla="*/ 5066 w 16723"/>
                <a:gd name="connsiteY7" fmla="*/ 6512 h 10000"/>
                <a:gd name="connsiteX8" fmla="*/ 0 w 16723"/>
                <a:gd name="connsiteY8" fmla="*/ 7542 h 10000"/>
                <a:gd name="connsiteX9" fmla="*/ 4885 w 16723"/>
                <a:gd name="connsiteY9" fmla="*/ 8243 h 10000"/>
                <a:gd name="connsiteX10" fmla="*/ 2404 w 16723"/>
                <a:gd name="connsiteY10" fmla="*/ 9952 h 10000"/>
                <a:gd name="connsiteX11" fmla="*/ 10000 w 16723"/>
                <a:gd name="connsiteY11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758 w 16723"/>
                <a:gd name="connsiteY2" fmla="*/ 2352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082 w 16723"/>
                <a:gd name="connsiteY2" fmla="*/ 2405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00 w 16723"/>
                <a:gd name="connsiteY0" fmla="*/ 10000 h 10000"/>
                <a:gd name="connsiteX1" fmla="*/ 16671 w 16723"/>
                <a:gd name="connsiteY1" fmla="*/ 8926 h 10000"/>
                <a:gd name="connsiteX2" fmla="*/ 8082 w 16723"/>
                <a:gd name="connsiteY2" fmla="*/ 2405 h 10000"/>
                <a:gd name="connsiteX3" fmla="*/ 7551 w 16723"/>
                <a:gd name="connsiteY3" fmla="*/ 1300 h 10000"/>
                <a:gd name="connsiteX4" fmla="*/ 2388 w 16723"/>
                <a:gd name="connsiteY4" fmla="*/ 0 h 10000"/>
                <a:gd name="connsiteX5" fmla="*/ 2171 w 16723"/>
                <a:gd name="connsiteY5" fmla="*/ 1603 h 10000"/>
                <a:gd name="connsiteX6" fmla="*/ 4403 w 16723"/>
                <a:gd name="connsiteY6" fmla="*/ 3247 h 10000"/>
                <a:gd name="connsiteX7" fmla="*/ 181 w 16723"/>
                <a:gd name="connsiteY7" fmla="*/ 4934 h 10000"/>
                <a:gd name="connsiteX8" fmla="*/ 5066 w 16723"/>
                <a:gd name="connsiteY8" fmla="*/ 6512 h 10000"/>
                <a:gd name="connsiteX9" fmla="*/ 0 w 16723"/>
                <a:gd name="connsiteY9" fmla="*/ 7542 h 10000"/>
                <a:gd name="connsiteX10" fmla="*/ 4885 w 16723"/>
                <a:gd name="connsiteY10" fmla="*/ 8243 h 10000"/>
                <a:gd name="connsiteX11" fmla="*/ 2404 w 16723"/>
                <a:gd name="connsiteY11" fmla="*/ 9952 h 10000"/>
                <a:gd name="connsiteX12" fmla="*/ 10000 w 16723"/>
                <a:gd name="connsiteY12" fmla="*/ 10000 h 10000"/>
                <a:gd name="connsiteX0" fmla="*/ 10048 w 16723"/>
                <a:gd name="connsiteY0" fmla="*/ 9965 h 9965"/>
                <a:gd name="connsiteX1" fmla="*/ 16671 w 16723"/>
                <a:gd name="connsiteY1" fmla="*/ 8926 h 9965"/>
                <a:gd name="connsiteX2" fmla="*/ 8082 w 16723"/>
                <a:gd name="connsiteY2" fmla="*/ 2405 h 9965"/>
                <a:gd name="connsiteX3" fmla="*/ 7551 w 16723"/>
                <a:gd name="connsiteY3" fmla="*/ 1300 h 9965"/>
                <a:gd name="connsiteX4" fmla="*/ 2388 w 16723"/>
                <a:gd name="connsiteY4" fmla="*/ 0 h 9965"/>
                <a:gd name="connsiteX5" fmla="*/ 2171 w 16723"/>
                <a:gd name="connsiteY5" fmla="*/ 1603 h 9965"/>
                <a:gd name="connsiteX6" fmla="*/ 4403 w 16723"/>
                <a:gd name="connsiteY6" fmla="*/ 3247 h 9965"/>
                <a:gd name="connsiteX7" fmla="*/ 181 w 16723"/>
                <a:gd name="connsiteY7" fmla="*/ 4934 h 9965"/>
                <a:gd name="connsiteX8" fmla="*/ 5066 w 16723"/>
                <a:gd name="connsiteY8" fmla="*/ 6512 h 9965"/>
                <a:gd name="connsiteX9" fmla="*/ 0 w 16723"/>
                <a:gd name="connsiteY9" fmla="*/ 7542 h 9965"/>
                <a:gd name="connsiteX10" fmla="*/ 4885 w 16723"/>
                <a:gd name="connsiteY10" fmla="*/ 8243 h 9965"/>
                <a:gd name="connsiteX11" fmla="*/ 2404 w 16723"/>
                <a:gd name="connsiteY11" fmla="*/ 9952 h 9965"/>
                <a:gd name="connsiteX12" fmla="*/ 10048 w 16723"/>
                <a:gd name="connsiteY12" fmla="*/ 9965 h 9965"/>
                <a:gd name="connsiteX0" fmla="*/ 6008 w 10026"/>
                <a:gd name="connsiteY0" fmla="*/ 10000 h 10274"/>
                <a:gd name="connsiteX1" fmla="*/ 9969 w 10026"/>
                <a:gd name="connsiteY1" fmla="*/ 8957 h 10274"/>
                <a:gd name="connsiteX2" fmla="*/ 4833 w 10026"/>
                <a:gd name="connsiteY2" fmla="*/ 2413 h 10274"/>
                <a:gd name="connsiteX3" fmla="*/ 4515 w 10026"/>
                <a:gd name="connsiteY3" fmla="*/ 1305 h 10274"/>
                <a:gd name="connsiteX4" fmla="*/ 1428 w 10026"/>
                <a:gd name="connsiteY4" fmla="*/ 0 h 10274"/>
                <a:gd name="connsiteX5" fmla="*/ 1298 w 10026"/>
                <a:gd name="connsiteY5" fmla="*/ 1609 h 10274"/>
                <a:gd name="connsiteX6" fmla="*/ 2633 w 10026"/>
                <a:gd name="connsiteY6" fmla="*/ 3258 h 10274"/>
                <a:gd name="connsiteX7" fmla="*/ 108 w 10026"/>
                <a:gd name="connsiteY7" fmla="*/ 4951 h 10274"/>
                <a:gd name="connsiteX8" fmla="*/ 3029 w 10026"/>
                <a:gd name="connsiteY8" fmla="*/ 6535 h 10274"/>
                <a:gd name="connsiteX9" fmla="*/ 0 w 10026"/>
                <a:gd name="connsiteY9" fmla="*/ 7568 h 10274"/>
                <a:gd name="connsiteX10" fmla="*/ 2921 w 10026"/>
                <a:gd name="connsiteY10" fmla="*/ 8272 h 10274"/>
                <a:gd name="connsiteX11" fmla="*/ 1438 w 10026"/>
                <a:gd name="connsiteY11" fmla="*/ 9987 h 10274"/>
                <a:gd name="connsiteX12" fmla="*/ 6008 w 10026"/>
                <a:gd name="connsiteY12" fmla="*/ 10000 h 10274"/>
                <a:gd name="connsiteX0" fmla="*/ 6008 w 9974"/>
                <a:gd name="connsiteY0" fmla="*/ 10000 h 10000"/>
                <a:gd name="connsiteX1" fmla="*/ 9969 w 9974"/>
                <a:gd name="connsiteY1" fmla="*/ 8957 h 10000"/>
                <a:gd name="connsiteX2" fmla="*/ 4833 w 9974"/>
                <a:gd name="connsiteY2" fmla="*/ 2413 h 10000"/>
                <a:gd name="connsiteX3" fmla="*/ 4515 w 9974"/>
                <a:gd name="connsiteY3" fmla="*/ 1305 h 10000"/>
                <a:gd name="connsiteX4" fmla="*/ 1428 w 9974"/>
                <a:gd name="connsiteY4" fmla="*/ 0 h 10000"/>
                <a:gd name="connsiteX5" fmla="*/ 1298 w 9974"/>
                <a:gd name="connsiteY5" fmla="*/ 1609 h 10000"/>
                <a:gd name="connsiteX6" fmla="*/ 2633 w 9974"/>
                <a:gd name="connsiteY6" fmla="*/ 3258 h 10000"/>
                <a:gd name="connsiteX7" fmla="*/ 108 w 9974"/>
                <a:gd name="connsiteY7" fmla="*/ 4951 h 10000"/>
                <a:gd name="connsiteX8" fmla="*/ 3029 w 9974"/>
                <a:gd name="connsiteY8" fmla="*/ 6535 h 10000"/>
                <a:gd name="connsiteX9" fmla="*/ 0 w 9974"/>
                <a:gd name="connsiteY9" fmla="*/ 7568 h 10000"/>
                <a:gd name="connsiteX10" fmla="*/ 2921 w 9974"/>
                <a:gd name="connsiteY10" fmla="*/ 8272 h 10000"/>
                <a:gd name="connsiteX11" fmla="*/ 1438 w 9974"/>
                <a:gd name="connsiteY11" fmla="*/ 9987 h 10000"/>
                <a:gd name="connsiteX12" fmla="*/ 6008 w 9974"/>
                <a:gd name="connsiteY12" fmla="*/ 10000 h 10000"/>
                <a:gd name="connsiteX0" fmla="*/ 6024 w 10025"/>
                <a:gd name="connsiteY0" fmla="*/ 10000 h 10000"/>
                <a:gd name="connsiteX1" fmla="*/ 9995 w 10025"/>
                <a:gd name="connsiteY1" fmla="*/ 8957 h 10000"/>
                <a:gd name="connsiteX2" fmla="*/ 4846 w 10025"/>
                <a:gd name="connsiteY2" fmla="*/ 2413 h 10000"/>
                <a:gd name="connsiteX3" fmla="*/ 4527 w 10025"/>
                <a:gd name="connsiteY3" fmla="*/ 1305 h 10000"/>
                <a:gd name="connsiteX4" fmla="*/ 1432 w 10025"/>
                <a:gd name="connsiteY4" fmla="*/ 0 h 10000"/>
                <a:gd name="connsiteX5" fmla="*/ 1301 w 10025"/>
                <a:gd name="connsiteY5" fmla="*/ 1609 h 10000"/>
                <a:gd name="connsiteX6" fmla="*/ 2640 w 10025"/>
                <a:gd name="connsiteY6" fmla="*/ 3258 h 10000"/>
                <a:gd name="connsiteX7" fmla="*/ 108 w 10025"/>
                <a:gd name="connsiteY7" fmla="*/ 4951 h 10000"/>
                <a:gd name="connsiteX8" fmla="*/ 3037 w 10025"/>
                <a:gd name="connsiteY8" fmla="*/ 6535 h 10000"/>
                <a:gd name="connsiteX9" fmla="*/ 0 w 10025"/>
                <a:gd name="connsiteY9" fmla="*/ 7568 h 10000"/>
                <a:gd name="connsiteX10" fmla="*/ 2929 w 10025"/>
                <a:gd name="connsiteY10" fmla="*/ 8272 h 10000"/>
                <a:gd name="connsiteX11" fmla="*/ 1442 w 10025"/>
                <a:gd name="connsiteY11" fmla="*/ 9987 h 10000"/>
                <a:gd name="connsiteX12" fmla="*/ 6024 w 10025"/>
                <a:gd name="connsiteY12" fmla="*/ 10000 h 10000"/>
                <a:gd name="connsiteX0" fmla="*/ 6024 w 10368"/>
                <a:gd name="connsiteY0" fmla="*/ 10000 h 10000"/>
                <a:gd name="connsiteX1" fmla="*/ 9995 w 10368"/>
                <a:gd name="connsiteY1" fmla="*/ 8957 h 10000"/>
                <a:gd name="connsiteX2" fmla="*/ 9937 w 10368"/>
                <a:gd name="connsiteY2" fmla="*/ 4384 h 10000"/>
                <a:gd name="connsiteX3" fmla="*/ 4846 w 10368"/>
                <a:gd name="connsiteY3" fmla="*/ 2413 h 10000"/>
                <a:gd name="connsiteX4" fmla="*/ 4527 w 10368"/>
                <a:gd name="connsiteY4" fmla="*/ 1305 h 10000"/>
                <a:gd name="connsiteX5" fmla="*/ 1432 w 10368"/>
                <a:gd name="connsiteY5" fmla="*/ 0 h 10000"/>
                <a:gd name="connsiteX6" fmla="*/ 1301 w 10368"/>
                <a:gd name="connsiteY6" fmla="*/ 1609 h 10000"/>
                <a:gd name="connsiteX7" fmla="*/ 2640 w 10368"/>
                <a:gd name="connsiteY7" fmla="*/ 3258 h 10000"/>
                <a:gd name="connsiteX8" fmla="*/ 108 w 10368"/>
                <a:gd name="connsiteY8" fmla="*/ 4951 h 10000"/>
                <a:gd name="connsiteX9" fmla="*/ 3037 w 10368"/>
                <a:gd name="connsiteY9" fmla="*/ 6535 h 10000"/>
                <a:gd name="connsiteX10" fmla="*/ 0 w 10368"/>
                <a:gd name="connsiteY10" fmla="*/ 7568 h 10000"/>
                <a:gd name="connsiteX11" fmla="*/ 2929 w 10368"/>
                <a:gd name="connsiteY11" fmla="*/ 8272 h 10000"/>
                <a:gd name="connsiteX12" fmla="*/ 1442 w 10368"/>
                <a:gd name="connsiteY12" fmla="*/ 9987 h 10000"/>
                <a:gd name="connsiteX13" fmla="*/ 6024 w 10368"/>
                <a:gd name="connsiteY13" fmla="*/ 10000 h 10000"/>
                <a:gd name="connsiteX0" fmla="*/ 6024 w 10368"/>
                <a:gd name="connsiteY0" fmla="*/ 10000 h 10000"/>
                <a:gd name="connsiteX1" fmla="*/ 9995 w 10368"/>
                <a:gd name="connsiteY1" fmla="*/ 8957 h 10000"/>
                <a:gd name="connsiteX2" fmla="*/ 9937 w 10368"/>
                <a:gd name="connsiteY2" fmla="*/ 4384 h 10000"/>
                <a:gd name="connsiteX3" fmla="*/ 7016 w 10368"/>
                <a:gd name="connsiteY3" fmla="*/ 3222 h 10000"/>
                <a:gd name="connsiteX4" fmla="*/ 4527 w 10368"/>
                <a:gd name="connsiteY4" fmla="*/ 1305 h 10000"/>
                <a:gd name="connsiteX5" fmla="*/ 1432 w 10368"/>
                <a:gd name="connsiteY5" fmla="*/ 0 h 10000"/>
                <a:gd name="connsiteX6" fmla="*/ 1301 w 10368"/>
                <a:gd name="connsiteY6" fmla="*/ 1609 h 10000"/>
                <a:gd name="connsiteX7" fmla="*/ 2640 w 10368"/>
                <a:gd name="connsiteY7" fmla="*/ 3258 h 10000"/>
                <a:gd name="connsiteX8" fmla="*/ 108 w 10368"/>
                <a:gd name="connsiteY8" fmla="*/ 4951 h 10000"/>
                <a:gd name="connsiteX9" fmla="*/ 3037 w 10368"/>
                <a:gd name="connsiteY9" fmla="*/ 6535 h 10000"/>
                <a:gd name="connsiteX10" fmla="*/ 0 w 10368"/>
                <a:gd name="connsiteY10" fmla="*/ 7568 h 10000"/>
                <a:gd name="connsiteX11" fmla="*/ 2929 w 10368"/>
                <a:gd name="connsiteY11" fmla="*/ 8272 h 10000"/>
                <a:gd name="connsiteX12" fmla="*/ 1442 w 10368"/>
                <a:gd name="connsiteY12" fmla="*/ 9987 h 10000"/>
                <a:gd name="connsiteX13" fmla="*/ 6024 w 10368"/>
                <a:gd name="connsiteY13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4527 w 10580"/>
                <a:gd name="connsiteY4" fmla="*/ 1305 h 10000"/>
                <a:gd name="connsiteX5" fmla="*/ 1432 w 10580"/>
                <a:gd name="connsiteY5" fmla="*/ 0 h 10000"/>
                <a:gd name="connsiteX6" fmla="*/ 1301 w 10580"/>
                <a:gd name="connsiteY6" fmla="*/ 1609 h 10000"/>
                <a:gd name="connsiteX7" fmla="*/ 2640 w 10580"/>
                <a:gd name="connsiteY7" fmla="*/ 3258 h 10000"/>
                <a:gd name="connsiteX8" fmla="*/ 108 w 10580"/>
                <a:gd name="connsiteY8" fmla="*/ 4951 h 10000"/>
                <a:gd name="connsiteX9" fmla="*/ 3037 w 10580"/>
                <a:gd name="connsiteY9" fmla="*/ 6535 h 10000"/>
                <a:gd name="connsiteX10" fmla="*/ 0 w 10580"/>
                <a:gd name="connsiteY10" fmla="*/ 7568 h 10000"/>
                <a:gd name="connsiteX11" fmla="*/ 2929 w 10580"/>
                <a:gd name="connsiteY11" fmla="*/ 8272 h 10000"/>
                <a:gd name="connsiteX12" fmla="*/ 1442 w 10580"/>
                <a:gd name="connsiteY12" fmla="*/ 9987 h 10000"/>
                <a:gd name="connsiteX13" fmla="*/ 6024 w 10580"/>
                <a:gd name="connsiteY13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  <a:gd name="connsiteX0" fmla="*/ 6024 w 10580"/>
                <a:gd name="connsiteY0" fmla="*/ 10000 h 10000"/>
                <a:gd name="connsiteX1" fmla="*/ 9995 w 10580"/>
                <a:gd name="connsiteY1" fmla="*/ 8957 h 10000"/>
                <a:gd name="connsiteX2" fmla="*/ 10226 w 10580"/>
                <a:gd name="connsiteY2" fmla="*/ 6724 h 10000"/>
                <a:gd name="connsiteX3" fmla="*/ 7016 w 10580"/>
                <a:gd name="connsiteY3" fmla="*/ 3222 h 10000"/>
                <a:gd name="connsiteX4" fmla="*/ 1432 w 10580"/>
                <a:gd name="connsiteY4" fmla="*/ 0 h 10000"/>
                <a:gd name="connsiteX5" fmla="*/ 1301 w 10580"/>
                <a:gd name="connsiteY5" fmla="*/ 1609 h 10000"/>
                <a:gd name="connsiteX6" fmla="*/ 2640 w 10580"/>
                <a:gd name="connsiteY6" fmla="*/ 3258 h 10000"/>
                <a:gd name="connsiteX7" fmla="*/ 108 w 10580"/>
                <a:gd name="connsiteY7" fmla="*/ 4951 h 10000"/>
                <a:gd name="connsiteX8" fmla="*/ 3037 w 10580"/>
                <a:gd name="connsiteY8" fmla="*/ 6535 h 10000"/>
                <a:gd name="connsiteX9" fmla="*/ 0 w 10580"/>
                <a:gd name="connsiteY9" fmla="*/ 7568 h 10000"/>
                <a:gd name="connsiteX10" fmla="*/ 2929 w 10580"/>
                <a:gd name="connsiteY10" fmla="*/ 8272 h 10000"/>
                <a:gd name="connsiteX11" fmla="*/ 1442 w 10580"/>
                <a:gd name="connsiteY11" fmla="*/ 9987 h 10000"/>
                <a:gd name="connsiteX12" fmla="*/ 6024 w 10580"/>
                <a:gd name="connsiteY1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80" h="10000">
                  <a:moveTo>
                    <a:pt x="6024" y="10000"/>
                  </a:moveTo>
                  <a:cubicBezTo>
                    <a:pt x="7985" y="9846"/>
                    <a:pt x="10320" y="10413"/>
                    <a:pt x="9995" y="8957"/>
                  </a:cubicBezTo>
                  <a:cubicBezTo>
                    <a:pt x="10131" y="8009"/>
                    <a:pt x="11084" y="7815"/>
                    <a:pt x="10226" y="6724"/>
                  </a:cubicBezTo>
                  <a:cubicBezTo>
                    <a:pt x="9368" y="5633"/>
                    <a:pt x="8270" y="4427"/>
                    <a:pt x="7016" y="3222"/>
                  </a:cubicBezTo>
                  <a:cubicBezTo>
                    <a:pt x="5444" y="1884"/>
                    <a:pt x="3293" y="1074"/>
                    <a:pt x="1432" y="0"/>
                  </a:cubicBezTo>
                  <a:cubicBezTo>
                    <a:pt x="1314" y="683"/>
                    <a:pt x="1321" y="976"/>
                    <a:pt x="1301" y="1609"/>
                  </a:cubicBezTo>
                  <a:lnTo>
                    <a:pt x="2640" y="3258"/>
                  </a:lnTo>
                  <a:lnTo>
                    <a:pt x="108" y="4951"/>
                  </a:lnTo>
                  <a:lnTo>
                    <a:pt x="3037" y="6535"/>
                  </a:lnTo>
                  <a:lnTo>
                    <a:pt x="0" y="7568"/>
                  </a:lnTo>
                  <a:lnTo>
                    <a:pt x="2929" y="8272"/>
                  </a:lnTo>
                  <a:lnTo>
                    <a:pt x="1442" y="9987"/>
                  </a:lnTo>
                  <a:lnTo>
                    <a:pt x="6024" y="1000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B88ED8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796" y="2224552"/>
              <a:ext cx="972254" cy="111657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5" name="Rectangle 34"/>
          <p:cNvSpPr/>
          <p:nvPr/>
        </p:nvSpPr>
        <p:spPr>
          <a:xfrm>
            <a:off x="5707407" y="3563211"/>
            <a:ext cx="763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/>
              <a:t>0.02 £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0464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980</TotalTime>
  <Words>264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Khachatoorian, Nareg</dc:creator>
  <cp:lastModifiedBy>Khachatoorian, Nareg</cp:lastModifiedBy>
  <cp:revision>57</cp:revision>
  <dcterms:created xsi:type="dcterms:W3CDTF">2017-06-03T13:12:09Z</dcterms:created>
  <dcterms:modified xsi:type="dcterms:W3CDTF">2017-06-09T19:35:16Z</dcterms:modified>
</cp:coreProperties>
</file>