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0FF854-2524-40CB-94BD-C9F15037CB51}">
          <p14:sldIdLst>
            <p14:sldId id="256"/>
            <p14:sldId id="259"/>
          </p14:sldIdLst>
        </p14:section>
        <p14:section name="Dummy Trial" id="{10E09808-F067-4A9F-9D45-B0EF2C8320BF}">
          <p14:sldIdLst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ED8"/>
    <a:srgbClr val="7030A0"/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7"/>
    <p:restoredTop sz="96433" autoAdjust="0"/>
  </p:normalViewPr>
  <p:slideViewPr>
    <p:cSldViewPr snapToGrid="0" snapToObjects="1">
      <p:cViewPr>
        <p:scale>
          <a:sx n="100" d="100"/>
          <a:sy n="100" d="100"/>
        </p:scale>
        <p:origin x="972" y="3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C35C8-7E0D-164D-90DB-73CCFD21AAF4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2E831-A90A-F644-88CB-A0E75247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3F6FB-D181-0548-8EE6-16C51229E6C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0" y="864718"/>
            <a:ext cx="12191999" cy="5088407"/>
          </a:xfrm>
          <a:prstGeom prst="roundRect">
            <a:avLst>
              <a:gd name="adj" fmla="val 97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You are on planet earth                 and using one of the two spaceships                      can get </a:t>
            </a:r>
            <a:r>
              <a:rPr lang="en-US" dirty="0" smtClean="0">
                <a:solidFill>
                  <a:schemeClr val="tx1"/>
                </a:solidFill>
              </a:rPr>
              <a:t>to nearby planets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Each of these planets have a portal                     on them that takes you to </a:t>
            </a:r>
            <a:r>
              <a:rPr lang="en-US" dirty="0" smtClean="0">
                <a:solidFill>
                  <a:schemeClr val="tx1"/>
                </a:solidFill>
              </a:rPr>
              <a:t>extragalactic planets                               where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you will collect some money            . You will take this journey on a number of times and the money you collect will add to your overall money reward.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* Sometimes </a:t>
            </a:r>
            <a:r>
              <a:rPr lang="en-US" dirty="0">
                <a:solidFill>
                  <a:schemeClr val="tx1"/>
                </a:solidFill>
              </a:rPr>
              <a:t>you will start your journey from the planet and go through the portal to aliens vaults without choosing a spaceship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339" y="1072543"/>
            <a:ext cx="705077" cy="6929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065" y="1057173"/>
            <a:ext cx="711478" cy="7080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50" y="922584"/>
            <a:ext cx="415342" cy="8470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60" y="918367"/>
            <a:ext cx="417134" cy="8470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43" y="2059083"/>
            <a:ext cx="986238" cy="981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53" y="922585"/>
            <a:ext cx="766885" cy="7631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632" y="3145122"/>
            <a:ext cx="590011" cy="6743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4014815" y="-2553"/>
            <a:ext cx="416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Instruction</a:t>
            </a:r>
            <a:endParaRPr lang="en-GB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123" y="2059083"/>
            <a:ext cx="696833" cy="6962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"/>
          <a:stretch/>
        </p:blipFill>
        <p:spPr>
          <a:xfrm>
            <a:off x="9772134" y="2059083"/>
            <a:ext cx="700680" cy="6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7268" y="2688713"/>
            <a:ext cx="12191999" cy="2027079"/>
          </a:xfrm>
          <a:prstGeom prst="roundRect">
            <a:avLst>
              <a:gd name="adj" fmla="val 97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7268" y="4912930"/>
            <a:ext cx="12191999" cy="1891293"/>
          </a:xfrm>
          <a:prstGeom prst="roundRect">
            <a:avLst>
              <a:gd name="adj" fmla="val 97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0" y="643953"/>
            <a:ext cx="12191999" cy="1829997"/>
          </a:xfrm>
          <a:prstGeom prst="roundRect">
            <a:avLst>
              <a:gd name="adj" fmla="val 97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22" y="2983203"/>
            <a:ext cx="487229" cy="4872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962" y="3854607"/>
            <a:ext cx="487229" cy="4872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51" y="3859841"/>
            <a:ext cx="488097" cy="4819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20" y="2976628"/>
            <a:ext cx="492528" cy="4925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Rounded Rectangle 23"/>
          <p:cNvSpPr/>
          <p:nvPr/>
        </p:nvSpPr>
        <p:spPr>
          <a:xfrm>
            <a:off x="4825248" y="2839198"/>
            <a:ext cx="2782018" cy="1661831"/>
          </a:xfrm>
          <a:prstGeom prst="roundRect">
            <a:avLst>
              <a:gd name="adj" fmla="val 958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8534422" y="2840474"/>
            <a:ext cx="2782018" cy="1661831"/>
          </a:xfrm>
          <a:prstGeom prst="roundRect">
            <a:avLst>
              <a:gd name="adj" fmla="val 958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/>
          <p:cNvSpPr/>
          <p:nvPr/>
        </p:nvSpPr>
        <p:spPr>
          <a:xfrm>
            <a:off x="4825248" y="5029016"/>
            <a:ext cx="2782018" cy="1661831"/>
          </a:xfrm>
          <a:prstGeom prst="roundRect">
            <a:avLst>
              <a:gd name="adj" fmla="val 958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ounded Rectangle 48"/>
          <p:cNvSpPr/>
          <p:nvPr/>
        </p:nvSpPr>
        <p:spPr>
          <a:xfrm>
            <a:off x="8534422" y="5030292"/>
            <a:ext cx="2782018" cy="1661831"/>
          </a:xfrm>
          <a:prstGeom prst="roundRect">
            <a:avLst>
              <a:gd name="adj" fmla="val 958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6" name="Group 95"/>
          <p:cNvGrpSpPr/>
          <p:nvPr/>
        </p:nvGrpSpPr>
        <p:grpSpPr>
          <a:xfrm>
            <a:off x="6641199" y="881601"/>
            <a:ext cx="2589557" cy="1396859"/>
            <a:chOff x="7742457" y="298544"/>
            <a:chExt cx="2589557" cy="139685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2277" y="1044567"/>
              <a:ext cx="488097" cy="48199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5" name="Content Placeholder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2277" y="383197"/>
              <a:ext cx="492528" cy="49252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Content Placeholder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67203">
              <a:off x="8759935" y="420674"/>
              <a:ext cx="287525" cy="58924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586642">
              <a:off x="8752135" y="906155"/>
              <a:ext cx="288765" cy="5892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995" y="703370"/>
              <a:ext cx="530884" cy="53088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Rounded Rectangle 58"/>
            <p:cNvSpPr/>
            <p:nvPr/>
          </p:nvSpPr>
          <p:spPr>
            <a:xfrm>
              <a:off x="7742457" y="298544"/>
              <a:ext cx="2589557" cy="1396859"/>
            </a:xfrm>
            <a:prstGeom prst="roundRect">
              <a:avLst>
                <a:gd name="adj" fmla="val 9589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3999" y="881601"/>
            <a:ext cx="4161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1) You choose your spaceship which takes you to one of the planets</a:t>
            </a:r>
            <a:endParaRPr lang="en-GB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213696" y="2840474"/>
            <a:ext cx="4164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</a:t>
            </a:r>
            <a:r>
              <a:rPr lang="en-GB" sz="2400" dirty="0" smtClean="0"/>
              <a:t>) From the planets the portal takes you to aliens’ vaults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3999" y="5030292"/>
            <a:ext cx="4134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</a:t>
            </a:r>
            <a:r>
              <a:rPr lang="en-GB" sz="2400" dirty="0" smtClean="0"/>
              <a:t>) The vaults will contain money which you will collect </a:t>
            </a:r>
            <a:endParaRPr lang="en-GB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782479" y="3488593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OR</a:t>
            </a:r>
            <a:endParaRPr lang="en-GB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7820244" y="556887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OR</a:t>
            </a:r>
            <a:endParaRPr lang="en-GB" sz="2400" dirty="0"/>
          </a:p>
        </p:txBody>
      </p:sp>
      <p:sp>
        <p:nvSpPr>
          <p:cNvPr id="14" name="Right Arrow 13"/>
          <p:cNvSpPr/>
          <p:nvPr/>
        </p:nvSpPr>
        <p:spPr>
          <a:xfrm>
            <a:off x="6213638" y="3095150"/>
            <a:ext cx="485775" cy="2094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ight Arrow 65"/>
          <p:cNvSpPr/>
          <p:nvPr/>
        </p:nvSpPr>
        <p:spPr>
          <a:xfrm>
            <a:off x="6216257" y="4029959"/>
            <a:ext cx="485775" cy="2094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196" y="2977969"/>
            <a:ext cx="487229" cy="48722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536" y="3849373"/>
            <a:ext cx="487229" cy="48722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25" y="3854607"/>
            <a:ext cx="488097" cy="4819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94" y="2971394"/>
            <a:ext cx="492528" cy="4925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3" name="Right Arrow 72"/>
          <p:cNvSpPr/>
          <p:nvPr/>
        </p:nvSpPr>
        <p:spPr>
          <a:xfrm>
            <a:off x="9921212" y="3089916"/>
            <a:ext cx="485775" cy="2094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ight Arrow 73"/>
          <p:cNvSpPr/>
          <p:nvPr/>
        </p:nvSpPr>
        <p:spPr>
          <a:xfrm>
            <a:off x="9923831" y="4024725"/>
            <a:ext cx="485775" cy="2094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ight Arrow 114"/>
          <p:cNvSpPr/>
          <p:nvPr/>
        </p:nvSpPr>
        <p:spPr>
          <a:xfrm>
            <a:off x="5760997" y="5356986"/>
            <a:ext cx="485775" cy="2094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ight Arrow 115"/>
          <p:cNvSpPr/>
          <p:nvPr/>
        </p:nvSpPr>
        <p:spPr>
          <a:xfrm>
            <a:off x="5763616" y="6291795"/>
            <a:ext cx="485775" cy="2094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244" y="5926811"/>
            <a:ext cx="551578" cy="633453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05" y="5362007"/>
            <a:ext cx="257315" cy="295511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9476005" y="5362007"/>
            <a:ext cx="485775" cy="2094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ight Arrow 144"/>
          <p:cNvSpPr/>
          <p:nvPr/>
        </p:nvSpPr>
        <p:spPr>
          <a:xfrm>
            <a:off x="9478624" y="6296816"/>
            <a:ext cx="485775" cy="2094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"/>
          <a:stretch/>
        </p:blipFill>
        <p:spPr>
          <a:xfrm>
            <a:off x="6788477" y="2956422"/>
            <a:ext cx="700680" cy="696262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4014815" y="-2553"/>
            <a:ext cx="416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Here is how this universe works</a:t>
            </a:r>
            <a:endParaRPr lang="en-GB" sz="2400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6" y="3744856"/>
            <a:ext cx="696833" cy="696262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"/>
          <a:stretch/>
        </p:blipFill>
        <p:spPr>
          <a:xfrm>
            <a:off x="10546441" y="3714963"/>
            <a:ext cx="700680" cy="69626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935" y="2907841"/>
            <a:ext cx="696833" cy="69626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"/>
          <a:stretch/>
        </p:blipFill>
        <p:spPr>
          <a:xfrm>
            <a:off x="4926696" y="5099967"/>
            <a:ext cx="700680" cy="696262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07" y="5912315"/>
            <a:ext cx="696833" cy="696262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"/>
          <a:stretch/>
        </p:blipFill>
        <p:spPr>
          <a:xfrm>
            <a:off x="6312205" y="5099967"/>
            <a:ext cx="700680" cy="696262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958" y="5926811"/>
            <a:ext cx="696833" cy="696262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230" y="5162776"/>
            <a:ext cx="551578" cy="633453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876" y="6209939"/>
            <a:ext cx="257315" cy="295511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"/>
          <a:stretch/>
        </p:blipFill>
        <p:spPr>
          <a:xfrm>
            <a:off x="8661246" y="5926811"/>
            <a:ext cx="700680" cy="69626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93" y="5148280"/>
            <a:ext cx="696833" cy="696262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"/>
          <a:stretch/>
        </p:blipFill>
        <p:spPr>
          <a:xfrm>
            <a:off x="10046755" y="5926811"/>
            <a:ext cx="700680" cy="696262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944" y="5132562"/>
            <a:ext cx="696833" cy="6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17" y="4203550"/>
            <a:ext cx="2798931" cy="1153263"/>
          </a:xfrm>
          <a:prstGeom prst="rect">
            <a:avLst/>
          </a:prstGeom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67" y="1447656"/>
            <a:ext cx="902381" cy="18492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50" y="1502082"/>
            <a:ext cx="906272" cy="18492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77646" y="881601"/>
            <a:ext cx="327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Step 1:</a:t>
            </a:r>
          </a:p>
          <a:p>
            <a:r>
              <a:rPr lang="en-GB" sz="2400" dirty="0" smtClean="0"/>
              <a:t>Choose the spaceship using shift keys</a:t>
            </a:r>
            <a:endParaRPr lang="en-GB" sz="2400" dirty="0"/>
          </a:p>
        </p:txBody>
      </p:sp>
      <p:sp>
        <p:nvSpPr>
          <p:cNvPr id="13" name="Freeform 12"/>
          <p:cNvSpPr/>
          <p:nvPr/>
        </p:nvSpPr>
        <p:spPr>
          <a:xfrm>
            <a:off x="4286250" y="2228623"/>
            <a:ext cx="338139" cy="2877134"/>
          </a:xfrm>
          <a:custGeom>
            <a:avLst/>
            <a:gdLst>
              <a:gd name="connsiteX0" fmla="*/ 1388962 w 1388962"/>
              <a:gd name="connsiteY0" fmla="*/ 139728 h 139728"/>
              <a:gd name="connsiteX1" fmla="*/ 1192192 w 1388962"/>
              <a:gd name="connsiteY1" fmla="*/ 116578 h 139728"/>
              <a:gd name="connsiteX2" fmla="*/ 1076446 w 1388962"/>
              <a:gd name="connsiteY2" fmla="*/ 105004 h 139728"/>
              <a:gd name="connsiteX3" fmla="*/ 821803 w 1388962"/>
              <a:gd name="connsiteY3" fmla="*/ 70280 h 139728"/>
              <a:gd name="connsiteX4" fmla="*/ 694481 w 1388962"/>
              <a:gd name="connsiteY4" fmla="*/ 47130 h 139728"/>
              <a:gd name="connsiteX5" fmla="*/ 567160 w 1388962"/>
              <a:gd name="connsiteY5" fmla="*/ 35556 h 139728"/>
              <a:gd name="connsiteX6" fmla="*/ 196770 w 1388962"/>
              <a:gd name="connsiteY6" fmla="*/ 12406 h 139728"/>
              <a:gd name="connsiteX7" fmla="*/ 0 w 1388962"/>
              <a:gd name="connsiteY7" fmla="*/ 832 h 139728"/>
              <a:gd name="connsiteX0" fmla="*/ 1388962 w 1388962"/>
              <a:gd name="connsiteY0" fmla="*/ 138896 h 138896"/>
              <a:gd name="connsiteX1" fmla="*/ 1192192 w 1388962"/>
              <a:gd name="connsiteY1" fmla="*/ 115746 h 138896"/>
              <a:gd name="connsiteX2" fmla="*/ 1076446 w 1388962"/>
              <a:gd name="connsiteY2" fmla="*/ 104172 h 138896"/>
              <a:gd name="connsiteX3" fmla="*/ 821803 w 1388962"/>
              <a:gd name="connsiteY3" fmla="*/ 69448 h 138896"/>
              <a:gd name="connsiteX4" fmla="*/ 694481 w 1388962"/>
              <a:gd name="connsiteY4" fmla="*/ 46298 h 138896"/>
              <a:gd name="connsiteX5" fmla="*/ 567160 w 1388962"/>
              <a:gd name="connsiteY5" fmla="*/ 34724 h 138896"/>
              <a:gd name="connsiteX6" fmla="*/ 0 w 1388962"/>
              <a:gd name="connsiteY6" fmla="*/ 0 h 138896"/>
              <a:gd name="connsiteX0" fmla="*/ 1388962 w 1388962"/>
              <a:gd name="connsiteY0" fmla="*/ 138896 h 138896"/>
              <a:gd name="connsiteX1" fmla="*/ 1192192 w 1388962"/>
              <a:gd name="connsiteY1" fmla="*/ 115746 h 138896"/>
              <a:gd name="connsiteX2" fmla="*/ 1076446 w 1388962"/>
              <a:gd name="connsiteY2" fmla="*/ 104172 h 138896"/>
              <a:gd name="connsiteX3" fmla="*/ 694481 w 1388962"/>
              <a:gd name="connsiteY3" fmla="*/ 46298 h 138896"/>
              <a:gd name="connsiteX4" fmla="*/ 567160 w 1388962"/>
              <a:gd name="connsiteY4" fmla="*/ 34724 h 138896"/>
              <a:gd name="connsiteX5" fmla="*/ 0 w 1388962"/>
              <a:gd name="connsiteY5" fmla="*/ 0 h 138896"/>
              <a:gd name="connsiteX0" fmla="*/ 1388962 w 1388962"/>
              <a:gd name="connsiteY0" fmla="*/ 138896 h 138896"/>
              <a:gd name="connsiteX1" fmla="*/ 1192192 w 1388962"/>
              <a:gd name="connsiteY1" fmla="*/ 115746 h 138896"/>
              <a:gd name="connsiteX2" fmla="*/ 1076446 w 1388962"/>
              <a:gd name="connsiteY2" fmla="*/ 104172 h 138896"/>
              <a:gd name="connsiteX3" fmla="*/ 567160 w 1388962"/>
              <a:gd name="connsiteY3" fmla="*/ 34724 h 138896"/>
              <a:gd name="connsiteX4" fmla="*/ 0 w 1388962"/>
              <a:gd name="connsiteY4" fmla="*/ 0 h 138896"/>
              <a:gd name="connsiteX0" fmla="*/ 831244 w 1038017"/>
              <a:gd name="connsiteY0" fmla="*/ 132750 h 132750"/>
              <a:gd name="connsiteX1" fmla="*/ 634474 w 1038017"/>
              <a:gd name="connsiteY1" fmla="*/ 109600 h 132750"/>
              <a:gd name="connsiteX2" fmla="*/ 518728 w 1038017"/>
              <a:gd name="connsiteY2" fmla="*/ 98026 h 132750"/>
              <a:gd name="connsiteX3" fmla="*/ 9442 w 1038017"/>
              <a:gd name="connsiteY3" fmla="*/ 28578 h 132750"/>
              <a:gd name="connsiteX4" fmla="*/ 1016439 w 1038017"/>
              <a:gd name="connsiteY4" fmla="*/ 0 h 132750"/>
              <a:gd name="connsiteX0" fmla="*/ 831244 w 1016439"/>
              <a:gd name="connsiteY0" fmla="*/ 132750 h 132750"/>
              <a:gd name="connsiteX1" fmla="*/ 634474 w 1016439"/>
              <a:gd name="connsiteY1" fmla="*/ 109600 h 132750"/>
              <a:gd name="connsiteX2" fmla="*/ 518728 w 1016439"/>
              <a:gd name="connsiteY2" fmla="*/ 98026 h 132750"/>
              <a:gd name="connsiteX3" fmla="*/ 9442 w 1016439"/>
              <a:gd name="connsiteY3" fmla="*/ 28578 h 132750"/>
              <a:gd name="connsiteX4" fmla="*/ 1016439 w 1016439"/>
              <a:gd name="connsiteY4" fmla="*/ 0 h 132750"/>
              <a:gd name="connsiteX0" fmla="*/ 831244 w 1016439"/>
              <a:gd name="connsiteY0" fmla="*/ 132750 h 132750"/>
              <a:gd name="connsiteX1" fmla="*/ 634474 w 1016439"/>
              <a:gd name="connsiteY1" fmla="*/ 109600 h 132750"/>
              <a:gd name="connsiteX2" fmla="*/ 518728 w 1016439"/>
              <a:gd name="connsiteY2" fmla="*/ 98026 h 132750"/>
              <a:gd name="connsiteX3" fmla="*/ 9442 w 1016439"/>
              <a:gd name="connsiteY3" fmla="*/ 28578 h 132750"/>
              <a:gd name="connsiteX4" fmla="*/ 1016439 w 1016439"/>
              <a:gd name="connsiteY4" fmla="*/ 0 h 132750"/>
              <a:gd name="connsiteX0" fmla="*/ 831244 w 1016439"/>
              <a:gd name="connsiteY0" fmla="*/ 132750 h 132750"/>
              <a:gd name="connsiteX1" fmla="*/ 634474 w 1016439"/>
              <a:gd name="connsiteY1" fmla="*/ 109600 h 132750"/>
              <a:gd name="connsiteX2" fmla="*/ 518728 w 1016439"/>
              <a:gd name="connsiteY2" fmla="*/ 98026 h 132750"/>
              <a:gd name="connsiteX3" fmla="*/ 9442 w 1016439"/>
              <a:gd name="connsiteY3" fmla="*/ 28578 h 132750"/>
              <a:gd name="connsiteX4" fmla="*/ 1016439 w 1016439"/>
              <a:gd name="connsiteY4" fmla="*/ 0 h 132750"/>
              <a:gd name="connsiteX0" fmla="*/ 751610 w 936805"/>
              <a:gd name="connsiteY0" fmla="*/ 132750 h 132750"/>
              <a:gd name="connsiteX1" fmla="*/ 554840 w 936805"/>
              <a:gd name="connsiteY1" fmla="*/ 109600 h 132750"/>
              <a:gd name="connsiteX2" fmla="*/ 439094 w 936805"/>
              <a:gd name="connsiteY2" fmla="*/ 98026 h 132750"/>
              <a:gd name="connsiteX3" fmla="*/ 10770 w 936805"/>
              <a:gd name="connsiteY3" fmla="*/ 3038 h 132750"/>
              <a:gd name="connsiteX4" fmla="*/ 936805 w 936805"/>
              <a:gd name="connsiteY4" fmla="*/ 0 h 132750"/>
              <a:gd name="connsiteX0" fmla="*/ 751610 w 936805"/>
              <a:gd name="connsiteY0" fmla="*/ 132750 h 132750"/>
              <a:gd name="connsiteX1" fmla="*/ 554840 w 936805"/>
              <a:gd name="connsiteY1" fmla="*/ 109600 h 132750"/>
              <a:gd name="connsiteX2" fmla="*/ 439094 w 936805"/>
              <a:gd name="connsiteY2" fmla="*/ 98026 h 132750"/>
              <a:gd name="connsiteX3" fmla="*/ 10770 w 936805"/>
              <a:gd name="connsiteY3" fmla="*/ 3038 h 132750"/>
              <a:gd name="connsiteX4" fmla="*/ 936805 w 936805"/>
              <a:gd name="connsiteY4" fmla="*/ 0 h 132750"/>
              <a:gd name="connsiteX0" fmla="*/ 740840 w 926035"/>
              <a:gd name="connsiteY0" fmla="*/ 132750 h 132750"/>
              <a:gd name="connsiteX1" fmla="*/ 544070 w 926035"/>
              <a:gd name="connsiteY1" fmla="*/ 109600 h 132750"/>
              <a:gd name="connsiteX2" fmla="*/ 428324 w 926035"/>
              <a:gd name="connsiteY2" fmla="*/ 98026 h 132750"/>
              <a:gd name="connsiteX3" fmla="*/ 0 w 926035"/>
              <a:gd name="connsiteY3" fmla="*/ 3038 h 132750"/>
              <a:gd name="connsiteX4" fmla="*/ 926035 w 926035"/>
              <a:gd name="connsiteY4" fmla="*/ 0 h 132750"/>
              <a:gd name="connsiteX0" fmla="*/ 746579 w 931774"/>
              <a:gd name="connsiteY0" fmla="*/ 132750 h 132750"/>
              <a:gd name="connsiteX1" fmla="*/ 549809 w 931774"/>
              <a:gd name="connsiteY1" fmla="*/ 109600 h 132750"/>
              <a:gd name="connsiteX2" fmla="*/ 5739 w 931774"/>
              <a:gd name="connsiteY2" fmla="*/ 3038 h 132750"/>
              <a:gd name="connsiteX3" fmla="*/ 931774 w 931774"/>
              <a:gd name="connsiteY3" fmla="*/ 0 h 132750"/>
              <a:gd name="connsiteX0" fmla="*/ 760778 w 945973"/>
              <a:gd name="connsiteY0" fmla="*/ 132750 h 134867"/>
              <a:gd name="connsiteX1" fmla="*/ 178245 w 945973"/>
              <a:gd name="connsiteY1" fmla="*/ 126037 h 134867"/>
              <a:gd name="connsiteX2" fmla="*/ 19938 w 945973"/>
              <a:gd name="connsiteY2" fmla="*/ 3038 h 134867"/>
              <a:gd name="connsiteX3" fmla="*/ 945973 w 945973"/>
              <a:gd name="connsiteY3" fmla="*/ 0 h 134867"/>
              <a:gd name="connsiteX0" fmla="*/ 760982 w 946177"/>
              <a:gd name="connsiteY0" fmla="*/ 132750 h 132750"/>
              <a:gd name="connsiteX1" fmla="*/ 178449 w 946177"/>
              <a:gd name="connsiteY1" fmla="*/ 126037 h 132750"/>
              <a:gd name="connsiteX2" fmla="*/ 20142 w 946177"/>
              <a:gd name="connsiteY2" fmla="*/ 3038 h 132750"/>
              <a:gd name="connsiteX3" fmla="*/ 946177 w 946177"/>
              <a:gd name="connsiteY3" fmla="*/ 0 h 132750"/>
              <a:gd name="connsiteX0" fmla="*/ 760982 w 946177"/>
              <a:gd name="connsiteY0" fmla="*/ 132750 h 132750"/>
              <a:gd name="connsiteX1" fmla="*/ 178449 w 946177"/>
              <a:gd name="connsiteY1" fmla="*/ 126037 h 132750"/>
              <a:gd name="connsiteX2" fmla="*/ 20142 w 946177"/>
              <a:gd name="connsiteY2" fmla="*/ 3038 h 132750"/>
              <a:gd name="connsiteX3" fmla="*/ 946177 w 946177"/>
              <a:gd name="connsiteY3" fmla="*/ 0 h 132750"/>
              <a:gd name="connsiteX0" fmla="*/ 760982 w 946177"/>
              <a:gd name="connsiteY0" fmla="*/ 132750 h 132750"/>
              <a:gd name="connsiteX1" fmla="*/ 178449 w 946177"/>
              <a:gd name="connsiteY1" fmla="*/ 126037 h 132750"/>
              <a:gd name="connsiteX2" fmla="*/ 20142 w 946177"/>
              <a:gd name="connsiteY2" fmla="*/ 3038 h 132750"/>
              <a:gd name="connsiteX3" fmla="*/ 946177 w 946177"/>
              <a:gd name="connsiteY3" fmla="*/ 0 h 132750"/>
              <a:gd name="connsiteX0" fmla="*/ 752183 w 937378"/>
              <a:gd name="connsiteY0" fmla="*/ 132750 h 132750"/>
              <a:gd name="connsiteX1" fmla="*/ 169650 w 937378"/>
              <a:gd name="connsiteY1" fmla="*/ 126037 h 132750"/>
              <a:gd name="connsiteX2" fmla="*/ 11343 w 937378"/>
              <a:gd name="connsiteY2" fmla="*/ 3038 h 132750"/>
              <a:gd name="connsiteX3" fmla="*/ 937378 w 937378"/>
              <a:gd name="connsiteY3" fmla="*/ 0 h 132750"/>
              <a:gd name="connsiteX0" fmla="*/ 752183 w 937378"/>
              <a:gd name="connsiteY0" fmla="*/ 132750 h 132750"/>
              <a:gd name="connsiteX1" fmla="*/ 169650 w 937378"/>
              <a:gd name="connsiteY1" fmla="*/ 131853 h 132750"/>
              <a:gd name="connsiteX2" fmla="*/ 11343 w 937378"/>
              <a:gd name="connsiteY2" fmla="*/ 3038 h 132750"/>
              <a:gd name="connsiteX3" fmla="*/ 937378 w 937378"/>
              <a:gd name="connsiteY3" fmla="*/ 0 h 132750"/>
              <a:gd name="connsiteX0" fmla="*/ 737896 w 937378"/>
              <a:gd name="connsiteY0" fmla="*/ 134014 h 134014"/>
              <a:gd name="connsiteX1" fmla="*/ 169650 w 937378"/>
              <a:gd name="connsiteY1" fmla="*/ 131853 h 134014"/>
              <a:gd name="connsiteX2" fmla="*/ 11343 w 937378"/>
              <a:gd name="connsiteY2" fmla="*/ 3038 h 134014"/>
              <a:gd name="connsiteX3" fmla="*/ 937378 w 937378"/>
              <a:gd name="connsiteY3" fmla="*/ 0 h 134014"/>
              <a:gd name="connsiteX0" fmla="*/ 737896 w 937378"/>
              <a:gd name="connsiteY0" fmla="*/ 134014 h 134014"/>
              <a:gd name="connsiteX1" fmla="*/ 169650 w 937378"/>
              <a:gd name="connsiteY1" fmla="*/ 131853 h 134014"/>
              <a:gd name="connsiteX2" fmla="*/ 11343 w 937378"/>
              <a:gd name="connsiteY2" fmla="*/ 3038 h 134014"/>
              <a:gd name="connsiteX3" fmla="*/ 937378 w 937378"/>
              <a:gd name="connsiteY3" fmla="*/ 0 h 134014"/>
              <a:gd name="connsiteX0" fmla="*/ 737698 w 937180"/>
              <a:gd name="connsiteY0" fmla="*/ 134014 h 134014"/>
              <a:gd name="connsiteX1" fmla="*/ 174215 w 937180"/>
              <a:gd name="connsiteY1" fmla="*/ 133876 h 134014"/>
              <a:gd name="connsiteX2" fmla="*/ 11145 w 937180"/>
              <a:gd name="connsiteY2" fmla="*/ 3038 h 134014"/>
              <a:gd name="connsiteX3" fmla="*/ 937180 w 937180"/>
              <a:gd name="connsiteY3" fmla="*/ 0 h 134014"/>
              <a:gd name="connsiteX0" fmla="*/ 737698 w 937180"/>
              <a:gd name="connsiteY0" fmla="*/ 134014 h 134014"/>
              <a:gd name="connsiteX1" fmla="*/ 174215 w 937180"/>
              <a:gd name="connsiteY1" fmla="*/ 133876 h 134014"/>
              <a:gd name="connsiteX2" fmla="*/ 11145 w 937180"/>
              <a:gd name="connsiteY2" fmla="*/ 3038 h 134014"/>
              <a:gd name="connsiteX3" fmla="*/ 937180 w 937180"/>
              <a:gd name="connsiteY3" fmla="*/ 0 h 134014"/>
              <a:gd name="connsiteX0" fmla="*/ 737698 w 937180"/>
              <a:gd name="connsiteY0" fmla="*/ 134014 h 134014"/>
              <a:gd name="connsiteX1" fmla="*/ 174215 w 937180"/>
              <a:gd name="connsiteY1" fmla="*/ 133876 h 134014"/>
              <a:gd name="connsiteX2" fmla="*/ 11145 w 937180"/>
              <a:gd name="connsiteY2" fmla="*/ 3038 h 134014"/>
              <a:gd name="connsiteX3" fmla="*/ 937180 w 937180"/>
              <a:gd name="connsiteY3" fmla="*/ 0 h 134014"/>
              <a:gd name="connsiteX0" fmla="*/ 563483 w 762965"/>
              <a:gd name="connsiteY0" fmla="*/ 134516 h 134516"/>
              <a:gd name="connsiteX1" fmla="*/ 0 w 762965"/>
              <a:gd name="connsiteY1" fmla="*/ 134378 h 134516"/>
              <a:gd name="connsiteX2" fmla="*/ 51242 w 762965"/>
              <a:gd name="connsiteY2" fmla="*/ 0 h 134516"/>
              <a:gd name="connsiteX3" fmla="*/ 762965 w 762965"/>
              <a:gd name="connsiteY3" fmla="*/ 502 h 134516"/>
              <a:gd name="connsiteX0" fmla="*/ 563483 w 762965"/>
              <a:gd name="connsiteY0" fmla="*/ 134516 h 134516"/>
              <a:gd name="connsiteX1" fmla="*/ 0 w 762965"/>
              <a:gd name="connsiteY1" fmla="*/ 134378 h 134516"/>
              <a:gd name="connsiteX2" fmla="*/ 51242 w 762965"/>
              <a:gd name="connsiteY2" fmla="*/ 0 h 134516"/>
              <a:gd name="connsiteX3" fmla="*/ 762965 w 762965"/>
              <a:gd name="connsiteY3" fmla="*/ 502 h 134516"/>
              <a:gd name="connsiteX0" fmla="*/ 674884 w 874366"/>
              <a:gd name="connsiteY0" fmla="*/ 141091 h 141091"/>
              <a:gd name="connsiteX1" fmla="*/ 111401 w 874366"/>
              <a:gd name="connsiteY1" fmla="*/ 140953 h 141091"/>
              <a:gd name="connsiteX2" fmla="*/ 718 w 874366"/>
              <a:gd name="connsiteY2" fmla="*/ 0 h 141091"/>
              <a:gd name="connsiteX3" fmla="*/ 874366 w 874366"/>
              <a:gd name="connsiteY3" fmla="*/ 7077 h 141091"/>
              <a:gd name="connsiteX0" fmla="*/ 674884 w 874366"/>
              <a:gd name="connsiteY0" fmla="*/ 141091 h 141091"/>
              <a:gd name="connsiteX1" fmla="*/ 111401 w 874366"/>
              <a:gd name="connsiteY1" fmla="*/ 140953 h 141091"/>
              <a:gd name="connsiteX2" fmla="*/ 718 w 874366"/>
              <a:gd name="connsiteY2" fmla="*/ 0 h 141091"/>
              <a:gd name="connsiteX3" fmla="*/ 874366 w 874366"/>
              <a:gd name="connsiteY3" fmla="*/ 7077 h 141091"/>
              <a:gd name="connsiteX0" fmla="*/ 674884 w 893416"/>
              <a:gd name="connsiteY0" fmla="*/ 141091 h 141091"/>
              <a:gd name="connsiteX1" fmla="*/ 111401 w 893416"/>
              <a:gd name="connsiteY1" fmla="*/ 140953 h 141091"/>
              <a:gd name="connsiteX2" fmla="*/ 718 w 893416"/>
              <a:gd name="connsiteY2" fmla="*/ 0 h 141091"/>
              <a:gd name="connsiteX3" fmla="*/ 893416 w 893416"/>
              <a:gd name="connsiteY3" fmla="*/ 755 h 141091"/>
              <a:gd name="connsiteX0" fmla="*/ 677087 w 895619"/>
              <a:gd name="connsiteY0" fmla="*/ 141091 h 141091"/>
              <a:gd name="connsiteX1" fmla="*/ 13591 w 895619"/>
              <a:gd name="connsiteY1" fmla="*/ 140953 h 141091"/>
              <a:gd name="connsiteX2" fmla="*/ 2921 w 895619"/>
              <a:gd name="connsiteY2" fmla="*/ 0 h 141091"/>
              <a:gd name="connsiteX3" fmla="*/ 895619 w 895619"/>
              <a:gd name="connsiteY3" fmla="*/ 755 h 141091"/>
              <a:gd name="connsiteX0" fmla="*/ 674230 w 892762"/>
              <a:gd name="connsiteY0" fmla="*/ 140754 h 140754"/>
              <a:gd name="connsiteX1" fmla="*/ 10734 w 892762"/>
              <a:gd name="connsiteY1" fmla="*/ 140616 h 140754"/>
              <a:gd name="connsiteX2" fmla="*/ 3239 w 892762"/>
              <a:gd name="connsiteY2" fmla="*/ 0 h 140754"/>
              <a:gd name="connsiteX3" fmla="*/ 892762 w 892762"/>
              <a:gd name="connsiteY3" fmla="*/ 418 h 140754"/>
              <a:gd name="connsiteX0" fmla="*/ 671160 w 889692"/>
              <a:gd name="connsiteY0" fmla="*/ 140754 h 140754"/>
              <a:gd name="connsiteX1" fmla="*/ 7664 w 889692"/>
              <a:gd name="connsiteY1" fmla="*/ 140616 h 140754"/>
              <a:gd name="connsiteX2" fmla="*/ 169 w 889692"/>
              <a:gd name="connsiteY2" fmla="*/ 0 h 140754"/>
              <a:gd name="connsiteX3" fmla="*/ 889692 w 889692"/>
              <a:gd name="connsiteY3" fmla="*/ 418 h 140754"/>
              <a:gd name="connsiteX0" fmla="*/ 809273 w 889692"/>
              <a:gd name="connsiteY0" fmla="*/ 140521 h 140616"/>
              <a:gd name="connsiteX1" fmla="*/ 7664 w 889692"/>
              <a:gd name="connsiteY1" fmla="*/ 140616 h 140616"/>
              <a:gd name="connsiteX2" fmla="*/ 169 w 889692"/>
              <a:gd name="connsiteY2" fmla="*/ 0 h 140616"/>
              <a:gd name="connsiteX3" fmla="*/ 889692 w 889692"/>
              <a:gd name="connsiteY3" fmla="*/ 418 h 140616"/>
              <a:gd name="connsiteX0" fmla="*/ 809273 w 872360"/>
              <a:gd name="connsiteY0" fmla="*/ 140569 h 140664"/>
              <a:gd name="connsiteX1" fmla="*/ 7664 w 872360"/>
              <a:gd name="connsiteY1" fmla="*/ 140664 h 140664"/>
              <a:gd name="connsiteX2" fmla="*/ 169 w 872360"/>
              <a:gd name="connsiteY2" fmla="*/ 48 h 140664"/>
              <a:gd name="connsiteX3" fmla="*/ 872360 w 872360"/>
              <a:gd name="connsiteY3" fmla="*/ 0 h 140664"/>
              <a:gd name="connsiteX0" fmla="*/ 867046 w 872360"/>
              <a:gd name="connsiteY0" fmla="*/ 140685 h 140685"/>
              <a:gd name="connsiteX1" fmla="*/ 7664 w 872360"/>
              <a:gd name="connsiteY1" fmla="*/ 140664 h 140685"/>
              <a:gd name="connsiteX2" fmla="*/ 169 w 872360"/>
              <a:gd name="connsiteY2" fmla="*/ 48 h 140685"/>
              <a:gd name="connsiteX3" fmla="*/ 872360 w 872360"/>
              <a:gd name="connsiteY3" fmla="*/ 0 h 14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360" h="140685">
                <a:moveTo>
                  <a:pt x="867046" y="140685"/>
                </a:moveTo>
                <a:lnTo>
                  <a:pt x="7664" y="140664"/>
                </a:lnTo>
                <a:cubicBezTo>
                  <a:pt x="10935" y="116961"/>
                  <a:pt x="-1580" y="19579"/>
                  <a:pt x="169" y="48"/>
                </a:cubicBezTo>
                <a:lnTo>
                  <a:pt x="872360" y="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 flipH="1">
            <a:off x="7553776" y="2228623"/>
            <a:ext cx="338139" cy="2877134"/>
          </a:xfrm>
          <a:custGeom>
            <a:avLst/>
            <a:gdLst>
              <a:gd name="connsiteX0" fmla="*/ 1388962 w 1388962"/>
              <a:gd name="connsiteY0" fmla="*/ 139728 h 139728"/>
              <a:gd name="connsiteX1" fmla="*/ 1192192 w 1388962"/>
              <a:gd name="connsiteY1" fmla="*/ 116578 h 139728"/>
              <a:gd name="connsiteX2" fmla="*/ 1076446 w 1388962"/>
              <a:gd name="connsiteY2" fmla="*/ 105004 h 139728"/>
              <a:gd name="connsiteX3" fmla="*/ 821803 w 1388962"/>
              <a:gd name="connsiteY3" fmla="*/ 70280 h 139728"/>
              <a:gd name="connsiteX4" fmla="*/ 694481 w 1388962"/>
              <a:gd name="connsiteY4" fmla="*/ 47130 h 139728"/>
              <a:gd name="connsiteX5" fmla="*/ 567160 w 1388962"/>
              <a:gd name="connsiteY5" fmla="*/ 35556 h 139728"/>
              <a:gd name="connsiteX6" fmla="*/ 196770 w 1388962"/>
              <a:gd name="connsiteY6" fmla="*/ 12406 h 139728"/>
              <a:gd name="connsiteX7" fmla="*/ 0 w 1388962"/>
              <a:gd name="connsiteY7" fmla="*/ 832 h 139728"/>
              <a:gd name="connsiteX0" fmla="*/ 1388962 w 1388962"/>
              <a:gd name="connsiteY0" fmla="*/ 138896 h 138896"/>
              <a:gd name="connsiteX1" fmla="*/ 1192192 w 1388962"/>
              <a:gd name="connsiteY1" fmla="*/ 115746 h 138896"/>
              <a:gd name="connsiteX2" fmla="*/ 1076446 w 1388962"/>
              <a:gd name="connsiteY2" fmla="*/ 104172 h 138896"/>
              <a:gd name="connsiteX3" fmla="*/ 821803 w 1388962"/>
              <a:gd name="connsiteY3" fmla="*/ 69448 h 138896"/>
              <a:gd name="connsiteX4" fmla="*/ 694481 w 1388962"/>
              <a:gd name="connsiteY4" fmla="*/ 46298 h 138896"/>
              <a:gd name="connsiteX5" fmla="*/ 567160 w 1388962"/>
              <a:gd name="connsiteY5" fmla="*/ 34724 h 138896"/>
              <a:gd name="connsiteX6" fmla="*/ 0 w 1388962"/>
              <a:gd name="connsiteY6" fmla="*/ 0 h 138896"/>
              <a:gd name="connsiteX0" fmla="*/ 1388962 w 1388962"/>
              <a:gd name="connsiteY0" fmla="*/ 138896 h 138896"/>
              <a:gd name="connsiteX1" fmla="*/ 1192192 w 1388962"/>
              <a:gd name="connsiteY1" fmla="*/ 115746 h 138896"/>
              <a:gd name="connsiteX2" fmla="*/ 1076446 w 1388962"/>
              <a:gd name="connsiteY2" fmla="*/ 104172 h 138896"/>
              <a:gd name="connsiteX3" fmla="*/ 694481 w 1388962"/>
              <a:gd name="connsiteY3" fmla="*/ 46298 h 138896"/>
              <a:gd name="connsiteX4" fmla="*/ 567160 w 1388962"/>
              <a:gd name="connsiteY4" fmla="*/ 34724 h 138896"/>
              <a:gd name="connsiteX5" fmla="*/ 0 w 1388962"/>
              <a:gd name="connsiteY5" fmla="*/ 0 h 138896"/>
              <a:gd name="connsiteX0" fmla="*/ 1388962 w 1388962"/>
              <a:gd name="connsiteY0" fmla="*/ 138896 h 138896"/>
              <a:gd name="connsiteX1" fmla="*/ 1192192 w 1388962"/>
              <a:gd name="connsiteY1" fmla="*/ 115746 h 138896"/>
              <a:gd name="connsiteX2" fmla="*/ 1076446 w 1388962"/>
              <a:gd name="connsiteY2" fmla="*/ 104172 h 138896"/>
              <a:gd name="connsiteX3" fmla="*/ 567160 w 1388962"/>
              <a:gd name="connsiteY3" fmla="*/ 34724 h 138896"/>
              <a:gd name="connsiteX4" fmla="*/ 0 w 1388962"/>
              <a:gd name="connsiteY4" fmla="*/ 0 h 138896"/>
              <a:gd name="connsiteX0" fmla="*/ 831244 w 1038017"/>
              <a:gd name="connsiteY0" fmla="*/ 132750 h 132750"/>
              <a:gd name="connsiteX1" fmla="*/ 634474 w 1038017"/>
              <a:gd name="connsiteY1" fmla="*/ 109600 h 132750"/>
              <a:gd name="connsiteX2" fmla="*/ 518728 w 1038017"/>
              <a:gd name="connsiteY2" fmla="*/ 98026 h 132750"/>
              <a:gd name="connsiteX3" fmla="*/ 9442 w 1038017"/>
              <a:gd name="connsiteY3" fmla="*/ 28578 h 132750"/>
              <a:gd name="connsiteX4" fmla="*/ 1016439 w 1038017"/>
              <a:gd name="connsiteY4" fmla="*/ 0 h 132750"/>
              <a:gd name="connsiteX0" fmla="*/ 831244 w 1016439"/>
              <a:gd name="connsiteY0" fmla="*/ 132750 h 132750"/>
              <a:gd name="connsiteX1" fmla="*/ 634474 w 1016439"/>
              <a:gd name="connsiteY1" fmla="*/ 109600 h 132750"/>
              <a:gd name="connsiteX2" fmla="*/ 518728 w 1016439"/>
              <a:gd name="connsiteY2" fmla="*/ 98026 h 132750"/>
              <a:gd name="connsiteX3" fmla="*/ 9442 w 1016439"/>
              <a:gd name="connsiteY3" fmla="*/ 28578 h 132750"/>
              <a:gd name="connsiteX4" fmla="*/ 1016439 w 1016439"/>
              <a:gd name="connsiteY4" fmla="*/ 0 h 132750"/>
              <a:gd name="connsiteX0" fmla="*/ 831244 w 1016439"/>
              <a:gd name="connsiteY0" fmla="*/ 132750 h 132750"/>
              <a:gd name="connsiteX1" fmla="*/ 634474 w 1016439"/>
              <a:gd name="connsiteY1" fmla="*/ 109600 h 132750"/>
              <a:gd name="connsiteX2" fmla="*/ 518728 w 1016439"/>
              <a:gd name="connsiteY2" fmla="*/ 98026 h 132750"/>
              <a:gd name="connsiteX3" fmla="*/ 9442 w 1016439"/>
              <a:gd name="connsiteY3" fmla="*/ 28578 h 132750"/>
              <a:gd name="connsiteX4" fmla="*/ 1016439 w 1016439"/>
              <a:gd name="connsiteY4" fmla="*/ 0 h 132750"/>
              <a:gd name="connsiteX0" fmla="*/ 831244 w 1016439"/>
              <a:gd name="connsiteY0" fmla="*/ 132750 h 132750"/>
              <a:gd name="connsiteX1" fmla="*/ 634474 w 1016439"/>
              <a:gd name="connsiteY1" fmla="*/ 109600 h 132750"/>
              <a:gd name="connsiteX2" fmla="*/ 518728 w 1016439"/>
              <a:gd name="connsiteY2" fmla="*/ 98026 h 132750"/>
              <a:gd name="connsiteX3" fmla="*/ 9442 w 1016439"/>
              <a:gd name="connsiteY3" fmla="*/ 28578 h 132750"/>
              <a:gd name="connsiteX4" fmla="*/ 1016439 w 1016439"/>
              <a:gd name="connsiteY4" fmla="*/ 0 h 132750"/>
              <a:gd name="connsiteX0" fmla="*/ 751610 w 936805"/>
              <a:gd name="connsiteY0" fmla="*/ 132750 h 132750"/>
              <a:gd name="connsiteX1" fmla="*/ 554840 w 936805"/>
              <a:gd name="connsiteY1" fmla="*/ 109600 h 132750"/>
              <a:gd name="connsiteX2" fmla="*/ 439094 w 936805"/>
              <a:gd name="connsiteY2" fmla="*/ 98026 h 132750"/>
              <a:gd name="connsiteX3" fmla="*/ 10770 w 936805"/>
              <a:gd name="connsiteY3" fmla="*/ 3038 h 132750"/>
              <a:gd name="connsiteX4" fmla="*/ 936805 w 936805"/>
              <a:gd name="connsiteY4" fmla="*/ 0 h 132750"/>
              <a:gd name="connsiteX0" fmla="*/ 751610 w 936805"/>
              <a:gd name="connsiteY0" fmla="*/ 132750 h 132750"/>
              <a:gd name="connsiteX1" fmla="*/ 554840 w 936805"/>
              <a:gd name="connsiteY1" fmla="*/ 109600 h 132750"/>
              <a:gd name="connsiteX2" fmla="*/ 439094 w 936805"/>
              <a:gd name="connsiteY2" fmla="*/ 98026 h 132750"/>
              <a:gd name="connsiteX3" fmla="*/ 10770 w 936805"/>
              <a:gd name="connsiteY3" fmla="*/ 3038 h 132750"/>
              <a:gd name="connsiteX4" fmla="*/ 936805 w 936805"/>
              <a:gd name="connsiteY4" fmla="*/ 0 h 132750"/>
              <a:gd name="connsiteX0" fmla="*/ 740840 w 926035"/>
              <a:gd name="connsiteY0" fmla="*/ 132750 h 132750"/>
              <a:gd name="connsiteX1" fmla="*/ 544070 w 926035"/>
              <a:gd name="connsiteY1" fmla="*/ 109600 h 132750"/>
              <a:gd name="connsiteX2" fmla="*/ 428324 w 926035"/>
              <a:gd name="connsiteY2" fmla="*/ 98026 h 132750"/>
              <a:gd name="connsiteX3" fmla="*/ 0 w 926035"/>
              <a:gd name="connsiteY3" fmla="*/ 3038 h 132750"/>
              <a:gd name="connsiteX4" fmla="*/ 926035 w 926035"/>
              <a:gd name="connsiteY4" fmla="*/ 0 h 132750"/>
              <a:gd name="connsiteX0" fmla="*/ 746579 w 931774"/>
              <a:gd name="connsiteY0" fmla="*/ 132750 h 132750"/>
              <a:gd name="connsiteX1" fmla="*/ 549809 w 931774"/>
              <a:gd name="connsiteY1" fmla="*/ 109600 h 132750"/>
              <a:gd name="connsiteX2" fmla="*/ 5739 w 931774"/>
              <a:gd name="connsiteY2" fmla="*/ 3038 h 132750"/>
              <a:gd name="connsiteX3" fmla="*/ 931774 w 931774"/>
              <a:gd name="connsiteY3" fmla="*/ 0 h 132750"/>
              <a:gd name="connsiteX0" fmla="*/ 760778 w 945973"/>
              <a:gd name="connsiteY0" fmla="*/ 132750 h 134867"/>
              <a:gd name="connsiteX1" fmla="*/ 178245 w 945973"/>
              <a:gd name="connsiteY1" fmla="*/ 126037 h 134867"/>
              <a:gd name="connsiteX2" fmla="*/ 19938 w 945973"/>
              <a:gd name="connsiteY2" fmla="*/ 3038 h 134867"/>
              <a:gd name="connsiteX3" fmla="*/ 945973 w 945973"/>
              <a:gd name="connsiteY3" fmla="*/ 0 h 134867"/>
              <a:gd name="connsiteX0" fmla="*/ 760982 w 946177"/>
              <a:gd name="connsiteY0" fmla="*/ 132750 h 132750"/>
              <a:gd name="connsiteX1" fmla="*/ 178449 w 946177"/>
              <a:gd name="connsiteY1" fmla="*/ 126037 h 132750"/>
              <a:gd name="connsiteX2" fmla="*/ 20142 w 946177"/>
              <a:gd name="connsiteY2" fmla="*/ 3038 h 132750"/>
              <a:gd name="connsiteX3" fmla="*/ 946177 w 946177"/>
              <a:gd name="connsiteY3" fmla="*/ 0 h 132750"/>
              <a:gd name="connsiteX0" fmla="*/ 760982 w 946177"/>
              <a:gd name="connsiteY0" fmla="*/ 132750 h 132750"/>
              <a:gd name="connsiteX1" fmla="*/ 178449 w 946177"/>
              <a:gd name="connsiteY1" fmla="*/ 126037 h 132750"/>
              <a:gd name="connsiteX2" fmla="*/ 20142 w 946177"/>
              <a:gd name="connsiteY2" fmla="*/ 3038 h 132750"/>
              <a:gd name="connsiteX3" fmla="*/ 946177 w 946177"/>
              <a:gd name="connsiteY3" fmla="*/ 0 h 132750"/>
              <a:gd name="connsiteX0" fmla="*/ 760982 w 946177"/>
              <a:gd name="connsiteY0" fmla="*/ 132750 h 132750"/>
              <a:gd name="connsiteX1" fmla="*/ 178449 w 946177"/>
              <a:gd name="connsiteY1" fmla="*/ 126037 h 132750"/>
              <a:gd name="connsiteX2" fmla="*/ 20142 w 946177"/>
              <a:gd name="connsiteY2" fmla="*/ 3038 h 132750"/>
              <a:gd name="connsiteX3" fmla="*/ 946177 w 946177"/>
              <a:gd name="connsiteY3" fmla="*/ 0 h 132750"/>
              <a:gd name="connsiteX0" fmla="*/ 752183 w 937378"/>
              <a:gd name="connsiteY0" fmla="*/ 132750 h 132750"/>
              <a:gd name="connsiteX1" fmla="*/ 169650 w 937378"/>
              <a:gd name="connsiteY1" fmla="*/ 126037 h 132750"/>
              <a:gd name="connsiteX2" fmla="*/ 11343 w 937378"/>
              <a:gd name="connsiteY2" fmla="*/ 3038 h 132750"/>
              <a:gd name="connsiteX3" fmla="*/ 937378 w 937378"/>
              <a:gd name="connsiteY3" fmla="*/ 0 h 132750"/>
              <a:gd name="connsiteX0" fmla="*/ 752183 w 937378"/>
              <a:gd name="connsiteY0" fmla="*/ 132750 h 132750"/>
              <a:gd name="connsiteX1" fmla="*/ 169650 w 937378"/>
              <a:gd name="connsiteY1" fmla="*/ 131853 h 132750"/>
              <a:gd name="connsiteX2" fmla="*/ 11343 w 937378"/>
              <a:gd name="connsiteY2" fmla="*/ 3038 h 132750"/>
              <a:gd name="connsiteX3" fmla="*/ 937378 w 937378"/>
              <a:gd name="connsiteY3" fmla="*/ 0 h 132750"/>
              <a:gd name="connsiteX0" fmla="*/ 737896 w 937378"/>
              <a:gd name="connsiteY0" fmla="*/ 134014 h 134014"/>
              <a:gd name="connsiteX1" fmla="*/ 169650 w 937378"/>
              <a:gd name="connsiteY1" fmla="*/ 131853 h 134014"/>
              <a:gd name="connsiteX2" fmla="*/ 11343 w 937378"/>
              <a:gd name="connsiteY2" fmla="*/ 3038 h 134014"/>
              <a:gd name="connsiteX3" fmla="*/ 937378 w 937378"/>
              <a:gd name="connsiteY3" fmla="*/ 0 h 134014"/>
              <a:gd name="connsiteX0" fmla="*/ 737896 w 937378"/>
              <a:gd name="connsiteY0" fmla="*/ 134014 h 134014"/>
              <a:gd name="connsiteX1" fmla="*/ 169650 w 937378"/>
              <a:gd name="connsiteY1" fmla="*/ 131853 h 134014"/>
              <a:gd name="connsiteX2" fmla="*/ 11343 w 937378"/>
              <a:gd name="connsiteY2" fmla="*/ 3038 h 134014"/>
              <a:gd name="connsiteX3" fmla="*/ 937378 w 937378"/>
              <a:gd name="connsiteY3" fmla="*/ 0 h 134014"/>
              <a:gd name="connsiteX0" fmla="*/ 737698 w 937180"/>
              <a:gd name="connsiteY0" fmla="*/ 134014 h 134014"/>
              <a:gd name="connsiteX1" fmla="*/ 174215 w 937180"/>
              <a:gd name="connsiteY1" fmla="*/ 133876 h 134014"/>
              <a:gd name="connsiteX2" fmla="*/ 11145 w 937180"/>
              <a:gd name="connsiteY2" fmla="*/ 3038 h 134014"/>
              <a:gd name="connsiteX3" fmla="*/ 937180 w 937180"/>
              <a:gd name="connsiteY3" fmla="*/ 0 h 134014"/>
              <a:gd name="connsiteX0" fmla="*/ 737698 w 937180"/>
              <a:gd name="connsiteY0" fmla="*/ 134014 h 134014"/>
              <a:gd name="connsiteX1" fmla="*/ 174215 w 937180"/>
              <a:gd name="connsiteY1" fmla="*/ 133876 h 134014"/>
              <a:gd name="connsiteX2" fmla="*/ 11145 w 937180"/>
              <a:gd name="connsiteY2" fmla="*/ 3038 h 134014"/>
              <a:gd name="connsiteX3" fmla="*/ 937180 w 937180"/>
              <a:gd name="connsiteY3" fmla="*/ 0 h 134014"/>
              <a:gd name="connsiteX0" fmla="*/ 737698 w 937180"/>
              <a:gd name="connsiteY0" fmla="*/ 134014 h 134014"/>
              <a:gd name="connsiteX1" fmla="*/ 174215 w 937180"/>
              <a:gd name="connsiteY1" fmla="*/ 133876 h 134014"/>
              <a:gd name="connsiteX2" fmla="*/ 11145 w 937180"/>
              <a:gd name="connsiteY2" fmla="*/ 3038 h 134014"/>
              <a:gd name="connsiteX3" fmla="*/ 937180 w 937180"/>
              <a:gd name="connsiteY3" fmla="*/ 0 h 134014"/>
              <a:gd name="connsiteX0" fmla="*/ 563483 w 762965"/>
              <a:gd name="connsiteY0" fmla="*/ 134516 h 134516"/>
              <a:gd name="connsiteX1" fmla="*/ 0 w 762965"/>
              <a:gd name="connsiteY1" fmla="*/ 134378 h 134516"/>
              <a:gd name="connsiteX2" fmla="*/ 51242 w 762965"/>
              <a:gd name="connsiteY2" fmla="*/ 0 h 134516"/>
              <a:gd name="connsiteX3" fmla="*/ 762965 w 762965"/>
              <a:gd name="connsiteY3" fmla="*/ 502 h 134516"/>
              <a:gd name="connsiteX0" fmla="*/ 563483 w 762965"/>
              <a:gd name="connsiteY0" fmla="*/ 134516 h 134516"/>
              <a:gd name="connsiteX1" fmla="*/ 0 w 762965"/>
              <a:gd name="connsiteY1" fmla="*/ 134378 h 134516"/>
              <a:gd name="connsiteX2" fmla="*/ 51242 w 762965"/>
              <a:gd name="connsiteY2" fmla="*/ 0 h 134516"/>
              <a:gd name="connsiteX3" fmla="*/ 762965 w 762965"/>
              <a:gd name="connsiteY3" fmla="*/ 502 h 134516"/>
              <a:gd name="connsiteX0" fmla="*/ 674884 w 874366"/>
              <a:gd name="connsiteY0" fmla="*/ 141091 h 141091"/>
              <a:gd name="connsiteX1" fmla="*/ 111401 w 874366"/>
              <a:gd name="connsiteY1" fmla="*/ 140953 h 141091"/>
              <a:gd name="connsiteX2" fmla="*/ 718 w 874366"/>
              <a:gd name="connsiteY2" fmla="*/ 0 h 141091"/>
              <a:gd name="connsiteX3" fmla="*/ 874366 w 874366"/>
              <a:gd name="connsiteY3" fmla="*/ 7077 h 141091"/>
              <a:gd name="connsiteX0" fmla="*/ 674884 w 874366"/>
              <a:gd name="connsiteY0" fmla="*/ 141091 h 141091"/>
              <a:gd name="connsiteX1" fmla="*/ 111401 w 874366"/>
              <a:gd name="connsiteY1" fmla="*/ 140953 h 141091"/>
              <a:gd name="connsiteX2" fmla="*/ 718 w 874366"/>
              <a:gd name="connsiteY2" fmla="*/ 0 h 141091"/>
              <a:gd name="connsiteX3" fmla="*/ 874366 w 874366"/>
              <a:gd name="connsiteY3" fmla="*/ 7077 h 141091"/>
              <a:gd name="connsiteX0" fmla="*/ 674884 w 893416"/>
              <a:gd name="connsiteY0" fmla="*/ 141091 h 141091"/>
              <a:gd name="connsiteX1" fmla="*/ 111401 w 893416"/>
              <a:gd name="connsiteY1" fmla="*/ 140953 h 141091"/>
              <a:gd name="connsiteX2" fmla="*/ 718 w 893416"/>
              <a:gd name="connsiteY2" fmla="*/ 0 h 141091"/>
              <a:gd name="connsiteX3" fmla="*/ 893416 w 893416"/>
              <a:gd name="connsiteY3" fmla="*/ 755 h 141091"/>
              <a:gd name="connsiteX0" fmla="*/ 677087 w 895619"/>
              <a:gd name="connsiteY0" fmla="*/ 141091 h 141091"/>
              <a:gd name="connsiteX1" fmla="*/ 13591 w 895619"/>
              <a:gd name="connsiteY1" fmla="*/ 140953 h 141091"/>
              <a:gd name="connsiteX2" fmla="*/ 2921 w 895619"/>
              <a:gd name="connsiteY2" fmla="*/ 0 h 141091"/>
              <a:gd name="connsiteX3" fmla="*/ 895619 w 895619"/>
              <a:gd name="connsiteY3" fmla="*/ 755 h 141091"/>
              <a:gd name="connsiteX0" fmla="*/ 674230 w 892762"/>
              <a:gd name="connsiteY0" fmla="*/ 140754 h 140754"/>
              <a:gd name="connsiteX1" fmla="*/ 10734 w 892762"/>
              <a:gd name="connsiteY1" fmla="*/ 140616 h 140754"/>
              <a:gd name="connsiteX2" fmla="*/ 3239 w 892762"/>
              <a:gd name="connsiteY2" fmla="*/ 0 h 140754"/>
              <a:gd name="connsiteX3" fmla="*/ 892762 w 892762"/>
              <a:gd name="connsiteY3" fmla="*/ 418 h 140754"/>
              <a:gd name="connsiteX0" fmla="*/ 671160 w 889692"/>
              <a:gd name="connsiteY0" fmla="*/ 140754 h 140754"/>
              <a:gd name="connsiteX1" fmla="*/ 7664 w 889692"/>
              <a:gd name="connsiteY1" fmla="*/ 140616 h 140754"/>
              <a:gd name="connsiteX2" fmla="*/ 169 w 889692"/>
              <a:gd name="connsiteY2" fmla="*/ 0 h 140754"/>
              <a:gd name="connsiteX3" fmla="*/ 889692 w 889692"/>
              <a:gd name="connsiteY3" fmla="*/ 418 h 140754"/>
              <a:gd name="connsiteX0" fmla="*/ 809273 w 889692"/>
              <a:gd name="connsiteY0" fmla="*/ 140521 h 140616"/>
              <a:gd name="connsiteX1" fmla="*/ 7664 w 889692"/>
              <a:gd name="connsiteY1" fmla="*/ 140616 h 140616"/>
              <a:gd name="connsiteX2" fmla="*/ 169 w 889692"/>
              <a:gd name="connsiteY2" fmla="*/ 0 h 140616"/>
              <a:gd name="connsiteX3" fmla="*/ 889692 w 889692"/>
              <a:gd name="connsiteY3" fmla="*/ 418 h 140616"/>
              <a:gd name="connsiteX0" fmla="*/ 809273 w 872360"/>
              <a:gd name="connsiteY0" fmla="*/ 140569 h 140664"/>
              <a:gd name="connsiteX1" fmla="*/ 7664 w 872360"/>
              <a:gd name="connsiteY1" fmla="*/ 140664 h 140664"/>
              <a:gd name="connsiteX2" fmla="*/ 169 w 872360"/>
              <a:gd name="connsiteY2" fmla="*/ 48 h 140664"/>
              <a:gd name="connsiteX3" fmla="*/ 872360 w 872360"/>
              <a:gd name="connsiteY3" fmla="*/ 0 h 140664"/>
              <a:gd name="connsiteX0" fmla="*/ 867046 w 872360"/>
              <a:gd name="connsiteY0" fmla="*/ 140685 h 140685"/>
              <a:gd name="connsiteX1" fmla="*/ 7664 w 872360"/>
              <a:gd name="connsiteY1" fmla="*/ 140664 h 140685"/>
              <a:gd name="connsiteX2" fmla="*/ 169 w 872360"/>
              <a:gd name="connsiteY2" fmla="*/ 48 h 140685"/>
              <a:gd name="connsiteX3" fmla="*/ 872360 w 872360"/>
              <a:gd name="connsiteY3" fmla="*/ 0 h 14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360" h="140685">
                <a:moveTo>
                  <a:pt x="867046" y="140685"/>
                </a:moveTo>
                <a:lnTo>
                  <a:pt x="7664" y="140664"/>
                </a:lnTo>
                <a:cubicBezTo>
                  <a:pt x="10935" y="116961"/>
                  <a:pt x="-1580" y="19579"/>
                  <a:pt x="169" y="48"/>
                </a:cubicBezTo>
                <a:lnTo>
                  <a:pt x="872360" y="0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122044" y="5609006"/>
            <a:ext cx="593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Choose your spaceship using shift keys</a:t>
            </a:r>
            <a:endParaRPr lang="en-GB" sz="2400" dirty="0"/>
          </a:p>
        </p:txBody>
      </p:sp>
      <p:sp>
        <p:nvSpPr>
          <p:cNvPr id="2" name="Rectangle 1"/>
          <p:cNvSpPr/>
          <p:nvPr/>
        </p:nvSpPr>
        <p:spPr>
          <a:xfrm>
            <a:off x="279672" y="196334"/>
            <a:ext cx="81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Trial: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4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77645" y="881601"/>
            <a:ext cx="3460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Step 2:</a:t>
            </a:r>
          </a:p>
          <a:p>
            <a:r>
              <a:rPr lang="en-GB" sz="2400" dirty="0" smtClean="0"/>
              <a:t>Reach the planet, press space bar to use to portal</a:t>
            </a:r>
            <a:endParaRPr lang="en-GB" sz="2400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49" y="962344"/>
            <a:ext cx="2489471" cy="24894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122046" y="5609007"/>
            <a:ext cx="593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Press space bar to continue</a:t>
            </a:r>
            <a:endParaRPr lang="en-GB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17" y="4203550"/>
            <a:ext cx="2798931" cy="11532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463" y="659460"/>
            <a:ext cx="3095238" cy="30952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9672" y="196334"/>
            <a:ext cx="81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Trial: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6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77645" y="881601"/>
            <a:ext cx="3460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Step 3:</a:t>
            </a:r>
          </a:p>
          <a:p>
            <a:r>
              <a:rPr lang="en-GB" sz="2400" dirty="0" smtClean="0"/>
              <a:t>Reach the </a:t>
            </a:r>
            <a:r>
              <a:rPr lang="en-US" sz="2400" dirty="0"/>
              <a:t>extragalactic </a:t>
            </a:r>
            <a:r>
              <a:rPr lang="en-US" sz="2400" dirty="0" smtClean="0"/>
              <a:t>planet</a:t>
            </a:r>
            <a:r>
              <a:rPr lang="en-GB" sz="2400" dirty="0" smtClean="0"/>
              <a:t>, </a:t>
            </a:r>
            <a:r>
              <a:rPr lang="en-GB" sz="2400" dirty="0" smtClean="0"/>
              <a:t>press space bar to collect the money and continue 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22046" y="5609007"/>
            <a:ext cx="593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Press space bar to continue</a:t>
            </a:r>
            <a:endParaRPr lang="en-GB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17" y="4203550"/>
            <a:ext cx="2798931" cy="115326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79672" y="196334"/>
            <a:ext cx="81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Trial: 1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5707407" y="3563211"/>
            <a:ext cx="763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0.08 £</a:t>
            </a:r>
            <a:endParaRPr lang="en-GB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9" y="881601"/>
            <a:ext cx="2646224" cy="26440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286" y="1508452"/>
            <a:ext cx="1731090" cy="198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8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22" y="1011021"/>
            <a:ext cx="2434120" cy="23921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463" y="659460"/>
            <a:ext cx="3095238" cy="30952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7645" y="881601"/>
            <a:ext cx="3460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Step 1:</a:t>
            </a:r>
          </a:p>
          <a:p>
            <a:r>
              <a:rPr lang="en-GB" sz="2400" dirty="0" smtClean="0"/>
              <a:t>If you are already placed on a planet press the space bar to use to portal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22046" y="5609007"/>
            <a:ext cx="593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Press space bar to continue</a:t>
            </a:r>
            <a:endParaRPr lang="en-GB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17" y="4203550"/>
            <a:ext cx="2798931" cy="115326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9672" y="196334"/>
            <a:ext cx="81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Trial: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9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77645" y="881601"/>
            <a:ext cx="3460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Step 2:</a:t>
            </a:r>
          </a:p>
          <a:p>
            <a:r>
              <a:rPr lang="en-GB" sz="2400" dirty="0" smtClean="0"/>
              <a:t>Reach the </a:t>
            </a:r>
            <a:r>
              <a:rPr lang="en-US" sz="2400" dirty="0"/>
              <a:t>extragalactic </a:t>
            </a:r>
            <a:r>
              <a:rPr lang="en-US" sz="2400" dirty="0" smtClean="0"/>
              <a:t>planet</a:t>
            </a:r>
            <a:r>
              <a:rPr lang="en-GB" sz="2400" dirty="0" smtClean="0"/>
              <a:t>, </a:t>
            </a:r>
            <a:r>
              <a:rPr lang="en-GB" sz="2400" dirty="0" smtClean="0"/>
              <a:t>press space bar to collect the money and continue 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22046" y="5609007"/>
            <a:ext cx="593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Press space bar to continue</a:t>
            </a:r>
            <a:endParaRPr lang="en-GB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17" y="4203550"/>
            <a:ext cx="2798931" cy="115326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79672" y="196334"/>
            <a:ext cx="81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Trial: 2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707407" y="3563211"/>
            <a:ext cx="763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0.02 £</a:t>
            </a:r>
            <a:endParaRPr lang="en-GB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"/>
          <a:stretch/>
        </p:blipFill>
        <p:spPr>
          <a:xfrm>
            <a:off x="4706497" y="848500"/>
            <a:ext cx="2765167" cy="27477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705" y="2649805"/>
            <a:ext cx="762937" cy="8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4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</TotalTime>
  <Words>257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Khachatoorian, Nareg</dc:creator>
  <cp:lastModifiedBy>Khachatoorian, Nareg</cp:lastModifiedBy>
  <cp:revision>64</cp:revision>
  <dcterms:created xsi:type="dcterms:W3CDTF">2017-06-03T13:12:09Z</dcterms:created>
  <dcterms:modified xsi:type="dcterms:W3CDTF">2017-06-12T14:19:26Z</dcterms:modified>
</cp:coreProperties>
</file>