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5" r:id="rId2"/>
    <p:sldId id="263" r:id="rId3"/>
    <p:sldId id="262" r:id="rId4"/>
    <p:sldId id="266" r:id="rId5"/>
    <p:sldId id="267" r:id="rId6"/>
    <p:sldId id="264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90" autoAdjust="0"/>
    <p:restoredTop sz="98286" autoAdjust="0"/>
  </p:normalViewPr>
  <p:slideViewPr>
    <p:cSldViewPr snapToGrid="0" snapToObjects="1">
      <p:cViewPr varScale="1">
        <p:scale>
          <a:sx n="141" d="100"/>
          <a:sy n="141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14A5-BAC2-144F-836B-69D10C304A7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5B293-0A51-B545-BDE0-765B8535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7783-5C51-F145-B158-6AE0082AE66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4.png"/><Relationship Id="rId10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0.jp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6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8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/>
          <p:cNvCxnSpPr/>
          <p:nvPr/>
        </p:nvCxnSpPr>
        <p:spPr>
          <a:xfrm flipH="1" flipV="1">
            <a:off x="1586680" y="4358611"/>
            <a:ext cx="814150" cy="1143833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179888" y="4358611"/>
            <a:ext cx="2460882" cy="1116000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905509" y="4358611"/>
            <a:ext cx="826127" cy="1143833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1666721" y="4358612"/>
            <a:ext cx="2445056" cy="1115999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689522" y="5398209"/>
            <a:ext cx="2915256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82" y="5502442"/>
            <a:ext cx="971998" cy="971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91" y="5502442"/>
            <a:ext cx="971998" cy="971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39" y="5888149"/>
            <a:ext cx="172017" cy="172016"/>
          </a:xfrm>
          <a:prstGeom prst="rect">
            <a:avLst/>
          </a:prstGeom>
        </p:spPr>
      </p:pic>
      <p:pic>
        <p:nvPicPr>
          <p:cNvPr id="13" name="Picture 12" descr="S1-pre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6" y="1282274"/>
            <a:ext cx="864000" cy="863998"/>
          </a:xfrm>
          <a:prstGeom prst="rect">
            <a:avLst/>
          </a:prstGeom>
        </p:spPr>
      </p:pic>
      <p:pic>
        <p:nvPicPr>
          <p:cNvPr id="14" name="Picture 13" descr="S2-pre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77" y="1275659"/>
            <a:ext cx="864000" cy="863998"/>
          </a:xfrm>
          <a:prstGeom prst="rect">
            <a:avLst/>
          </a:prstGeom>
        </p:spPr>
      </p:pic>
      <p:pic>
        <p:nvPicPr>
          <p:cNvPr id="15" name="Picture 14" descr="S3-pre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72" y="1275659"/>
            <a:ext cx="864000" cy="863998"/>
          </a:xfrm>
          <a:prstGeom prst="rect">
            <a:avLst/>
          </a:prstGeom>
        </p:spPr>
      </p:pic>
      <p:pic>
        <p:nvPicPr>
          <p:cNvPr id="16" name="Picture 15" descr="S4-pre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44" y="1275659"/>
            <a:ext cx="864000" cy="863998"/>
          </a:xfrm>
          <a:prstGeom prst="rect">
            <a:avLst/>
          </a:prstGeom>
        </p:spPr>
      </p:pic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105978" y="3277663"/>
            <a:ext cx="2617757" cy="936000"/>
            <a:chOff x="772805" y="2041753"/>
            <a:chExt cx="3020489" cy="10800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6487" y="2465750"/>
              <a:ext cx="189093" cy="189093"/>
            </a:xfrm>
            <a:prstGeom prst="rect">
              <a:avLst/>
            </a:prstGeom>
          </p:spPr>
        </p:pic>
        <p:pic>
          <p:nvPicPr>
            <p:cNvPr id="29" name="Picture 28" descr="S1-L-pre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294" y="2041753"/>
              <a:ext cx="1080000" cy="1080000"/>
            </a:xfrm>
            <a:prstGeom prst="rect">
              <a:avLst/>
            </a:prstGeom>
          </p:spPr>
        </p:pic>
        <p:pic>
          <p:nvPicPr>
            <p:cNvPr id="30" name="Picture 29" descr="S1-R-pre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805" y="2041753"/>
              <a:ext cx="1080000" cy="1080000"/>
            </a:xfrm>
            <a:prstGeom prst="rect">
              <a:avLst/>
            </a:prstGeom>
          </p:spPr>
        </p:pic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3544507" y="3277663"/>
            <a:ext cx="2555059" cy="936000"/>
            <a:chOff x="4692114" y="2041753"/>
            <a:chExt cx="2948145" cy="1080000"/>
          </a:xfrm>
        </p:grpSpPr>
        <p:pic>
          <p:nvPicPr>
            <p:cNvPr id="27" name="Picture 26" descr="S2-L-pre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114" y="2041753"/>
              <a:ext cx="1080000" cy="1080000"/>
            </a:xfrm>
            <a:prstGeom prst="rect">
              <a:avLst/>
            </a:prstGeom>
          </p:spPr>
        </p:pic>
        <p:pic>
          <p:nvPicPr>
            <p:cNvPr id="28" name="Picture 27" descr="S2-R-pre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259" y="2041753"/>
              <a:ext cx="1080000" cy="10800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1022" y="2465750"/>
              <a:ext cx="189093" cy="189093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5155124" y="197122"/>
            <a:ext cx="966541" cy="198553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w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60" y="279500"/>
            <a:ext cx="384378" cy="605643"/>
          </a:xfrm>
          <a:prstGeom prst="rect">
            <a:avLst/>
          </a:prstGeom>
        </p:spPr>
      </p:pic>
      <p:pic>
        <p:nvPicPr>
          <p:cNvPr id="35" name="Picture 34" descr="los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7" y="333528"/>
            <a:ext cx="497600" cy="497600"/>
          </a:xfrm>
          <a:prstGeom prst="rect">
            <a:avLst/>
          </a:prstGeom>
        </p:spPr>
      </p:pic>
      <p:pic>
        <p:nvPicPr>
          <p:cNvPr id="36" name="Picture 35" descr="los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92" y="333529"/>
            <a:ext cx="497600" cy="497600"/>
          </a:xfrm>
          <a:prstGeom prst="rect">
            <a:avLst/>
          </a:prstGeom>
        </p:spPr>
      </p:pic>
      <p:pic>
        <p:nvPicPr>
          <p:cNvPr id="37" name="Picture 36" descr="los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20" y="333528"/>
            <a:ext cx="497600" cy="497600"/>
          </a:xfrm>
          <a:prstGeom prst="rect">
            <a:avLst/>
          </a:prstGeom>
        </p:spPr>
      </p:pic>
      <p:grpSp>
        <p:nvGrpSpPr>
          <p:cNvPr id="139" name="Group 138"/>
          <p:cNvGrpSpPr/>
          <p:nvPr/>
        </p:nvGrpSpPr>
        <p:grpSpPr>
          <a:xfrm>
            <a:off x="7207436" y="390359"/>
            <a:ext cx="1947849" cy="1233220"/>
            <a:chOff x="7144828" y="390359"/>
            <a:chExt cx="1947849" cy="123322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44828" y="697455"/>
              <a:ext cx="1947849" cy="926124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518722" y="390359"/>
              <a:ext cx="1226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2 seconds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29926" y="1437196"/>
              <a:ext cx="612000" cy="115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274531" y="173933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Wait 1 seconds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833" y="3198223"/>
            <a:ext cx="2772000" cy="110188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7220272" y="3031191"/>
            <a:ext cx="1947849" cy="1240354"/>
            <a:chOff x="6682984" y="469843"/>
            <a:chExt cx="1947849" cy="1240354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82984" y="784073"/>
              <a:ext cx="1947849" cy="926124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049743" y="469843"/>
              <a:ext cx="1226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seconds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18807" y="1393640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79522" y="1396715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20272" y="5261351"/>
            <a:ext cx="1947849" cy="1247488"/>
            <a:chOff x="6682984" y="462709"/>
            <a:chExt cx="1947849" cy="1247488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82984" y="784073"/>
              <a:ext cx="1947849" cy="926124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7049743" y="462709"/>
              <a:ext cx="1226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seconds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18807" y="1393640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279522" y="1396715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Up Arrow 21"/>
          <p:cNvSpPr/>
          <p:nvPr/>
        </p:nvSpPr>
        <p:spPr>
          <a:xfrm>
            <a:off x="404981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/>
          <p:cNvSpPr/>
          <p:nvPr/>
        </p:nvSpPr>
        <p:spPr>
          <a:xfrm>
            <a:off x="2097955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3841214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5443093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774172" y="197122"/>
            <a:ext cx="966541" cy="198553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4687" y="197122"/>
            <a:ext cx="966541" cy="198553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569472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26622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306197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1087887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2780162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2250921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3977090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667484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460746" y="3198545"/>
            <a:ext cx="2736000" cy="110188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510992" y="197122"/>
            <a:ext cx="966541" cy="1985533"/>
          </a:xfrm>
          <a:prstGeom prst="rect">
            <a:avLst/>
          </a:prstGeom>
          <a:noFill/>
          <a:ln w="28575" cmpd="sng">
            <a:solidFill>
              <a:srgbClr val="F7964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510992" y="196662"/>
            <a:ext cx="966541" cy="1985533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564431" y="1275659"/>
            <a:ext cx="860042" cy="860181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30194" y="3266141"/>
            <a:ext cx="966470" cy="972484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56401" y="3198545"/>
            <a:ext cx="2736000" cy="1101885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63921" y="5463841"/>
            <a:ext cx="1077399" cy="1073484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0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20" grpId="0" animBg="1"/>
      <p:bldP spid="135" grpId="0"/>
      <p:bldP spid="54" grpId="0" animBg="1"/>
      <p:bldP spid="22" grpId="0" animBg="1"/>
      <p:bldP spid="71" grpId="0" animBg="1"/>
      <p:bldP spid="72" grpId="0" animBg="1"/>
      <p:bldP spid="73" grpId="0" animBg="1"/>
      <p:bldP spid="82" grpId="0" animBg="1"/>
      <p:bldP spid="84" grpId="0" animBg="1"/>
      <p:bldP spid="140" grpId="0" animBg="1"/>
      <p:bldP spid="141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3690403" y="1746500"/>
            <a:ext cx="3346493" cy="536781"/>
            <a:chOff x="3690403" y="122096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22096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25356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25356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25356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518306" y="3389690"/>
            <a:ext cx="5507922" cy="2163052"/>
            <a:chOff x="3518306" y="286415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368279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368279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368279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368279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31021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0313" y="4373124"/>
              <a:ext cx="586623" cy="5866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8359" y="4373124"/>
              <a:ext cx="586623" cy="5866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9862" y="4605907"/>
              <a:ext cx="103816" cy="103816"/>
            </a:xfrm>
            <a:prstGeom prst="rect">
              <a:avLst/>
            </a:prstGeom>
          </p:spPr>
        </p:pic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3557019" y="3030419"/>
              <a:ext cx="1579876" cy="564897"/>
              <a:chOff x="772805" y="2041753"/>
              <a:chExt cx="3020489" cy="10800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6487" y="2465750"/>
                <a:ext cx="189093" cy="189093"/>
              </a:xfrm>
              <a:prstGeom prst="rect">
                <a:avLst/>
              </a:prstGeom>
            </p:spPr>
          </p:pic>
          <p:pic>
            <p:nvPicPr>
              <p:cNvPr id="29" name="Picture 28" descr="S1-L-pre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29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0" name="Picture 29" descr="S1-R-pre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05" y="204175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5632249" y="3030419"/>
              <a:ext cx="1542036" cy="564897"/>
              <a:chOff x="4692114" y="2041753"/>
              <a:chExt cx="2948145" cy="1080000"/>
            </a:xfrm>
          </p:grpSpPr>
          <p:pic>
            <p:nvPicPr>
              <p:cNvPr id="27" name="Picture 26" descr="S2-L-pre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11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8" name="Picture 27" descr="S2-R-pre.jp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0259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1022" y="2465750"/>
                <a:ext cx="189093" cy="189093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3518306" y="298247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286415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</a:rPr>
                  <a:t>2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21010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298247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538134" y="1696783"/>
            <a:ext cx="5496621" cy="1773356"/>
            <a:chOff x="3538134" y="1171243"/>
            <a:chExt cx="5496621" cy="1773356"/>
          </a:xfrm>
        </p:grpSpPr>
        <p:pic>
          <p:nvPicPr>
            <p:cNvPr id="13" name="Picture 12" descr="S1-pre.bmp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429" y="1826157"/>
              <a:ext cx="521444" cy="521442"/>
            </a:xfrm>
            <a:prstGeom prst="rect">
              <a:avLst/>
            </a:prstGeom>
          </p:spPr>
        </p:pic>
        <p:pic>
          <p:nvPicPr>
            <p:cNvPr id="14" name="Picture 13" descr="S2-pre.bmp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758" y="1822165"/>
              <a:ext cx="521444" cy="521442"/>
            </a:xfrm>
            <a:prstGeom prst="rect">
              <a:avLst/>
            </a:prstGeom>
          </p:spPr>
        </p:pic>
        <p:pic>
          <p:nvPicPr>
            <p:cNvPr id="15" name="Picture 14" descr="S3-pre.bmp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885" y="1822165"/>
              <a:ext cx="521444" cy="521442"/>
            </a:xfrm>
            <a:prstGeom prst="rect">
              <a:avLst/>
            </a:prstGeom>
          </p:spPr>
        </p:pic>
        <p:pic>
          <p:nvPicPr>
            <p:cNvPr id="16" name="Picture 15" descr="S4-pre.bmp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232" y="1822165"/>
              <a:ext cx="521444" cy="52144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604293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42910" y="147320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27034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191965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10200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544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3518306" y="3389690"/>
            <a:ext cx="5507922" cy="2163052"/>
            <a:chOff x="3518306" y="286415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368279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368279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368279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368279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31021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0313" y="4373124"/>
              <a:ext cx="586623" cy="5866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8359" y="4373124"/>
              <a:ext cx="586623" cy="5866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862" y="4605907"/>
              <a:ext cx="103816" cy="103816"/>
            </a:xfrm>
            <a:prstGeom prst="rect">
              <a:avLst/>
            </a:prstGeom>
          </p:spPr>
        </p:pic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3557019" y="3030419"/>
              <a:ext cx="1579876" cy="564897"/>
              <a:chOff x="772805" y="2041753"/>
              <a:chExt cx="3020489" cy="10800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6487" y="2465750"/>
                <a:ext cx="189093" cy="189093"/>
              </a:xfrm>
              <a:prstGeom prst="rect">
                <a:avLst/>
              </a:prstGeom>
            </p:spPr>
          </p:pic>
          <p:pic>
            <p:nvPicPr>
              <p:cNvPr id="29" name="Picture 28" descr="S1-L-pre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29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0" name="Picture 29" descr="S1-R-pre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05" y="204175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5632249" y="3030419"/>
              <a:ext cx="1542036" cy="564897"/>
              <a:chOff x="4692114" y="2041753"/>
              <a:chExt cx="2948145" cy="1080000"/>
            </a:xfrm>
          </p:grpSpPr>
          <p:pic>
            <p:nvPicPr>
              <p:cNvPr id="27" name="Picture 26" descr="S2-L-pre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11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8" name="Picture 27" descr="S2-R-pre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0259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1022" y="2465750"/>
                <a:ext cx="189093" cy="189093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3518306" y="298247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286415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21010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298247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538134" y="1696783"/>
            <a:ext cx="5496621" cy="1773356"/>
            <a:chOff x="3538134" y="1171243"/>
            <a:chExt cx="5496621" cy="1773356"/>
          </a:xfrm>
        </p:grpSpPr>
        <p:pic>
          <p:nvPicPr>
            <p:cNvPr id="13" name="Picture 12" descr="S1-pre.bmp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429" y="1826157"/>
              <a:ext cx="521444" cy="521442"/>
            </a:xfrm>
            <a:prstGeom prst="rect">
              <a:avLst/>
            </a:prstGeom>
          </p:spPr>
        </p:pic>
        <p:pic>
          <p:nvPicPr>
            <p:cNvPr id="14" name="Picture 13" descr="S2-pre.bmp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758" y="1822165"/>
              <a:ext cx="521444" cy="521442"/>
            </a:xfrm>
            <a:prstGeom prst="rect">
              <a:avLst/>
            </a:prstGeom>
          </p:spPr>
        </p:pic>
        <p:pic>
          <p:nvPicPr>
            <p:cNvPr id="15" name="Picture 14" descr="S3-pre.bmp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885" y="1822165"/>
              <a:ext cx="521444" cy="521442"/>
            </a:xfrm>
            <a:prstGeom prst="rect">
              <a:avLst/>
            </a:prstGeom>
          </p:spPr>
        </p:pic>
        <p:pic>
          <p:nvPicPr>
            <p:cNvPr id="16" name="Picture 15" descr="S4-pre.bmp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232" y="1822165"/>
              <a:ext cx="521444" cy="52144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604293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42910" y="147320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27034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191965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10200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469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3690403" y="1746500"/>
            <a:ext cx="3346493" cy="536781"/>
            <a:chOff x="3690403" y="122096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22096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25356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25356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25356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518306" y="3389690"/>
            <a:ext cx="5507922" cy="2163052"/>
            <a:chOff x="3518306" y="286415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368279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368279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368279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368279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31021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0313" y="4373124"/>
              <a:ext cx="586623" cy="5866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8359" y="4373124"/>
              <a:ext cx="586623" cy="5866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9862" y="4605907"/>
              <a:ext cx="103816" cy="103816"/>
            </a:xfrm>
            <a:prstGeom prst="rect">
              <a:avLst/>
            </a:prstGeom>
          </p:spPr>
        </p:pic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3557019" y="3030419"/>
              <a:ext cx="1579876" cy="564897"/>
              <a:chOff x="772805" y="2041753"/>
              <a:chExt cx="3020489" cy="10800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6487" y="2465750"/>
                <a:ext cx="189093" cy="189093"/>
              </a:xfrm>
              <a:prstGeom prst="rect">
                <a:avLst/>
              </a:prstGeom>
            </p:spPr>
          </p:pic>
          <p:pic>
            <p:nvPicPr>
              <p:cNvPr id="29" name="Picture 28" descr="S1-L-pre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29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0" name="Picture 29" descr="S1-R-pre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05" y="204175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5632249" y="3030419"/>
              <a:ext cx="1542036" cy="564897"/>
              <a:chOff x="4692114" y="2041753"/>
              <a:chExt cx="2948145" cy="1080000"/>
            </a:xfrm>
          </p:grpSpPr>
          <p:pic>
            <p:nvPicPr>
              <p:cNvPr id="27" name="Picture 26" descr="S2-L-pre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11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8" name="Picture 27" descr="S2-R-pre.jp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0259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1022" y="2465750"/>
                <a:ext cx="189093" cy="189093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3518306" y="298247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286415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21010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298247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538134" y="1696783"/>
            <a:ext cx="5496621" cy="1773356"/>
            <a:chOff x="3538134" y="1171243"/>
            <a:chExt cx="5496621" cy="1773356"/>
          </a:xfrm>
        </p:grpSpPr>
        <p:pic>
          <p:nvPicPr>
            <p:cNvPr id="13" name="Picture 12" descr="S1-pre.bmp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429" y="1826157"/>
              <a:ext cx="521444" cy="521442"/>
            </a:xfrm>
            <a:prstGeom prst="rect">
              <a:avLst/>
            </a:prstGeom>
          </p:spPr>
        </p:pic>
        <p:pic>
          <p:nvPicPr>
            <p:cNvPr id="14" name="Picture 13" descr="S2-pre.bmp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758" y="1822165"/>
              <a:ext cx="521444" cy="521442"/>
            </a:xfrm>
            <a:prstGeom prst="rect">
              <a:avLst/>
            </a:prstGeom>
          </p:spPr>
        </p:pic>
        <p:pic>
          <p:nvPicPr>
            <p:cNvPr id="15" name="Picture 14" descr="S3-pre.bmp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885" y="1822165"/>
              <a:ext cx="521444" cy="521442"/>
            </a:xfrm>
            <a:prstGeom prst="rect">
              <a:avLst/>
            </a:prstGeom>
          </p:spPr>
        </p:pic>
        <p:pic>
          <p:nvPicPr>
            <p:cNvPr id="16" name="Picture 15" descr="S4-pre.bmp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232" y="1822165"/>
              <a:ext cx="521444" cy="52144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604293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42910" y="147320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27034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2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191965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10200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 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492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0403" y="1746500"/>
            <a:ext cx="3346493" cy="536781"/>
            <a:chOff x="3690403" y="174650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74650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77910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77910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77910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518306" y="3389690"/>
            <a:ext cx="5507922" cy="2163052"/>
            <a:chOff x="3518306" y="338969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420833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420833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420833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420833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83575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862" y="5131447"/>
              <a:ext cx="103816" cy="1038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6450" y="3777732"/>
              <a:ext cx="98906" cy="989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8721" y="3777732"/>
              <a:ext cx="98906" cy="9890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3518306" y="350801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338969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73564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350801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02321" y="485076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35662" y="485199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2086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8723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8500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8527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38134" y="1696783"/>
            <a:ext cx="5496621" cy="1773356"/>
            <a:chOff x="3538134" y="1696783"/>
            <a:chExt cx="5496621" cy="1773356"/>
          </a:xfrm>
        </p:grpSpPr>
        <p:sp>
          <p:nvSpPr>
            <p:cNvPr id="20" name="Rectangle 19"/>
            <p:cNvSpPr/>
            <p:nvPr/>
          </p:nvSpPr>
          <p:spPr>
            <a:xfrm>
              <a:off x="6604293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2910" y="199874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79588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244519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62754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94038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93458" y="2283281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51391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32837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 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311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32069" y="4133162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trials </a:t>
            </a:r>
            <a:r>
              <a:rPr lang="en-US" sz="1400" dirty="0"/>
              <a:t>(training</a:t>
            </a:r>
            <a:r>
              <a:rPr lang="en-US" sz="1400" dirty="0" smtClean="0"/>
              <a:t>) 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832069" y="454447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0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518306" y="3389690"/>
            <a:ext cx="5507922" cy="2163052"/>
            <a:chOff x="3518306" y="338969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420833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420833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420833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420833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83575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9862" y="5131447"/>
              <a:ext cx="103816" cy="1038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6450" y="3777732"/>
              <a:ext cx="98906" cy="989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8721" y="3777732"/>
              <a:ext cx="98906" cy="9890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3518306" y="350801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338969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73564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350801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02321" y="485076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35662" y="485199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2086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8723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8500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8527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38134" y="1696783"/>
            <a:ext cx="5496621" cy="1773356"/>
            <a:chOff x="3538134" y="1696783"/>
            <a:chExt cx="5496621" cy="1773356"/>
          </a:xfrm>
        </p:grpSpPr>
        <p:sp>
          <p:nvSpPr>
            <p:cNvPr id="20" name="Rectangle 19"/>
            <p:cNvSpPr/>
            <p:nvPr/>
          </p:nvSpPr>
          <p:spPr>
            <a:xfrm>
              <a:off x="6604293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2910" y="199874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79588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244519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62754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94038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93458" y="2283281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51391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32837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 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1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0403" y="1746500"/>
            <a:ext cx="3346493" cy="536781"/>
            <a:chOff x="3690403" y="174650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74650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77910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77910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77910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32069" y="4133162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 trials </a:t>
            </a:r>
            <a:r>
              <a:rPr lang="en-US" sz="1400" dirty="0"/>
              <a:t>(training</a:t>
            </a:r>
            <a:r>
              <a:rPr lang="en-US" sz="1400" dirty="0" smtClean="0"/>
              <a:t>) 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832069" y="454447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0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32069" y="4971766"/>
            <a:ext cx="28729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smtClean="0"/>
              <a:t>350 trials</a:t>
            </a:r>
            <a:r>
              <a:rPr lang="en-US" sz="1400" b="1" smtClean="0"/>
              <a:t> </a:t>
            </a:r>
            <a:r>
              <a:rPr lang="en-US" sz="1400" dirty="0"/>
              <a:t>(Money collection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56" name="Straight Arrow Connector 155"/>
          <p:cNvCxnSpPr/>
          <p:nvPr/>
        </p:nvCxnSpPr>
        <p:spPr>
          <a:xfrm flipV="1">
            <a:off x="359880" y="5284061"/>
            <a:ext cx="395997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18306" y="3389690"/>
            <a:ext cx="5507922" cy="2163052"/>
            <a:chOff x="3518306" y="338969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420833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420833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420833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420833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83575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862" y="5131447"/>
              <a:ext cx="103816" cy="1038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6450" y="3777732"/>
              <a:ext cx="98906" cy="989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8721" y="3777732"/>
              <a:ext cx="98906" cy="9890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3518306" y="350801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338969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</a:rPr>
                  <a:t>2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73564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</a:rPr>
                  <a:t>2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350801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02321" y="485076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35662" y="485199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2086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8723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8500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8527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38134" y="1696783"/>
            <a:ext cx="5496621" cy="1773356"/>
            <a:chOff x="3538134" y="1696783"/>
            <a:chExt cx="5496621" cy="1773356"/>
          </a:xfrm>
        </p:grpSpPr>
        <p:sp>
          <p:nvSpPr>
            <p:cNvPr id="20" name="Rectangle 19"/>
            <p:cNvSpPr/>
            <p:nvPr/>
          </p:nvSpPr>
          <p:spPr>
            <a:xfrm>
              <a:off x="6604293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2910" y="199874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79588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2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244519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83403" y="2627541"/>
              <a:ext cx="1151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1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94038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93458" y="2283281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51391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32837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 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329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516021" y="1463261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624542" y="5454979"/>
            <a:ext cx="7818768" cy="0"/>
          </a:xfrm>
          <a:prstGeom prst="straightConnector1">
            <a:avLst/>
          </a:prstGeom>
          <a:ln w="57150" cmpd="sng">
            <a:solidFill>
              <a:srgbClr val="660066"/>
            </a:solidFill>
            <a:headEnd type="none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97019" y="5550011"/>
            <a:ext cx="2512343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80" y="6039951"/>
            <a:ext cx="172017" cy="172016"/>
          </a:xfrm>
          <a:prstGeom prst="rect">
            <a:avLst/>
          </a:prstGeom>
        </p:spPr>
      </p:pic>
      <p:pic>
        <p:nvPicPr>
          <p:cNvPr id="11" name="Picture 10" descr="S0-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5654244"/>
            <a:ext cx="972000" cy="972000"/>
          </a:xfrm>
          <a:prstGeom prst="rect">
            <a:avLst/>
          </a:prstGeom>
        </p:spPr>
      </p:pic>
      <p:pic>
        <p:nvPicPr>
          <p:cNvPr id="12" name="Picture 11" descr="S0-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18" y="5654244"/>
            <a:ext cx="972000" cy="972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97019" y="4160909"/>
            <a:ext cx="2507002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80" y="4699898"/>
            <a:ext cx="172017" cy="172016"/>
          </a:xfrm>
          <a:prstGeom prst="rect">
            <a:avLst/>
          </a:prstGeom>
        </p:spPr>
      </p:pic>
      <p:pic>
        <p:nvPicPr>
          <p:cNvPr id="15" name="Picture 14" descr="S1-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4280806"/>
            <a:ext cx="972000" cy="972000"/>
          </a:xfrm>
          <a:prstGeom prst="rect">
            <a:avLst/>
          </a:prstGeom>
        </p:spPr>
      </p:pic>
      <p:pic>
        <p:nvPicPr>
          <p:cNvPr id="16" name="Picture 15" descr="S1-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59" y="4280806"/>
            <a:ext cx="972000" cy="972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197019" y="2847119"/>
            <a:ext cx="2512343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80" y="3386108"/>
            <a:ext cx="172017" cy="172016"/>
          </a:xfrm>
          <a:prstGeom prst="rect">
            <a:avLst/>
          </a:prstGeom>
        </p:spPr>
      </p:pic>
      <p:pic>
        <p:nvPicPr>
          <p:cNvPr id="21" name="Picture 20" descr="S2-L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2960877"/>
            <a:ext cx="972000" cy="972000"/>
          </a:xfrm>
          <a:prstGeom prst="rect">
            <a:avLst/>
          </a:prstGeom>
        </p:spPr>
      </p:pic>
      <p:pic>
        <p:nvPicPr>
          <p:cNvPr id="22" name="Picture 21" descr="S2-R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18" y="2960877"/>
            <a:ext cx="972000" cy="9720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28713" y="2748573"/>
            <a:ext cx="7818768" cy="0"/>
          </a:xfrm>
          <a:prstGeom prst="straightConnector1">
            <a:avLst/>
          </a:prstGeom>
          <a:ln w="57150" cmpd="sng">
            <a:solidFill>
              <a:srgbClr val="660066"/>
            </a:solidFill>
            <a:headEnd type="none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7020" y="1463261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2.bmp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1565394"/>
            <a:ext cx="972000" cy="972000"/>
          </a:xfrm>
          <a:prstGeom prst="rect">
            <a:avLst/>
          </a:prstGeom>
        </p:spPr>
      </p:pic>
      <p:pic>
        <p:nvPicPr>
          <p:cNvPr id="27" name="Picture 26" descr="S3.bmp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18" y="1590957"/>
            <a:ext cx="972000" cy="972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197020" y="153912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1.bmp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267143"/>
            <a:ext cx="972000" cy="972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21362" y="153912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S4.bm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59" y="267143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0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9516</TotalTime>
  <Words>241</Words>
  <Application>Microsoft Macintosh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Group for Neural Theory, ENS,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Keramati</dc:creator>
  <cp:lastModifiedBy>Mehdi Keramati</cp:lastModifiedBy>
  <cp:revision>46</cp:revision>
  <dcterms:created xsi:type="dcterms:W3CDTF">2014-03-31T17:41:18Z</dcterms:created>
  <dcterms:modified xsi:type="dcterms:W3CDTF">2014-07-01T16:39:15Z</dcterms:modified>
</cp:coreProperties>
</file>