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63" r:id="rId3"/>
    <p:sldId id="262" r:id="rId4"/>
    <p:sldId id="266" r:id="rId5"/>
    <p:sldId id="267" r:id="rId6"/>
    <p:sldId id="264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0" autoAdjust="0"/>
    <p:restoredTop sz="98286" autoAdjust="0"/>
  </p:normalViewPr>
  <p:slideViewPr>
    <p:cSldViewPr snapToGrid="0" snapToObjects="1">
      <p:cViewPr varScale="1">
        <p:scale>
          <a:sx n="144" d="100"/>
          <a:sy n="14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14A5-BAC2-144F-836B-69D10C304A7B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B293-0A51-B545-BDE0-765B8535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7783-5C51-F145-B158-6AE0082AE66F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B089-2DD4-4242-AB84-89AD9EC8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4.png"/><Relationship Id="rId1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6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 flipH="1" flipV="1">
            <a:off x="1586680" y="4358611"/>
            <a:ext cx="814150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179888" y="4358611"/>
            <a:ext cx="2460882" cy="1116000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905509" y="4358611"/>
            <a:ext cx="826127" cy="1143833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666721" y="4358612"/>
            <a:ext cx="2445056" cy="1115999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89522" y="5398209"/>
            <a:ext cx="2915256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82" y="5502442"/>
            <a:ext cx="971998" cy="971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91" y="5502442"/>
            <a:ext cx="971998" cy="971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39" y="5888149"/>
            <a:ext cx="172017" cy="172016"/>
          </a:xfrm>
          <a:prstGeom prst="rect">
            <a:avLst/>
          </a:prstGeom>
        </p:spPr>
      </p:pic>
      <p:pic>
        <p:nvPicPr>
          <p:cNvPr id="13" name="Picture 12" descr="S1-pre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6" y="1282274"/>
            <a:ext cx="864000" cy="863998"/>
          </a:xfrm>
          <a:prstGeom prst="rect">
            <a:avLst/>
          </a:prstGeom>
        </p:spPr>
      </p:pic>
      <p:pic>
        <p:nvPicPr>
          <p:cNvPr id="14" name="Picture 13" descr="S2-pre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77" y="1275659"/>
            <a:ext cx="864000" cy="863998"/>
          </a:xfrm>
          <a:prstGeom prst="rect">
            <a:avLst/>
          </a:prstGeom>
        </p:spPr>
      </p:pic>
      <p:pic>
        <p:nvPicPr>
          <p:cNvPr id="15" name="Picture 14" descr="S3-pre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72" y="1275659"/>
            <a:ext cx="864000" cy="863998"/>
          </a:xfrm>
          <a:prstGeom prst="rect">
            <a:avLst/>
          </a:prstGeom>
        </p:spPr>
      </p:pic>
      <p:pic>
        <p:nvPicPr>
          <p:cNvPr id="16" name="Picture 15" descr="S4-pre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44" y="1275659"/>
            <a:ext cx="864000" cy="863998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05978" y="3277663"/>
            <a:ext cx="2617757" cy="936000"/>
            <a:chOff x="772805" y="2041753"/>
            <a:chExt cx="3020489" cy="10800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6487" y="2465750"/>
              <a:ext cx="189093" cy="189093"/>
            </a:xfrm>
            <a:prstGeom prst="rect">
              <a:avLst/>
            </a:prstGeom>
          </p:spPr>
        </p:pic>
        <p:pic>
          <p:nvPicPr>
            <p:cNvPr id="29" name="Picture 28" descr="S1-L-pre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294" y="2041753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 descr="S1-R-pre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805" y="2041753"/>
              <a:ext cx="1080000" cy="1080000"/>
            </a:xfrm>
            <a:prstGeom prst="rect">
              <a:avLst/>
            </a:prstGeom>
          </p:spPr>
        </p:pic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544507" y="3277663"/>
            <a:ext cx="2555059" cy="936000"/>
            <a:chOff x="4692114" y="2041753"/>
            <a:chExt cx="2948145" cy="1080000"/>
          </a:xfrm>
        </p:grpSpPr>
        <p:pic>
          <p:nvPicPr>
            <p:cNvPr id="27" name="Picture 26" descr="S2-L-pre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114" y="2041753"/>
              <a:ext cx="1080000" cy="1080000"/>
            </a:xfrm>
            <a:prstGeom prst="rect">
              <a:avLst/>
            </a:prstGeom>
          </p:spPr>
        </p:pic>
        <p:pic>
          <p:nvPicPr>
            <p:cNvPr id="28" name="Picture 27" descr="S2-R-pre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259" y="2041753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022" y="2465750"/>
              <a:ext cx="189093" cy="18909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155124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w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60" y="279500"/>
            <a:ext cx="384378" cy="605643"/>
          </a:xfrm>
          <a:prstGeom prst="rect">
            <a:avLst/>
          </a:prstGeom>
        </p:spPr>
      </p:pic>
      <p:pic>
        <p:nvPicPr>
          <p:cNvPr id="35" name="Picture 34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7" y="333528"/>
            <a:ext cx="497600" cy="497600"/>
          </a:xfrm>
          <a:prstGeom prst="rect">
            <a:avLst/>
          </a:prstGeom>
        </p:spPr>
      </p:pic>
      <p:pic>
        <p:nvPicPr>
          <p:cNvPr id="36" name="Picture 35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92" y="333529"/>
            <a:ext cx="497600" cy="497600"/>
          </a:xfrm>
          <a:prstGeom prst="rect">
            <a:avLst/>
          </a:prstGeom>
        </p:spPr>
      </p:pic>
      <p:pic>
        <p:nvPicPr>
          <p:cNvPr id="37" name="Picture 36" descr="los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20" y="333528"/>
            <a:ext cx="497600" cy="497600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7207436" y="390359"/>
            <a:ext cx="1947849" cy="1233220"/>
            <a:chOff x="7144828" y="390359"/>
            <a:chExt cx="1947849" cy="123322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44828" y="697455"/>
              <a:ext cx="1947849" cy="926124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518722" y="39035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29926" y="1437196"/>
              <a:ext cx="612000" cy="115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200907" y="1739331"/>
            <a:ext cx="199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Wait 0.5 seconds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833" y="3198223"/>
            <a:ext cx="2772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220272" y="3031191"/>
            <a:ext cx="1947849" cy="1240354"/>
            <a:chOff x="6682984" y="469843"/>
            <a:chExt cx="1947849" cy="124035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049743" y="469843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20272" y="5261351"/>
            <a:ext cx="1947849" cy="1247488"/>
            <a:chOff x="6682984" y="462709"/>
            <a:chExt cx="1947849" cy="1247488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2984" y="784073"/>
              <a:ext cx="1947849" cy="92612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7049743" y="462709"/>
              <a:ext cx="12268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seconds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18807" y="1393640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79522" y="1396715"/>
              <a:ext cx="267551" cy="980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Up Arrow 21"/>
          <p:cNvSpPr/>
          <p:nvPr/>
        </p:nvSpPr>
        <p:spPr>
          <a:xfrm>
            <a:off x="404981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>
            <a:off x="2097955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3841214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>
            <a:off x="5443093" y="968188"/>
            <a:ext cx="308547" cy="20072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774172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4687" y="197122"/>
            <a:ext cx="966541" cy="198553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569472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2662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30619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1087887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2780162" y="2233823"/>
            <a:ext cx="2836211" cy="88259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250921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977090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667484" y="2233823"/>
            <a:ext cx="0" cy="901641"/>
          </a:xfrm>
          <a:prstGeom prst="straightConnector1">
            <a:avLst/>
          </a:prstGeom>
          <a:ln w="127000">
            <a:solidFill>
              <a:srgbClr val="F79646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460746" y="3198545"/>
            <a:ext cx="2736000" cy="110188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510992" y="197122"/>
            <a:ext cx="966541" cy="1985533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10992" y="196662"/>
            <a:ext cx="966541" cy="1985533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64431" y="1275659"/>
            <a:ext cx="860042" cy="860181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0194" y="3266141"/>
            <a:ext cx="966470" cy="972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56401" y="3198545"/>
            <a:ext cx="2736000" cy="1101885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63921" y="5463841"/>
            <a:ext cx="1077399" cy="1073484"/>
          </a:xfrm>
          <a:prstGeom prst="rect">
            <a:avLst/>
          </a:prstGeom>
          <a:noFill/>
          <a:ln w="28575" cmpd="sng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0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0" grpId="0" animBg="1"/>
      <p:bldP spid="135" grpId="0"/>
      <p:bldP spid="54" grpId="0" animBg="1"/>
      <p:bldP spid="22" grpId="0" animBg="1"/>
      <p:bldP spid="71" grpId="0" animBg="1"/>
      <p:bldP spid="72" grpId="0" animBg="1"/>
      <p:bldP spid="73" grpId="0" animBg="1"/>
      <p:bldP spid="82" grpId="0" animBg="1"/>
      <p:bldP spid="84" grpId="0" animBg="1"/>
      <p:bldP spid="140" grpId="0" animBg="1"/>
      <p:bldP spid="141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578907" cy="1773356"/>
            <a:chOff x="3538134" y="1171243"/>
            <a:chExt cx="5578907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10200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544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578907" cy="1773356"/>
            <a:chOff x="3538134" y="1171243"/>
            <a:chExt cx="5578907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10200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469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3690403" y="1746500"/>
            <a:ext cx="3346493" cy="536781"/>
            <a:chOff x="3690403" y="122096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22096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25356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25356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25356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163659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18306" y="3389690"/>
            <a:ext cx="5507922" cy="2163052"/>
            <a:chOff x="3518306" y="286415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368279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368279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368279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368279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31021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0313" y="4373124"/>
              <a:ext cx="586623" cy="5866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8359" y="4373124"/>
              <a:ext cx="586623" cy="5866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9862" y="4605907"/>
              <a:ext cx="103816" cy="103816"/>
            </a:xfrm>
            <a:prstGeom prst="rect">
              <a:avLst/>
            </a:prstGeom>
          </p:spPr>
        </p:pic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3557019" y="3030419"/>
              <a:ext cx="1579876" cy="564897"/>
              <a:chOff x="772805" y="2041753"/>
              <a:chExt cx="3020489" cy="10800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6487" y="2465750"/>
                <a:ext cx="189093" cy="189093"/>
              </a:xfrm>
              <a:prstGeom prst="rect">
                <a:avLst/>
              </a:prstGeom>
            </p:spPr>
          </p:pic>
          <p:pic>
            <p:nvPicPr>
              <p:cNvPr id="29" name="Picture 28" descr="S1-L-pr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29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 descr="S1-R-pre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05" y="204175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5632249" y="3030419"/>
              <a:ext cx="1542036" cy="564897"/>
              <a:chOff x="4692114" y="2041753"/>
              <a:chExt cx="2948145" cy="1080000"/>
            </a:xfrm>
          </p:grpSpPr>
          <p:pic>
            <p:nvPicPr>
              <p:cNvPr id="27" name="Picture 26" descr="S2-L-pre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14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 descr="S2-R-pre.jp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0259" y="204175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1022" y="2465750"/>
                <a:ext cx="189093" cy="189093"/>
              </a:xfrm>
              <a:prstGeom prst="rect">
                <a:avLst/>
              </a:prstGeom>
            </p:spPr>
          </p:pic>
        </p:grpSp>
        <p:sp>
          <p:nvSpPr>
            <p:cNvPr id="54" name="Rectangle 53"/>
            <p:cNvSpPr/>
            <p:nvPr/>
          </p:nvSpPr>
          <p:spPr>
            <a:xfrm>
              <a:off x="3518306" y="298247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286415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21010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298247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538134" y="1696783"/>
            <a:ext cx="5578907" cy="1773356"/>
            <a:chOff x="3538134" y="1171243"/>
            <a:chExt cx="5578907" cy="1773356"/>
          </a:xfrm>
        </p:grpSpPr>
        <p:pic>
          <p:nvPicPr>
            <p:cNvPr id="13" name="Picture 12" descr="S1-pre.bmp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429" y="1826157"/>
              <a:ext cx="521444" cy="521442"/>
            </a:xfrm>
            <a:prstGeom prst="rect">
              <a:avLst/>
            </a:prstGeom>
          </p:spPr>
        </p:pic>
        <p:pic>
          <p:nvPicPr>
            <p:cNvPr id="14" name="Picture 13" descr="S2-pre.bmp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58" y="1822165"/>
              <a:ext cx="521444" cy="521442"/>
            </a:xfrm>
            <a:prstGeom prst="rect">
              <a:avLst/>
            </a:prstGeom>
          </p:spPr>
        </p:pic>
        <p:pic>
          <p:nvPicPr>
            <p:cNvPr id="15" name="Picture 14" descr="S3-pre.bmp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885" y="1822165"/>
              <a:ext cx="521444" cy="521442"/>
            </a:xfrm>
            <a:prstGeom prst="rect">
              <a:avLst/>
            </a:prstGeom>
          </p:spPr>
        </p:pic>
        <p:pic>
          <p:nvPicPr>
            <p:cNvPr id="16" name="Picture 15" descr="S4-pre.bmp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232" y="1822165"/>
              <a:ext cx="521444" cy="52144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04293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42910" y="147320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27034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191965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10200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40043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40043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17124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49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578907" cy="1773356"/>
            <a:chOff x="3538134" y="1696783"/>
            <a:chExt cx="5578907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62754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311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578907" cy="1773356"/>
            <a:chOff x="3538134" y="1696783"/>
            <a:chExt cx="5578907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62754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1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0403" y="1746500"/>
            <a:ext cx="3346493" cy="536781"/>
            <a:chOff x="3690403" y="1746500"/>
            <a:chExt cx="3346493" cy="536781"/>
          </a:xfrm>
        </p:grpSpPr>
        <p:pic>
          <p:nvPicPr>
            <p:cNvPr id="34" name="Picture 33" descr="wo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457" y="1746500"/>
              <a:ext cx="231981" cy="365519"/>
            </a:xfrm>
            <a:prstGeom prst="rect">
              <a:avLst/>
            </a:prstGeom>
          </p:spPr>
        </p:pic>
        <p:pic>
          <p:nvPicPr>
            <p:cNvPr id="35" name="Picture 34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403" y="1779107"/>
              <a:ext cx="300313" cy="300313"/>
            </a:xfrm>
            <a:prstGeom prst="rect">
              <a:avLst/>
            </a:prstGeom>
          </p:spPr>
        </p:pic>
        <p:pic>
          <p:nvPicPr>
            <p:cNvPr id="36" name="Picture 35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608" y="1779108"/>
              <a:ext cx="300313" cy="300313"/>
            </a:xfrm>
            <a:prstGeom prst="rect">
              <a:avLst/>
            </a:prstGeom>
          </p:spPr>
        </p:pic>
        <p:pic>
          <p:nvPicPr>
            <p:cNvPr id="37" name="Picture 36" descr="los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83" y="1779107"/>
              <a:ext cx="300313" cy="300313"/>
            </a:xfrm>
            <a:prstGeom prst="rect">
              <a:avLst/>
            </a:prstGeom>
          </p:spPr>
        </p:pic>
        <p:sp>
          <p:nvSpPr>
            <p:cNvPr id="22" name="Up Arrow 21"/>
            <p:cNvSpPr/>
            <p:nvPr/>
          </p:nvSpPr>
          <p:spPr>
            <a:xfrm>
              <a:off x="3737474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4759222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581131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6778089" y="2162139"/>
              <a:ext cx="186215" cy="121142"/>
            </a:xfrm>
            <a:prstGeom prst="up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-69930" y="490492"/>
            <a:ext cx="3561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Black"/>
                <a:cs typeface="Arial Black"/>
              </a:rPr>
              <a:t>The Game…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8881" y="1629112"/>
            <a:ext cx="263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session: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48881" y="3668858"/>
            <a:ext cx="232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Game session: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32069" y="4133162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/>
              <a:t>(training</a:t>
            </a:r>
            <a:r>
              <a:rPr lang="en-US" sz="1400" dirty="0" smtClean="0"/>
              <a:t>) 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2069" y="454447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2069" y="4971766"/>
            <a:ext cx="2872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5</a:t>
            </a:r>
            <a:r>
              <a:rPr lang="en-US" sz="2600" b="1" dirty="0" smtClean="0"/>
              <a:t>00 trials</a:t>
            </a:r>
            <a:r>
              <a:rPr lang="en-US" sz="1400" b="1" dirty="0" smtClean="0"/>
              <a:t> </a:t>
            </a:r>
            <a:r>
              <a:rPr lang="en-US" sz="1400" dirty="0"/>
              <a:t>(Money collection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359880" y="5284061"/>
            <a:ext cx="395997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18306" y="3389690"/>
            <a:ext cx="5507922" cy="2163052"/>
            <a:chOff x="3518306" y="3389690"/>
            <a:chExt cx="5507922" cy="2163052"/>
          </a:xfrm>
        </p:grpSpPr>
        <p:cxnSp>
          <p:nvCxnSpPr>
            <p:cNvPr id="99" name="Straight Arrow Connector 98"/>
            <p:cNvCxnSpPr/>
            <p:nvPr/>
          </p:nvCxnSpPr>
          <p:spPr>
            <a:xfrm flipH="1" flipV="1">
              <a:off x="4450656" y="4208336"/>
              <a:ext cx="491358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808671" y="4208336"/>
              <a:ext cx="1485198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850122" y="4208336"/>
              <a:ext cx="498586" cy="690329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4498963" y="4208337"/>
              <a:ext cx="1475647" cy="673531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2724" y="4835757"/>
              <a:ext cx="1759423" cy="71698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862" y="5131447"/>
              <a:ext cx="103816" cy="1038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6450" y="3777732"/>
              <a:ext cx="98906" cy="989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721" y="3777732"/>
              <a:ext cx="98906" cy="9890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3518306" y="3508016"/>
              <a:ext cx="1672965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850657" y="3389690"/>
              <a:ext cx="1175571" cy="766100"/>
              <a:chOff x="6682984" y="440817"/>
              <a:chExt cx="1947849" cy="126938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049742" y="440817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50657" y="4735642"/>
              <a:ext cx="1175571" cy="770405"/>
              <a:chOff x="6682984" y="433683"/>
              <a:chExt cx="1947849" cy="1276514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984" y="784073"/>
                <a:ext cx="1947849" cy="926124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7049742" y="433683"/>
                <a:ext cx="1342099" cy="458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 seconds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718807" y="1393640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79522" y="1396715"/>
                <a:ext cx="267551" cy="980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5582957" y="3508016"/>
              <a:ext cx="1651238" cy="665013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02321" y="485076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35662" y="485199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oper Std Black"/>
                  <a:cs typeface="Cooper Std Black"/>
                </a:rPr>
                <a:t>?</a:t>
              </a:r>
              <a:endParaRPr lang="en-US" sz="3600" b="1" dirty="0">
                <a:latin typeface="Cooper Std Black"/>
                <a:cs typeface="Cooper Std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2086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58723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8500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85279" y="3513934"/>
              <a:ext cx="415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smtClean="0">
                  <a:latin typeface="Cooper Std Black"/>
                  <a:cs typeface="Cooper Std Black"/>
                </a:rPr>
                <a:t>?</a:t>
              </a:r>
              <a:endParaRPr lang="en-US" sz="3400" b="1" dirty="0">
                <a:latin typeface="Cooper Std Black"/>
                <a:cs typeface="Cooper Std Black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38134" y="1696783"/>
            <a:ext cx="5578907" cy="1773356"/>
            <a:chOff x="3538134" y="1696783"/>
            <a:chExt cx="5578907" cy="1773356"/>
          </a:xfrm>
        </p:grpSpPr>
        <p:sp>
          <p:nvSpPr>
            <p:cNvPr id="20" name="Rectangle 19"/>
            <p:cNvSpPr/>
            <p:nvPr/>
          </p:nvSpPr>
          <p:spPr>
            <a:xfrm>
              <a:off x="6604293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2910" y="1998745"/>
              <a:ext cx="1175571" cy="55893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068563" y="1795888"/>
              <a:ext cx="80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96030" y="2445196"/>
              <a:ext cx="369356" cy="695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46591" y="2627541"/>
              <a:ext cx="1270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Wait 0.5 seconds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6381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38134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836748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871239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884901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4149623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5170950" y="2925978"/>
              <a:ext cx="1711718" cy="532664"/>
            </a:xfrm>
            <a:prstGeom prst="straightConnector1">
              <a:avLst/>
            </a:prstGeom>
            <a:ln w="38100" cmpd="sng">
              <a:solidFill>
                <a:srgbClr val="F79646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4851541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5893323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6913514" y="2925978"/>
              <a:ext cx="0" cy="544161"/>
            </a:xfrm>
            <a:prstGeom prst="straightConnector1">
              <a:avLst/>
            </a:prstGeom>
            <a:ln w="127000">
              <a:solidFill>
                <a:srgbClr val="F79646"/>
              </a:solidFill>
              <a:tailEnd type="stealth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612022" y="1696783"/>
              <a:ext cx="583329" cy="1198314"/>
            </a:xfrm>
            <a:prstGeom prst="rect">
              <a:avLst/>
            </a:prstGeom>
            <a:noFill/>
            <a:ln w="28575" cmpd="sng">
              <a:solidFill>
                <a:srgbClr val="F79646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4038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93458" y="2283281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1391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2837" y="2288987"/>
              <a:ext cx="4026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oper Std Black"/>
                  <a:cs typeface="Cooper Std Black"/>
                </a:rPr>
                <a:t>?</a:t>
              </a:r>
              <a:endParaRPr lang="en-US" sz="3200" dirty="0">
                <a:latin typeface="Cooper Std Black"/>
                <a:cs typeface="Cooper Std Black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32069" y="2088180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(training)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32069" y="2499488"/>
            <a:ext cx="192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trials </a:t>
            </a:r>
            <a:r>
              <a:rPr lang="en-US" sz="1400" dirty="0"/>
              <a:t>(training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32069" y="2918025"/>
            <a:ext cx="262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0 </a:t>
            </a:r>
            <a:r>
              <a:rPr lang="en-US" sz="2400" dirty="0" smtClean="0"/>
              <a:t>trials </a:t>
            </a:r>
            <a:r>
              <a:rPr lang="en-US" sz="1400" dirty="0" smtClean="0"/>
              <a:t>(Money collection)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2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16021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624542" y="5454979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97019" y="5550011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6039951"/>
            <a:ext cx="172017" cy="172016"/>
          </a:xfrm>
          <a:prstGeom prst="rect">
            <a:avLst/>
          </a:prstGeom>
        </p:spPr>
      </p:pic>
      <p:pic>
        <p:nvPicPr>
          <p:cNvPr id="11" name="Picture 10" descr="S0-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5654244"/>
            <a:ext cx="972000" cy="972000"/>
          </a:xfrm>
          <a:prstGeom prst="rect">
            <a:avLst/>
          </a:prstGeom>
        </p:spPr>
      </p:pic>
      <p:pic>
        <p:nvPicPr>
          <p:cNvPr id="12" name="Picture 11" descr="S0-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5654244"/>
            <a:ext cx="972000" cy="97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97019" y="4160909"/>
            <a:ext cx="2507002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4699898"/>
            <a:ext cx="172017" cy="172016"/>
          </a:xfrm>
          <a:prstGeom prst="rect">
            <a:avLst/>
          </a:prstGeom>
        </p:spPr>
      </p:pic>
      <p:pic>
        <p:nvPicPr>
          <p:cNvPr id="15" name="Picture 14" descr="S1-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4280806"/>
            <a:ext cx="972000" cy="972000"/>
          </a:xfrm>
          <a:prstGeom prst="rect">
            <a:avLst/>
          </a:prstGeom>
        </p:spPr>
      </p:pic>
      <p:pic>
        <p:nvPicPr>
          <p:cNvPr id="16" name="Picture 15" descr="S1-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4280806"/>
            <a:ext cx="972000" cy="972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97019" y="2847119"/>
            <a:ext cx="2512343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80" y="3386108"/>
            <a:ext cx="172017" cy="172016"/>
          </a:xfrm>
          <a:prstGeom prst="rect">
            <a:avLst/>
          </a:prstGeom>
        </p:spPr>
      </p:pic>
      <p:pic>
        <p:nvPicPr>
          <p:cNvPr id="21" name="Picture 20" descr="S2-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960877"/>
            <a:ext cx="972000" cy="972000"/>
          </a:xfrm>
          <a:prstGeom prst="rect">
            <a:avLst/>
          </a:prstGeom>
        </p:spPr>
      </p:pic>
      <p:pic>
        <p:nvPicPr>
          <p:cNvPr id="22" name="Picture 21" descr="S2-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2960877"/>
            <a:ext cx="972000" cy="9720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28713" y="2748573"/>
            <a:ext cx="7818768" cy="0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none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7020" y="1463261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2.bmp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1565394"/>
            <a:ext cx="972000" cy="972000"/>
          </a:xfrm>
          <a:prstGeom prst="rect">
            <a:avLst/>
          </a:prstGeom>
        </p:spPr>
      </p:pic>
      <p:pic>
        <p:nvPicPr>
          <p:cNvPr id="27" name="Picture 26" descr="S3.bmp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18" y="1590957"/>
            <a:ext cx="972000" cy="972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197020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1.bm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66" y="267143"/>
            <a:ext cx="972000" cy="972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21362" y="153912"/>
            <a:ext cx="1188000" cy="11880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6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4.bmp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59" y="267143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9681</TotalTime>
  <Words>241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Keramati</dc:creator>
  <cp:lastModifiedBy>Mehdi Keramati</cp:lastModifiedBy>
  <cp:revision>50</cp:revision>
  <dcterms:created xsi:type="dcterms:W3CDTF">2014-03-31T17:41:18Z</dcterms:created>
  <dcterms:modified xsi:type="dcterms:W3CDTF">2015-02-10T14:14:44Z</dcterms:modified>
</cp:coreProperties>
</file>