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E1467-7813-4F86-92B1-693FBBE43919}" v="1530" dt="2023-02-12T13:47:02.666"/>
    <p1510:client id="{0C5D3A1A-4841-4A26-9F22-2D324633E54B}" v="1783" dt="2023-02-04T13:47:57.816"/>
    <p1510:client id="{2A48FBB8-9587-4C6B-AFDD-732CAF8618DD}" v="552" dt="2023-02-02T15:37:10.616"/>
    <p1510:client id="{4F9B3BB9-CBEE-41B4-BE7A-014F96288223}" v="606" dt="2023-01-30T13:10:00.205"/>
    <p1510:client id="{5C60DC66-31D0-49FD-8845-A1A3987F6C69}" v="89" dt="2023-01-24T10:14:19.059"/>
    <p1510:client id="{8BC05130-F835-4C5D-9014-1571DFB7086F}" v="3" dt="2023-02-18T13:23:55.401"/>
    <p1510:client id="{BBBCA9D5-9FFC-4AC9-8883-3D25E7E45E73}" v="1139" dt="2023-02-10T14:35:59.808"/>
    <p1510:client id="{BD9935A9-2F54-437E-B5C4-9D2601B1CB94}" v="4189" dt="2023-01-29T15:25:05.822"/>
    <p1510:client id="{C11ACBFF-E928-4D49-AEF6-13E47F2FD1C9}" v="51" dt="2023-01-30T17:08:54.529"/>
    <p1510:client id="{C15AF969-67C3-4F72-BB10-9995927C941D}" v="176" dt="2023-02-10T14:53:06.689"/>
    <p1510:client id="{EA8FCB29-145A-49C4-9033-E50C81D7F001}" v="2" dt="2023-02-01T15:48:21.952"/>
    <p1510:client id="{F411F0D3-8ED7-4A07-BFDD-132C1162EF1D}" v="2017" dt="2023-02-01T15:47:25.764"/>
    <p1510:client id="{F75BDE84-DC14-4FF3-9094-AD23B5044BA8}" v="907" dt="2023-01-30T18:38:31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tmimi" userId="5c8683b53d1e9c71" providerId="Windows Live" clId="Web-{C15AF969-67C3-4F72-BB10-9995927C941D}"/>
    <pc:docChg chg="addSld delSld modSld sldOrd">
      <pc:chgData name="mehdi tmimi" userId="5c8683b53d1e9c71" providerId="Windows Live" clId="Web-{C15AF969-67C3-4F72-BB10-9995927C941D}" dt="2023-02-10T14:53:06.689" v="186"/>
      <pc:docMkLst>
        <pc:docMk/>
      </pc:docMkLst>
      <pc:sldChg chg="modSp">
        <pc:chgData name="mehdi tmimi" userId="5c8683b53d1e9c71" providerId="Windows Live" clId="Web-{C15AF969-67C3-4F72-BB10-9995927C941D}" dt="2023-02-10T14:44:38.335" v="3" actId="20577"/>
        <pc:sldMkLst>
          <pc:docMk/>
          <pc:sldMk cId="128632686" sldId="256"/>
        </pc:sldMkLst>
        <pc:spChg chg="mod">
          <ac:chgData name="mehdi tmimi" userId="5c8683b53d1e9c71" providerId="Windows Live" clId="Web-{C15AF969-67C3-4F72-BB10-9995927C941D}" dt="2023-02-10T14:44:38.335" v="3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addSp delSp modSp mod setBg setClrOvrMap">
        <pc:chgData name="mehdi tmimi" userId="5c8683b53d1e9c71" providerId="Windows Live" clId="Web-{C15AF969-67C3-4F72-BB10-9995927C941D}" dt="2023-02-10T14:48:17.620" v="77" actId="20577"/>
        <pc:sldMkLst>
          <pc:docMk/>
          <pc:sldMk cId="695842987" sldId="257"/>
        </pc:sldMkLst>
        <pc:spChg chg="mo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2" creationId="{58A288DB-A981-78B9-DD92-65989723A9F1}"/>
          </ac:spMkLst>
        </pc:spChg>
        <pc:spChg chg="mod">
          <ac:chgData name="mehdi tmimi" userId="5c8683b53d1e9c71" providerId="Windows Live" clId="Web-{C15AF969-67C3-4F72-BB10-9995927C941D}" dt="2023-02-10T14:48:17.620" v="77" actId="20577"/>
          <ac:spMkLst>
            <pc:docMk/>
            <pc:sldMk cId="695842987" sldId="257"/>
            <ac:spMk id="3" creationId="{1BBDD1F8-262A-6361-A74B-AA830EBF8A7A}"/>
          </ac:spMkLst>
        </pc:spChg>
        <pc:spChg chg="mo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4" creationId="{2C3074F5-E6C5-F9EE-D29E-E2E9198B6D52}"/>
          </ac:spMkLst>
        </pc:spChg>
        <pc:spChg chg="del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83" creationId="{6AD30037-67ED-4367-9BE0-45787510BF13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96" creationId="{4B136A7F-8703-4FA7-80B1-874F5E75835C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98" creationId="{716B2278-BFC9-43BE-9620-278464A4ABA9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100" creationId="{E4CD00E4-F77A-49A5-A54B-A542D0DE5D1A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102" creationId="{17158038-9069-44CB-8794-762B5429B9FE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104" creationId="{045056AB-07D8-43D9-9343-AB85199AEA75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106" creationId="{E83D8662-D21C-4B0A-A8A5-EA1E5DEBC579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108" creationId="{2DCD8F78-1792-4C6D-981A-E217B2E88360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110" creationId="{55406073-A765-4D67-ACDC-14CB85786391}"/>
          </ac:spMkLst>
        </pc:spChg>
        <pc:spChg chg="add">
          <ac:chgData name="mehdi tmimi" userId="5c8683b53d1e9c71" providerId="Windows Live" clId="Web-{C15AF969-67C3-4F72-BB10-9995927C941D}" dt="2023-02-10T14:48:12.714" v="76"/>
          <ac:spMkLst>
            <pc:docMk/>
            <pc:sldMk cId="695842987" sldId="257"/>
            <ac:spMk id="112" creationId="{F7952C3D-CF7B-4948-838F-4A9E40B4AAED}"/>
          </ac:spMkLst>
        </pc:spChg>
        <pc:grpChg chg="del">
          <ac:chgData name="mehdi tmimi" userId="5c8683b53d1e9c71" providerId="Windows Live" clId="Web-{C15AF969-67C3-4F72-BB10-9995927C941D}" dt="2023-02-10T14:48:12.714" v="76"/>
          <ac:grpSpMkLst>
            <pc:docMk/>
            <pc:sldMk cId="695842987" sldId="257"/>
            <ac:grpSpMk id="85" creationId="{50841A4E-5BC1-44B4-83CF-D524E8AEAD64}"/>
          </ac:grpSpMkLst>
        </pc:grpChg>
        <pc:picChg chg="del">
          <ac:chgData name="mehdi tmimi" userId="5c8683b53d1e9c71" providerId="Windows Live" clId="Web-{C15AF969-67C3-4F72-BB10-9995927C941D}" dt="2023-02-10T14:48:01.495" v="75"/>
          <ac:picMkLst>
            <pc:docMk/>
            <pc:sldMk cId="695842987" sldId="257"/>
            <ac:picMk id="79" creationId="{DA7F471B-AD15-C6D8-4529-D7DE6B2A5FBB}"/>
          </ac:picMkLst>
        </pc:picChg>
      </pc:sldChg>
      <pc:sldChg chg="new">
        <pc:chgData name="mehdi tmimi" userId="5c8683b53d1e9c71" providerId="Windows Live" clId="Web-{C15AF969-67C3-4F72-BB10-9995927C941D}" dt="2023-02-10T14:47:44.213" v="73"/>
        <pc:sldMkLst>
          <pc:docMk/>
          <pc:sldMk cId="942327520" sldId="258"/>
        </pc:sldMkLst>
      </pc:sldChg>
      <pc:sldChg chg="del">
        <pc:chgData name="mehdi tmimi" userId="5c8683b53d1e9c71" providerId="Windows Live" clId="Web-{C15AF969-67C3-4F72-BB10-9995927C941D}" dt="2023-02-10T14:46:17.931" v="29"/>
        <pc:sldMkLst>
          <pc:docMk/>
          <pc:sldMk cId="2279010680" sldId="258"/>
        </pc:sldMkLst>
      </pc:sldChg>
      <pc:sldChg chg="addSp delSp modSp add mod replId setBg">
        <pc:chgData name="mehdi tmimi" userId="5c8683b53d1e9c71" providerId="Windows Live" clId="Web-{C15AF969-67C3-4F72-BB10-9995927C941D}" dt="2023-02-10T14:52:47.516" v="184" actId="20577"/>
        <pc:sldMkLst>
          <pc:docMk/>
          <pc:sldMk cId="3104864648" sldId="259"/>
        </pc:sldMkLst>
        <pc:spChg chg="mod">
          <ac:chgData name="mehdi tmimi" userId="5c8683b53d1e9c71" providerId="Windows Live" clId="Web-{C15AF969-67C3-4F72-BB10-9995927C941D}" dt="2023-02-10T14:52:22.188" v="172"/>
          <ac:spMkLst>
            <pc:docMk/>
            <pc:sldMk cId="3104864648" sldId="259"/>
            <ac:spMk id="2" creationId="{58A288DB-A981-78B9-DD92-65989723A9F1}"/>
          </ac:spMkLst>
        </pc:spChg>
        <pc:spChg chg="del mod">
          <ac:chgData name="mehdi tmimi" userId="5c8683b53d1e9c71" providerId="Windows Live" clId="Web-{C15AF969-67C3-4F72-BB10-9995927C941D}" dt="2023-02-10T14:52:22.188" v="172"/>
          <ac:spMkLst>
            <pc:docMk/>
            <pc:sldMk cId="3104864648" sldId="259"/>
            <ac:spMk id="3" creationId="{1BBDD1F8-262A-6361-A74B-AA830EBF8A7A}"/>
          </ac:spMkLst>
        </pc:spChg>
        <pc:spChg chg="mod">
          <ac:chgData name="mehdi tmimi" userId="5c8683b53d1e9c71" providerId="Windows Live" clId="Web-{C15AF969-67C3-4F72-BB10-9995927C941D}" dt="2023-02-10T14:52:22.188" v="172"/>
          <ac:spMkLst>
            <pc:docMk/>
            <pc:sldMk cId="3104864648" sldId="259"/>
            <ac:spMk id="4" creationId="{2C3074F5-E6C5-F9EE-D29E-E2E9198B6D52}"/>
          </ac:spMkLst>
        </pc:spChg>
        <pc:spChg chg="del">
          <ac:chgData name="mehdi tmimi" userId="5c8683b53d1e9c71" providerId="Windows Live" clId="Web-{C15AF969-67C3-4F72-BB10-9995927C941D}" dt="2023-02-10T14:52:22.188" v="172"/>
          <ac:spMkLst>
            <pc:docMk/>
            <pc:sldMk cId="3104864648" sldId="259"/>
            <ac:spMk id="83" creationId="{6AD30037-67ED-4367-9BE0-45787510BF13}"/>
          </ac:spMkLst>
        </pc:spChg>
        <pc:grpChg chg="del">
          <ac:chgData name="mehdi tmimi" userId="5c8683b53d1e9c71" providerId="Windows Live" clId="Web-{C15AF969-67C3-4F72-BB10-9995927C941D}" dt="2023-02-10T14:52:22.188" v="172"/>
          <ac:grpSpMkLst>
            <pc:docMk/>
            <pc:sldMk cId="3104864648" sldId="259"/>
            <ac:grpSpMk id="85" creationId="{50841A4E-5BC1-44B4-83CF-D524E8AEAD64}"/>
          </ac:grpSpMkLst>
        </pc:grpChg>
        <pc:graphicFrameChg chg="add modGraphic">
          <ac:chgData name="mehdi tmimi" userId="5c8683b53d1e9c71" providerId="Windows Live" clId="Web-{C15AF969-67C3-4F72-BB10-9995927C941D}" dt="2023-02-10T14:52:47.516" v="184" actId="20577"/>
          <ac:graphicFrameMkLst>
            <pc:docMk/>
            <pc:sldMk cId="3104864648" sldId="259"/>
            <ac:graphicFrameMk id="93" creationId="{FE0D9D5F-E004-4A03-8E38-35A42FEB1454}"/>
          </ac:graphicFrameMkLst>
        </pc:graphicFrameChg>
        <pc:picChg chg="del">
          <ac:chgData name="mehdi tmimi" userId="5c8683b53d1e9c71" providerId="Windows Live" clId="Web-{C15AF969-67C3-4F72-BB10-9995927C941D}" dt="2023-02-10T14:52:18.688" v="171"/>
          <ac:picMkLst>
            <pc:docMk/>
            <pc:sldMk cId="3104864648" sldId="259"/>
            <ac:picMk id="79" creationId="{DA7F471B-AD15-C6D8-4529-D7DE6B2A5FBB}"/>
          </ac:picMkLst>
        </pc:picChg>
      </pc:sldChg>
      <pc:sldChg chg="add ord replId">
        <pc:chgData name="mehdi tmimi" userId="5c8683b53d1e9c71" providerId="Windows Live" clId="Web-{C15AF969-67C3-4F72-BB10-9995927C941D}" dt="2023-02-10T14:53:06.689" v="186"/>
        <pc:sldMkLst>
          <pc:docMk/>
          <pc:sldMk cId="2830735249" sldId="260"/>
        </pc:sldMkLst>
      </pc:sldChg>
      <pc:sldChg chg="del">
        <pc:chgData name="mehdi tmimi" userId="5c8683b53d1e9c71" providerId="Windows Live" clId="Web-{C15AF969-67C3-4F72-BB10-9995927C941D}" dt="2023-02-10T14:46:17.931" v="28"/>
        <pc:sldMkLst>
          <pc:docMk/>
          <pc:sldMk cId="458914039" sldId="303"/>
        </pc:sldMkLst>
      </pc:sldChg>
      <pc:sldChg chg="del">
        <pc:chgData name="mehdi tmimi" userId="5c8683b53d1e9c71" providerId="Windows Live" clId="Web-{C15AF969-67C3-4F72-BB10-9995927C941D}" dt="2023-02-10T14:46:17.931" v="27"/>
        <pc:sldMkLst>
          <pc:docMk/>
          <pc:sldMk cId="3185881996" sldId="304"/>
        </pc:sldMkLst>
      </pc:sldChg>
      <pc:sldChg chg="del">
        <pc:chgData name="mehdi tmimi" userId="5c8683b53d1e9c71" providerId="Windows Live" clId="Web-{C15AF969-67C3-4F72-BB10-9995927C941D}" dt="2023-02-10T14:46:17.915" v="26"/>
        <pc:sldMkLst>
          <pc:docMk/>
          <pc:sldMk cId="464795213" sldId="305"/>
        </pc:sldMkLst>
      </pc:sldChg>
      <pc:sldChg chg="del">
        <pc:chgData name="mehdi tmimi" userId="5c8683b53d1e9c71" providerId="Windows Live" clId="Web-{C15AF969-67C3-4F72-BB10-9995927C941D}" dt="2023-02-10T14:46:17.915" v="25"/>
        <pc:sldMkLst>
          <pc:docMk/>
          <pc:sldMk cId="2173073715" sldId="306"/>
        </pc:sldMkLst>
      </pc:sldChg>
      <pc:sldChg chg="del">
        <pc:chgData name="mehdi tmimi" userId="5c8683b53d1e9c71" providerId="Windows Live" clId="Web-{C15AF969-67C3-4F72-BB10-9995927C941D}" dt="2023-02-10T14:46:17.915" v="24"/>
        <pc:sldMkLst>
          <pc:docMk/>
          <pc:sldMk cId="1149927646" sldId="307"/>
        </pc:sldMkLst>
      </pc:sldChg>
      <pc:sldChg chg="del">
        <pc:chgData name="mehdi tmimi" userId="5c8683b53d1e9c71" providerId="Windows Live" clId="Web-{C15AF969-67C3-4F72-BB10-9995927C941D}" dt="2023-02-10T14:46:17.915" v="23"/>
        <pc:sldMkLst>
          <pc:docMk/>
          <pc:sldMk cId="3585724746" sldId="308"/>
        </pc:sldMkLst>
      </pc:sldChg>
      <pc:sldChg chg="del">
        <pc:chgData name="mehdi tmimi" userId="5c8683b53d1e9c71" providerId="Windows Live" clId="Web-{C15AF969-67C3-4F72-BB10-9995927C941D}" dt="2023-02-10T14:46:17.915" v="22"/>
        <pc:sldMkLst>
          <pc:docMk/>
          <pc:sldMk cId="3675213819" sldId="309"/>
        </pc:sldMkLst>
      </pc:sldChg>
      <pc:sldChg chg="del">
        <pc:chgData name="mehdi tmimi" userId="5c8683b53d1e9c71" providerId="Windows Live" clId="Web-{C15AF969-67C3-4F72-BB10-9995927C941D}" dt="2023-02-10T14:46:17.915" v="21"/>
        <pc:sldMkLst>
          <pc:docMk/>
          <pc:sldMk cId="171492515" sldId="310"/>
        </pc:sldMkLst>
      </pc:sldChg>
      <pc:sldChg chg="del">
        <pc:chgData name="mehdi tmimi" userId="5c8683b53d1e9c71" providerId="Windows Live" clId="Web-{C15AF969-67C3-4F72-BB10-9995927C941D}" dt="2023-02-10T14:46:17.899" v="20"/>
        <pc:sldMkLst>
          <pc:docMk/>
          <pc:sldMk cId="2596810531" sldId="311"/>
        </pc:sldMkLst>
      </pc:sldChg>
      <pc:sldChg chg="del">
        <pc:chgData name="mehdi tmimi" userId="5c8683b53d1e9c71" providerId="Windows Live" clId="Web-{C15AF969-67C3-4F72-BB10-9995927C941D}" dt="2023-02-10T14:46:17.899" v="19"/>
        <pc:sldMkLst>
          <pc:docMk/>
          <pc:sldMk cId="3513253043" sldId="312"/>
        </pc:sldMkLst>
      </pc:sldChg>
      <pc:sldChg chg="del">
        <pc:chgData name="mehdi tmimi" userId="5c8683b53d1e9c71" providerId="Windows Live" clId="Web-{C15AF969-67C3-4F72-BB10-9995927C941D}" dt="2023-02-10T14:46:17.899" v="18"/>
        <pc:sldMkLst>
          <pc:docMk/>
          <pc:sldMk cId="1562540908" sldId="313"/>
        </pc:sldMkLst>
      </pc:sldChg>
      <pc:sldChg chg="del">
        <pc:chgData name="mehdi tmimi" userId="5c8683b53d1e9c71" providerId="Windows Live" clId="Web-{C15AF969-67C3-4F72-BB10-9995927C941D}" dt="2023-02-10T14:46:17.899" v="17"/>
        <pc:sldMkLst>
          <pc:docMk/>
          <pc:sldMk cId="1377654458" sldId="314"/>
        </pc:sldMkLst>
      </pc:sldChg>
      <pc:sldChg chg="del">
        <pc:chgData name="mehdi tmimi" userId="5c8683b53d1e9c71" providerId="Windows Live" clId="Web-{C15AF969-67C3-4F72-BB10-9995927C941D}" dt="2023-02-10T14:46:17.899" v="16"/>
        <pc:sldMkLst>
          <pc:docMk/>
          <pc:sldMk cId="3434265100" sldId="315"/>
        </pc:sldMkLst>
      </pc:sldChg>
      <pc:sldChg chg="del">
        <pc:chgData name="mehdi tmimi" userId="5c8683b53d1e9c71" providerId="Windows Live" clId="Web-{C15AF969-67C3-4F72-BB10-9995927C941D}" dt="2023-02-10T14:46:17.899" v="15"/>
        <pc:sldMkLst>
          <pc:docMk/>
          <pc:sldMk cId="276497216" sldId="316"/>
        </pc:sldMkLst>
      </pc:sldChg>
      <pc:sldChg chg="del">
        <pc:chgData name="mehdi tmimi" userId="5c8683b53d1e9c71" providerId="Windows Live" clId="Web-{C15AF969-67C3-4F72-BB10-9995927C941D}" dt="2023-02-10T14:46:17.899" v="14"/>
        <pc:sldMkLst>
          <pc:docMk/>
          <pc:sldMk cId="4036220243" sldId="317"/>
        </pc:sldMkLst>
      </pc:sldChg>
      <pc:sldChg chg="del">
        <pc:chgData name="mehdi tmimi" userId="5c8683b53d1e9c71" providerId="Windows Live" clId="Web-{C15AF969-67C3-4F72-BB10-9995927C941D}" dt="2023-02-10T14:46:17.899" v="13"/>
        <pc:sldMkLst>
          <pc:docMk/>
          <pc:sldMk cId="2701075867" sldId="319"/>
        </pc:sldMkLst>
      </pc:sldChg>
      <pc:sldChg chg="del">
        <pc:chgData name="mehdi tmimi" userId="5c8683b53d1e9c71" providerId="Windows Live" clId="Web-{C15AF969-67C3-4F72-BB10-9995927C941D}" dt="2023-02-10T14:46:17.884" v="12"/>
        <pc:sldMkLst>
          <pc:docMk/>
          <pc:sldMk cId="349904667" sldId="320"/>
        </pc:sldMkLst>
      </pc:sldChg>
      <pc:sldChg chg="del">
        <pc:chgData name="mehdi tmimi" userId="5c8683b53d1e9c71" providerId="Windows Live" clId="Web-{C15AF969-67C3-4F72-BB10-9995927C941D}" dt="2023-02-10T14:46:17.884" v="11"/>
        <pc:sldMkLst>
          <pc:docMk/>
          <pc:sldMk cId="443326147" sldId="321"/>
        </pc:sldMkLst>
      </pc:sldChg>
      <pc:sldChg chg="del">
        <pc:chgData name="mehdi tmimi" userId="5c8683b53d1e9c71" providerId="Windows Live" clId="Web-{C15AF969-67C3-4F72-BB10-9995927C941D}" dt="2023-02-10T14:46:17.884" v="10"/>
        <pc:sldMkLst>
          <pc:docMk/>
          <pc:sldMk cId="4024317610" sldId="322"/>
        </pc:sldMkLst>
      </pc:sldChg>
      <pc:sldChg chg="del">
        <pc:chgData name="mehdi tmimi" userId="5c8683b53d1e9c71" providerId="Windows Live" clId="Web-{C15AF969-67C3-4F72-BB10-9995927C941D}" dt="2023-02-10T14:46:17.884" v="9"/>
        <pc:sldMkLst>
          <pc:docMk/>
          <pc:sldMk cId="3865733793" sldId="323"/>
        </pc:sldMkLst>
      </pc:sldChg>
      <pc:sldChg chg="del">
        <pc:chgData name="mehdi tmimi" userId="5c8683b53d1e9c71" providerId="Windows Live" clId="Web-{C15AF969-67C3-4F72-BB10-9995927C941D}" dt="2023-02-10T14:46:17.884" v="8"/>
        <pc:sldMkLst>
          <pc:docMk/>
          <pc:sldMk cId="1775609330" sldId="324"/>
        </pc:sldMkLst>
      </pc:sldChg>
      <pc:sldChg chg="del">
        <pc:chgData name="mehdi tmimi" userId="5c8683b53d1e9c71" providerId="Windows Live" clId="Web-{C15AF969-67C3-4F72-BB10-9995927C941D}" dt="2023-02-10T14:46:17.868" v="7"/>
        <pc:sldMkLst>
          <pc:docMk/>
          <pc:sldMk cId="167175774" sldId="325"/>
        </pc:sldMkLst>
      </pc:sldChg>
      <pc:sldChg chg="del">
        <pc:chgData name="mehdi tmimi" userId="5c8683b53d1e9c71" providerId="Windows Live" clId="Web-{C15AF969-67C3-4F72-BB10-9995927C941D}" dt="2023-02-10T14:46:17.868" v="6"/>
        <pc:sldMkLst>
          <pc:docMk/>
          <pc:sldMk cId="3181809028" sldId="326"/>
        </pc:sldMkLst>
      </pc:sldChg>
      <pc:sldChg chg="del">
        <pc:chgData name="mehdi tmimi" userId="5c8683b53d1e9c71" providerId="Windows Live" clId="Web-{C15AF969-67C3-4F72-BB10-9995927C941D}" dt="2023-02-10T14:46:17.868" v="5"/>
        <pc:sldMkLst>
          <pc:docMk/>
          <pc:sldMk cId="3887437824" sldId="327"/>
        </pc:sldMkLst>
      </pc:sldChg>
      <pc:sldChg chg="del">
        <pc:chgData name="mehdi tmimi" userId="5c8683b53d1e9c71" providerId="Windows Live" clId="Web-{C15AF969-67C3-4F72-BB10-9995927C941D}" dt="2023-02-10T14:46:17.868" v="4"/>
        <pc:sldMkLst>
          <pc:docMk/>
          <pc:sldMk cId="3943262492" sldId="328"/>
        </pc:sldMkLst>
      </pc:sldChg>
    </pc:docChg>
  </pc:docChgLst>
  <pc:docChgLst>
    <pc:chgData name="mehdi tmimi" userId="5c8683b53d1e9c71" providerId="Windows Live" clId="Web-{040E1467-7813-4F86-92B1-693FBBE43919}"/>
    <pc:docChg chg="addSld delSld modSld sldOrd">
      <pc:chgData name="mehdi tmimi" userId="5c8683b53d1e9c71" providerId="Windows Live" clId="Web-{040E1467-7813-4F86-92B1-693FBBE43919}" dt="2023-02-12T13:47:02.056" v="1559" actId="20577"/>
      <pc:docMkLst>
        <pc:docMk/>
      </pc:docMkLst>
      <pc:sldChg chg="addSp delSp modSp mod setBg setClrOvrMap">
        <pc:chgData name="mehdi tmimi" userId="5c8683b53d1e9c71" providerId="Windows Live" clId="Web-{040E1467-7813-4F86-92B1-693FBBE43919}" dt="2023-02-12T11:42:44.338" v="104" actId="14100"/>
        <pc:sldMkLst>
          <pc:docMk/>
          <pc:sldMk cId="2830735249" sldId="260"/>
        </pc:sldMkLst>
        <pc:spChg chg="mod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2" creationId="{58A288DB-A981-78B9-DD92-65989723A9F1}"/>
          </ac:spMkLst>
        </pc:spChg>
        <pc:spChg chg="del mod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3" creationId="{1BBDD1F8-262A-6361-A74B-AA830EBF8A7A}"/>
          </ac:spMkLst>
        </pc:spChg>
        <pc:spChg chg="mod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4" creationId="{2C3074F5-E6C5-F9EE-D29E-E2E9198B6D52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96" creationId="{4B136A7F-8703-4FA7-80B1-874F5E75835C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98" creationId="{716B2278-BFC9-43BE-9620-278464A4ABA9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00" creationId="{E4CD00E4-F77A-49A5-A54B-A542D0DE5D1A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02" creationId="{17158038-9069-44CB-8794-762B5429B9FE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04" creationId="{045056AB-07D8-43D9-9343-AB85199AEA75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06" creationId="{E83D8662-D21C-4B0A-A8A5-EA1E5DEBC579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08" creationId="{2DCD8F78-1792-4C6D-981A-E217B2E88360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10" creationId="{55406073-A765-4D67-ACDC-14CB85786391}"/>
          </ac:spMkLst>
        </pc:spChg>
        <pc:spChg chg="del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12" creationId="{F7952C3D-CF7B-4948-838F-4A9E40B4AAED}"/>
          </ac:spMkLst>
        </pc:spChg>
        <pc:spChg chg="add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18" creationId="{94C52C56-BEF2-4E22-8C8E-A7AC96B03A72}"/>
          </ac:spMkLst>
        </pc:spChg>
        <pc:spChg chg="add">
          <ac:chgData name="mehdi tmimi" userId="5c8683b53d1e9c71" providerId="Windows Live" clId="Web-{040E1467-7813-4F86-92B1-693FBBE43919}" dt="2023-02-12T11:42:29.306" v="101"/>
          <ac:spMkLst>
            <pc:docMk/>
            <pc:sldMk cId="2830735249" sldId="260"/>
            <ac:spMk id="120" creationId="{42285737-90EE-47DC-AC80-8AE156B11969}"/>
          </ac:spMkLst>
        </pc:spChg>
        <pc:grpChg chg="add">
          <ac:chgData name="mehdi tmimi" userId="5c8683b53d1e9c71" providerId="Windows Live" clId="Web-{040E1467-7813-4F86-92B1-693FBBE43919}" dt="2023-02-12T11:42:29.306" v="101"/>
          <ac:grpSpMkLst>
            <pc:docMk/>
            <pc:sldMk cId="2830735249" sldId="260"/>
            <ac:grpSpMk id="122" creationId="{B57BDC17-F1B3-455F-BBF1-680AA1F25C06}"/>
          </ac:grpSpMkLst>
        </pc:grpChg>
        <pc:graphicFrameChg chg="add mod">
          <ac:chgData name="mehdi tmimi" userId="5c8683b53d1e9c71" providerId="Windows Live" clId="Web-{040E1467-7813-4F86-92B1-693FBBE43919}" dt="2023-02-12T11:42:44.338" v="104" actId="14100"/>
          <ac:graphicFrameMkLst>
            <pc:docMk/>
            <pc:sldMk cId="2830735249" sldId="260"/>
            <ac:graphicFrameMk id="114" creationId="{80F5150E-D61C-F525-C2FC-C4BA09AB88B3}"/>
          </ac:graphicFrameMkLst>
        </pc:graphicFrameChg>
      </pc:sldChg>
      <pc:sldChg chg="modSp add del replId">
        <pc:chgData name="mehdi tmimi" userId="5c8683b53d1e9c71" providerId="Windows Live" clId="Web-{040E1467-7813-4F86-92B1-693FBBE43919}" dt="2023-02-12T11:44:00.044" v="121"/>
        <pc:sldMkLst>
          <pc:docMk/>
          <pc:sldMk cId="903467954" sldId="261"/>
        </pc:sldMkLst>
        <pc:spChg chg="mod">
          <ac:chgData name="mehdi tmimi" userId="5c8683b53d1e9c71" providerId="Windows Live" clId="Web-{040E1467-7813-4F86-92B1-693FBBE43919}" dt="2023-02-12T11:43:52.638" v="120" actId="20577"/>
          <ac:spMkLst>
            <pc:docMk/>
            <pc:sldMk cId="903467954" sldId="261"/>
            <ac:spMk id="2" creationId="{58A288DB-A981-78B9-DD92-65989723A9F1}"/>
          </ac:spMkLst>
        </pc:spChg>
      </pc:sldChg>
      <pc:sldChg chg="addSp delSp modSp add mod ord replId setBg setClrOvrMap modNotes">
        <pc:chgData name="mehdi tmimi" userId="5c8683b53d1e9c71" providerId="Windows Live" clId="Web-{040E1467-7813-4F86-92B1-693FBBE43919}" dt="2023-02-12T12:00:26.079" v="361" actId="20577"/>
        <pc:sldMkLst>
          <pc:docMk/>
          <pc:sldMk cId="1099206862" sldId="261"/>
        </pc:sldMkLst>
        <pc:spChg chg="mod">
          <ac:chgData name="mehdi tmimi" userId="5c8683b53d1e9c71" providerId="Windows Live" clId="Web-{040E1467-7813-4F86-92B1-693FBBE43919}" dt="2023-02-12T11:50:33.120" v="138" actId="1076"/>
          <ac:spMkLst>
            <pc:docMk/>
            <pc:sldMk cId="1099206862" sldId="261"/>
            <ac:spMk id="2" creationId="{58A288DB-A981-78B9-DD92-65989723A9F1}"/>
          </ac:spMkLst>
        </pc:spChg>
        <pc:spChg chg="del mod">
          <ac:chgData name="mehdi tmimi" userId="5c8683b53d1e9c71" providerId="Windows Live" clId="Web-{040E1467-7813-4F86-92B1-693FBBE43919}" dt="2023-02-12T11:59:53.031" v="345"/>
          <ac:spMkLst>
            <pc:docMk/>
            <pc:sldMk cId="1099206862" sldId="261"/>
            <ac:spMk id="3" creationId="{1BBDD1F8-262A-6361-A74B-AA830EBF8A7A}"/>
          </ac:spMkLst>
        </pc:spChg>
        <pc:spChg chg="mod">
          <ac:chgData name="mehdi tmimi" userId="5c8683b53d1e9c71" providerId="Windows Live" clId="Web-{040E1467-7813-4F86-92B1-693FBBE43919}" dt="2023-02-12T12:00:09.094" v="355" actId="1076"/>
          <ac:spMkLst>
            <pc:docMk/>
            <pc:sldMk cId="1099206862" sldId="261"/>
            <ac:spMk id="4" creationId="{2C3074F5-E6C5-F9EE-D29E-E2E9198B6D52}"/>
          </ac:spMkLst>
        </pc:spChg>
        <pc:spChg chg="add mod">
          <ac:chgData name="mehdi tmimi" userId="5c8683b53d1e9c71" providerId="Windows Live" clId="Web-{040E1467-7813-4F86-92B1-693FBBE43919}" dt="2023-02-12T12:00:26.079" v="361" actId="20577"/>
          <ac:spMkLst>
            <pc:docMk/>
            <pc:sldMk cId="1099206862" sldId="261"/>
            <ac:spMk id="6" creationId="{3CCCD2AD-4EF1-E9E3-6995-EF1D9A43FDCE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96" creationId="{4B136A7F-8703-4FA7-80B1-874F5E75835C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98" creationId="{716B2278-BFC9-43BE-9620-278464A4ABA9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00" creationId="{E4CD00E4-F77A-49A5-A54B-A542D0DE5D1A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02" creationId="{17158038-9069-44CB-8794-762B5429B9FE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04" creationId="{045056AB-07D8-43D9-9343-AB85199AEA75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06" creationId="{E83D8662-D21C-4B0A-A8A5-EA1E5DEBC579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08" creationId="{2DCD8F78-1792-4C6D-981A-E217B2E88360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10" creationId="{55406073-A765-4D67-ACDC-14CB85786391}"/>
          </ac:spMkLst>
        </pc:spChg>
        <pc:spChg chg="del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12" creationId="{F7952C3D-CF7B-4948-838F-4A9E40B4AAED}"/>
          </ac:spMkLst>
        </pc:spChg>
        <pc:spChg chg="add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17" creationId="{E03BF673-8C68-4092-BF1B-53C57EFEC21F}"/>
          </ac:spMkLst>
        </pc:spChg>
        <pc:spChg chg="add">
          <ac:chgData name="mehdi tmimi" userId="5c8683b53d1e9c71" providerId="Windows Live" clId="Web-{040E1467-7813-4F86-92B1-693FBBE43919}" dt="2023-02-12T11:44:24.201" v="132"/>
          <ac:spMkLst>
            <pc:docMk/>
            <pc:sldMk cId="1099206862" sldId="261"/>
            <ac:spMk id="119" creationId="{B1BDB70B-F0E6-4867-818F-C582494FB6D6}"/>
          </ac:spMkLst>
        </pc:spChg>
        <pc:grpChg chg="add">
          <ac:chgData name="mehdi tmimi" userId="5c8683b53d1e9c71" providerId="Windows Live" clId="Web-{040E1467-7813-4F86-92B1-693FBBE43919}" dt="2023-02-12T11:44:24.201" v="132"/>
          <ac:grpSpMkLst>
            <pc:docMk/>
            <pc:sldMk cId="1099206862" sldId="261"/>
            <ac:grpSpMk id="121" creationId="{1E52C707-F508-47B5-8864-8CC3EE0F030B}"/>
          </ac:grpSpMkLst>
        </pc:grpChg>
        <pc:picChg chg="add mod">
          <ac:chgData name="mehdi tmimi" userId="5c8683b53d1e9c71" providerId="Windows Live" clId="Web-{040E1467-7813-4F86-92B1-693FBBE43919}" dt="2023-02-12T11:50:56.137" v="145" actId="1076"/>
          <ac:picMkLst>
            <pc:docMk/>
            <pc:sldMk cId="1099206862" sldId="261"/>
            <ac:picMk id="5" creationId="{0E73267C-DDB3-F337-47A6-9D7981E8FE71}"/>
          </ac:picMkLst>
        </pc:picChg>
      </pc:sldChg>
      <pc:sldChg chg="add del replId">
        <pc:chgData name="mehdi tmimi" userId="5c8683b53d1e9c71" providerId="Windows Live" clId="Web-{040E1467-7813-4F86-92B1-693FBBE43919}" dt="2023-02-12T11:57:32.760" v="216"/>
        <pc:sldMkLst>
          <pc:docMk/>
          <pc:sldMk cId="1682101759" sldId="262"/>
        </pc:sldMkLst>
      </pc:sldChg>
      <pc:sldChg chg="addSp delSp modSp add mod ord replId setBg setClrOvrMap">
        <pc:chgData name="mehdi tmimi" userId="5c8683b53d1e9c71" providerId="Windows Live" clId="Web-{040E1467-7813-4F86-92B1-693FBBE43919}" dt="2023-02-12T12:07:06.984" v="536" actId="1076"/>
        <pc:sldMkLst>
          <pc:docMk/>
          <pc:sldMk cId="3488526582" sldId="262"/>
        </pc:sldMkLst>
        <pc:spChg chg="mod">
          <ac:chgData name="mehdi tmimi" userId="5c8683b53d1e9c71" providerId="Windows Live" clId="Web-{040E1467-7813-4F86-92B1-693FBBE43919}" dt="2023-02-12T12:07:06.984" v="536" actId="1076"/>
          <ac:spMkLst>
            <pc:docMk/>
            <pc:sldMk cId="3488526582" sldId="262"/>
            <ac:spMk id="2" creationId="{58A288DB-A981-78B9-DD92-65989723A9F1}"/>
          </ac:spMkLst>
        </pc:spChg>
        <pc:spChg chg="del mod">
          <ac:chgData name="mehdi tmimi" userId="5c8683b53d1e9c71" providerId="Windows Live" clId="Web-{040E1467-7813-4F86-92B1-693FBBE43919}" dt="2023-02-12T12:06:52.061" v="534"/>
          <ac:spMkLst>
            <pc:docMk/>
            <pc:sldMk cId="3488526582" sldId="262"/>
            <ac:spMk id="3" creationId="{1BBDD1F8-262A-6361-A74B-AA830EBF8A7A}"/>
          </ac:spMkLst>
        </pc:spChg>
        <pc:spChg chg="mod">
          <ac:chgData name="mehdi tmimi" userId="5c8683b53d1e9c71" providerId="Windows Live" clId="Web-{040E1467-7813-4F86-92B1-693FBBE43919}" dt="2023-02-12T12:06:52.061" v="534"/>
          <ac:spMkLst>
            <pc:docMk/>
            <pc:sldMk cId="3488526582" sldId="262"/>
            <ac:spMk id="4" creationId="{2C3074F5-E6C5-F9EE-D29E-E2E9198B6D52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96" creationId="{4B136A7F-8703-4FA7-80B1-874F5E75835C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98" creationId="{716B2278-BFC9-43BE-9620-278464A4ABA9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100" creationId="{E4CD00E4-F77A-49A5-A54B-A542D0DE5D1A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102" creationId="{17158038-9069-44CB-8794-762B5429B9FE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104" creationId="{045056AB-07D8-43D9-9343-AB85199AEA75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106" creationId="{E83D8662-D21C-4B0A-A8A5-EA1E5DEBC579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108" creationId="{2DCD8F78-1792-4C6D-981A-E217B2E88360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110" creationId="{55406073-A765-4D67-ACDC-14CB85786391}"/>
          </ac:spMkLst>
        </pc:spChg>
        <pc:spChg chg="del">
          <ac:chgData name="mehdi tmimi" userId="5c8683b53d1e9c71" providerId="Windows Live" clId="Web-{040E1467-7813-4F86-92B1-693FBBE43919}" dt="2023-02-12T12:04:43.869" v="380"/>
          <ac:spMkLst>
            <pc:docMk/>
            <pc:sldMk cId="3488526582" sldId="262"/>
            <ac:spMk id="112" creationId="{F7952C3D-CF7B-4948-838F-4A9E40B4AAED}"/>
          </ac:spMkLst>
        </pc:spChg>
        <pc:spChg chg="add del">
          <ac:chgData name="mehdi tmimi" userId="5c8683b53d1e9c71" providerId="Windows Live" clId="Web-{040E1467-7813-4F86-92B1-693FBBE43919}" dt="2023-02-12T12:06:52.061" v="534"/>
          <ac:spMkLst>
            <pc:docMk/>
            <pc:sldMk cId="3488526582" sldId="262"/>
            <ac:spMk id="117" creationId="{C8643778-7F6C-4E8D-84D1-D5CDB9928191}"/>
          </ac:spMkLst>
        </pc:spChg>
        <pc:spChg chg="add del">
          <ac:chgData name="mehdi tmimi" userId="5c8683b53d1e9c71" providerId="Windows Live" clId="Web-{040E1467-7813-4F86-92B1-693FBBE43919}" dt="2023-02-12T12:06:52.061" v="534"/>
          <ac:spMkLst>
            <pc:docMk/>
            <pc:sldMk cId="3488526582" sldId="262"/>
            <ac:spMk id="119" creationId="{1D22F88D-6907-48AF-B024-346E855E0D96}"/>
          </ac:spMkLst>
        </pc:spChg>
        <pc:spChg chg="add">
          <ac:chgData name="mehdi tmimi" userId="5c8683b53d1e9c71" providerId="Windows Live" clId="Web-{040E1467-7813-4F86-92B1-693FBBE43919}" dt="2023-02-12T12:06:52.061" v="534"/>
          <ac:spMkLst>
            <pc:docMk/>
            <pc:sldMk cId="3488526582" sldId="262"/>
            <ac:spMk id="133" creationId="{BED1B64B-251E-446A-A285-6626C4EC010D}"/>
          </ac:spMkLst>
        </pc:spChg>
        <pc:spChg chg="add">
          <ac:chgData name="mehdi tmimi" userId="5c8683b53d1e9c71" providerId="Windows Live" clId="Web-{040E1467-7813-4F86-92B1-693FBBE43919}" dt="2023-02-12T12:06:52.061" v="534"/>
          <ac:spMkLst>
            <pc:docMk/>
            <pc:sldMk cId="3488526582" sldId="262"/>
            <ac:spMk id="143" creationId="{A27AE693-58E8-48BC-8ED0-568ABFEABB35}"/>
          </ac:spMkLst>
        </pc:spChg>
        <pc:grpChg chg="add del">
          <ac:chgData name="mehdi tmimi" userId="5c8683b53d1e9c71" providerId="Windows Live" clId="Web-{040E1467-7813-4F86-92B1-693FBBE43919}" dt="2023-02-12T12:06:52.061" v="534"/>
          <ac:grpSpMkLst>
            <pc:docMk/>
            <pc:sldMk cId="3488526582" sldId="262"/>
            <ac:grpSpMk id="121" creationId="{F3842748-48B5-4DD0-A06A-A31C74024A99}"/>
          </ac:grpSpMkLst>
        </pc:grpChg>
        <pc:grpChg chg="add">
          <ac:chgData name="mehdi tmimi" userId="5c8683b53d1e9c71" providerId="Windows Live" clId="Web-{040E1467-7813-4F86-92B1-693FBBE43919}" dt="2023-02-12T12:06:52.061" v="534"/>
          <ac:grpSpMkLst>
            <pc:docMk/>
            <pc:sldMk cId="3488526582" sldId="262"/>
            <ac:grpSpMk id="135" creationId="{CD02B5D1-60D4-4D5B-AFD9-C986E227431B}"/>
          </ac:grpSpMkLst>
        </pc:grpChg>
        <pc:graphicFrameChg chg="add">
          <ac:chgData name="mehdi tmimi" userId="5c8683b53d1e9c71" providerId="Windows Live" clId="Web-{040E1467-7813-4F86-92B1-693FBBE43919}" dt="2023-02-12T12:06:52.061" v="534"/>
          <ac:graphicFrameMkLst>
            <pc:docMk/>
            <pc:sldMk cId="3488526582" sldId="262"/>
            <ac:graphicFrameMk id="129" creationId="{8EE5BD3C-88F4-1663-85CF-907CDD358680}"/>
          </ac:graphicFrameMkLst>
        </pc:graphicFrameChg>
      </pc:sldChg>
      <pc:sldChg chg="addSp delSp modSp add mod ord replId setBg setClrOvrMap">
        <pc:chgData name="mehdi tmimi" userId="5c8683b53d1e9c71" providerId="Windows Live" clId="Web-{040E1467-7813-4F86-92B1-693FBBE43919}" dt="2023-02-12T12:19:37.182" v="670" actId="20577"/>
        <pc:sldMkLst>
          <pc:docMk/>
          <pc:sldMk cId="1074435327" sldId="263"/>
        </pc:sldMkLst>
        <pc:spChg chg="mod">
          <ac:chgData name="mehdi tmimi" userId="5c8683b53d1e9c71" providerId="Windows Live" clId="Web-{040E1467-7813-4F86-92B1-693FBBE43919}" dt="2023-02-12T12:16:37.176" v="565"/>
          <ac:spMkLst>
            <pc:docMk/>
            <pc:sldMk cId="1074435327" sldId="263"/>
            <ac:spMk id="2" creationId="{58A288DB-A981-78B9-DD92-65989723A9F1}"/>
          </ac:spMkLst>
        </pc:spChg>
        <pc:spChg chg="mod">
          <ac:chgData name="mehdi tmimi" userId="5c8683b53d1e9c71" providerId="Windows Live" clId="Web-{040E1467-7813-4F86-92B1-693FBBE43919}" dt="2023-02-12T12:19:37.182" v="670" actId="20577"/>
          <ac:spMkLst>
            <pc:docMk/>
            <pc:sldMk cId="1074435327" sldId="263"/>
            <ac:spMk id="3" creationId="{1BBDD1F8-262A-6361-A74B-AA830EBF8A7A}"/>
          </ac:spMkLst>
        </pc:spChg>
        <pc:spChg chg="mod">
          <ac:chgData name="mehdi tmimi" userId="5c8683b53d1e9c71" providerId="Windows Live" clId="Web-{040E1467-7813-4F86-92B1-693FBBE43919}" dt="2023-02-12T12:16:37.176" v="565"/>
          <ac:spMkLst>
            <pc:docMk/>
            <pc:sldMk cId="1074435327" sldId="263"/>
            <ac:spMk id="4" creationId="{2C3074F5-E6C5-F9EE-D29E-E2E9198B6D52}"/>
          </ac:spMkLst>
        </pc:spChg>
        <pc:spChg chg="add mod">
          <ac:chgData name="mehdi tmimi" userId="5c8683b53d1e9c71" providerId="Windows Live" clId="Web-{040E1467-7813-4F86-92B1-693FBBE43919}" dt="2023-02-12T12:18:52.821" v="632" actId="1076"/>
          <ac:spMkLst>
            <pc:docMk/>
            <pc:sldMk cId="1074435327" sldId="263"/>
            <ac:spMk id="6" creationId="{764FB5D5-7784-2CA4-45F7-844244FD70B1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96" creationId="{4B136A7F-8703-4FA7-80B1-874F5E75835C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98" creationId="{716B2278-BFC9-43BE-9620-278464A4ABA9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100" creationId="{E4CD00E4-F77A-49A5-A54B-A542D0DE5D1A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102" creationId="{17158038-9069-44CB-8794-762B5429B9FE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104" creationId="{045056AB-07D8-43D9-9343-AB85199AEA75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106" creationId="{E83D8662-D21C-4B0A-A8A5-EA1E5DEBC579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108" creationId="{2DCD8F78-1792-4C6D-981A-E217B2E88360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110" creationId="{55406073-A765-4D67-ACDC-14CB85786391}"/>
          </ac:spMkLst>
        </pc:spChg>
        <pc:spChg chg="del">
          <ac:chgData name="mehdi tmimi" userId="5c8683b53d1e9c71" providerId="Windows Live" clId="Web-{040E1467-7813-4F86-92B1-693FBBE43919}" dt="2023-02-12T12:08:28.440" v="539"/>
          <ac:spMkLst>
            <pc:docMk/>
            <pc:sldMk cId="1074435327" sldId="263"/>
            <ac:spMk id="112" creationId="{F7952C3D-CF7B-4948-838F-4A9E40B4AAED}"/>
          </ac:spMkLst>
        </pc:spChg>
        <pc:spChg chg="add del">
          <ac:chgData name="mehdi tmimi" userId="5c8683b53d1e9c71" providerId="Windows Live" clId="Web-{040E1467-7813-4F86-92B1-693FBBE43919}" dt="2023-02-12T12:16:37.176" v="565"/>
          <ac:spMkLst>
            <pc:docMk/>
            <pc:sldMk cId="1074435327" sldId="263"/>
            <ac:spMk id="117" creationId="{C8643778-7F6C-4E8D-84D1-D5CDB9928191}"/>
          </ac:spMkLst>
        </pc:spChg>
        <pc:spChg chg="add del">
          <ac:chgData name="mehdi tmimi" userId="5c8683b53d1e9c71" providerId="Windows Live" clId="Web-{040E1467-7813-4F86-92B1-693FBBE43919}" dt="2023-02-12T12:16:37.176" v="565"/>
          <ac:spMkLst>
            <pc:docMk/>
            <pc:sldMk cId="1074435327" sldId="263"/>
            <ac:spMk id="119" creationId="{1D22F88D-6907-48AF-B024-346E855E0D96}"/>
          </ac:spMkLst>
        </pc:spChg>
        <pc:spChg chg="add del">
          <ac:chgData name="mehdi tmimi" userId="5c8683b53d1e9c71" providerId="Windows Live" clId="Web-{040E1467-7813-4F86-92B1-693FBBE43919}" dt="2023-02-12T12:16:37.160" v="564"/>
          <ac:spMkLst>
            <pc:docMk/>
            <pc:sldMk cId="1074435327" sldId="263"/>
            <ac:spMk id="140" creationId="{63A60C88-7443-4827-9241-5019758CB4F0}"/>
          </ac:spMkLst>
        </pc:spChg>
        <pc:spChg chg="add">
          <ac:chgData name="mehdi tmimi" userId="5c8683b53d1e9c71" providerId="Windows Live" clId="Web-{040E1467-7813-4F86-92B1-693FBBE43919}" dt="2023-02-12T12:16:37.176" v="565"/>
          <ac:spMkLst>
            <pc:docMk/>
            <pc:sldMk cId="1074435327" sldId="263"/>
            <ac:spMk id="143" creationId="{21ECAAB0-702B-4C08-B30F-0AFAC3479ADF}"/>
          </ac:spMkLst>
        </pc:spChg>
        <pc:grpChg chg="add del">
          <ac:chgData name="mehdi tmimi" userId="5c8683b53d1e9c71" providerId="Windows Live" clId="Web-{040E1467-7813-4F86-92B1-693FBBE43919}" dt="2023-02-12T12:16:37.176" v="565"/>
          <ac:grpSpMkLst>
            <pc:docMk/>
            <pc:sldMk cId="1074435327" sldId="263"/>
            <ac:grpSpMk id="121" creationId="{F3842748-48B5-4DD0-A06A-A31C74024A99}"/>
          </ac:grpSpMkLst>
        </pc:grpChg>
        <pc:grpChg chg="add del">
          <ac:chgData name="mehdi tmimi" userId="5c8683b53d1e9c71" providerId="Windows Live" clId="Web-{040E1467-7813-4F86-92B1-693FBBE43919}" dt="2023-02-12T12:16:37.160" v="564"/>
          <ac:grpSpMkLst>
            <pc:docMk/>
            <pc:sldMk cId="1074435327" sldId="263"/>
            <ac:grpSpMk id="132" creationId="{DF8D5C46-63E5-40C5-A208-4B2189FA1032}"/>
          </ac:grpSpMkLst>
        </pc:grpChg>
        <pc:grpChg chg="add">
          <ac:chgData name="mehdi tmimi" userId="5c8683b53d1e9c71" providerId="Windows Live" clId="Web-{040E1467-7813-4F86-92B1-693FBBE43919}" dt="2023-02-12T12:16:37.176" v="565"/>
          <ac:grpSpMkLst>
            <pc:docMk/>
            <pc:sldMk cId="1074435327" sldId="263"/>
            <ac:grpSpMk id="142" creationId="{28A4A409-9242-444A-AC1F-809866828B50}"/>
          </ac:grpSpMkLst>
        </pc:grpChg>
        <pc:picChg chg="add mod">
          <ac:chgData name="mehdi tmimi" userId="5c8683b53d1e9c71" providerId="Windows Live" clId="Web-{040E1467-7813-4F86-92B1-693FBBE43919}" dt="2023-02-12T12:16:37.176" v="565"/>
          <ac:picMkLst>
            <pc:docMk/>
            <pc:sldMk cId="1074435327" sldId="263"/>
            <ac:picMk id="5" creationId="{3DF35FCD-4879-A714-0B33-3DF861D6936D}"/>
          </ac:picMkLst>
        </pc:picChg>
      </pc:sldChg>
      <pc:sldChg chg="addSp delSp modSp add del replId">
        <pc:chgData name="mehdi tmimi" userId="5c8683b53d1e9c71" providerId="Windows Live" clId="Web-{040E1467-7813-4F86-92B1-693FBBE43919}" dt="2023-02-12T11:57:30.541" v="215"/>
        <pc:sldMkLst>
          <pc:docMk/>
          <pc:sldMk cId="2995269972" sldId="263"/>
        </pc:sldMkLst>
        <pc:spChg chg="mod">
          <ac:chgData name="mehdi tmimi" userId="5c8683b53d1e9c71" providerId="Windows Live" clId="Web-{040E1467-7813-4F86-92B1-693FBBE43919}" dt="2023-02-12T11:57:24.791" v="213" actId="1076"/>
          <ac:spMkLst>
            <pc:docMk/>
            <pc:sldMk cId="2995269972" sldId="263"/>
            <ac:spMk id="6" creationId="{3CCCD2AD-4EF1-E9E3-6995-EF1D9A43FDCE}"/>
          </ac:spMkLst>
        </pc:spChg>
        <pc:picChg chg="add del">
          <ac:chgData name="mehdi tmimi" userId="5c8683b53d1e9c71" providerId="Windows Live" clId="Web-{040E1467-7813-4F86-92B1-693FBBE43919}" dt="2023-02-12T11:57:26.385" v="214"/>
          <ac:picMkLst>
            <pc:docMk/>
            <pc:sldMk cId="2995269972" sldId="263"/>
            <ac:picMk id="5" creationId="{0E73267C-DDB3-F337-47A6-9D7981E8FE71}"/>
          </ac:picMkLst>
        </pc:picChg>
      </pc:sldChg>
      <pc:sldChg chg="modSp add replId">
        <pc:chgData name="mehdi tmimi" userId="5c8683b53d1e9c71" providerId="Windows Live" clId="Web-{040E1467-7813-4F86-92B1-693FBBE43919}" dt="2023-02-12T12:25:07.131" v="754"/>
        <pc:sldMkLst>
          <pc:docMk/>
          <pc:sldMk cId="3597840791" sldId="264"/>
        </pc:sldMkLst>
        <pc:spChg chg="mod">
          <ac:chgData name="mehdi tmimi" userId="5c8683b53d1e9c71" providerId="Windows Live" clId="Web-{040E1467-7813-4F86-92B1-693FBBE43919}" dt="2023-02-12T12:20:12.340" v="681" actId="1076"/>
          <ac:spMkLst>
            <pc:docMk/>
            <pc:sldMk cId="3597840791" sldId="264"/>
            <ac:spMk id="2" creationId="{58A288DB-A981-78B9-DD92-65989723A9F1}"/>
          </ac:spMkLst>
        </pc:spChg>
        <pc:spChg chg="mod">
          <ac:chgData name="mehdi tmimi" userId="5c8683b53d1e9c71" providerId="Windows Live" clId="Web-{040E1467-7813-4F86-92B1-693FBBE43919}" dt="2023-02-12T12:24:05.348" v="751" actId="20577"/>
          <ac:spMkLst>
            <pc:docMk/>
            <pc:sldMk cId="3597840791" sldId="264"/>
            <ac:spMk id="3" creationId="{1BBDD1F8-262A-6361-A74B-AA830EBF8A7A}"/>
          </ac:spMkLst>
        </pc:spChg>
        <pc:picChg chg="mod">
          <ac:chgData name="mehdi tmimi" userId="5c8683b53d1e9c71" providerId="Windows Live" clId="Web-{040E1467-7813-4F86-92B1-693FBBE43919}" dt="2023-02-12T12:25:07.131" v="754"/>
          <ac:picMkLst>
            <pc:docMk/>
            <pc:sldMk cId="3597840791" sldId="264"/>
            <ac:picMk id="5" creationId="{3DF35FCD-4879-A714-0B33-3DF861D6936D}"/>
          </ac:picMkLst>
        </pc:picChg>
      </pc:sldChg>
      <pc:sldChg chg="addSp modSp add replId">
        <pc:chgData name="mehdi tmimi" userId="5c8683b53d1e9c71" providerId="Windows Live" clId="Web-{040E1467-7813-4F86-92B1-693FBBE43919}" dt="2023-02-12T12:27:36.668" v="813" actId="14100"/>
        <pc:sldMkLst>
          <pc:docMk/>
          <pc:sldMk cId="3531517037" sldId="265"/>
        </pc:sldMkLst>
        <pc:spChg chg="mod">
          <ac:chgData name="mehdi tmimi" userId="5c8683b53d1e9c71" providerId="Windows Live" clId="Web-{040E1467-7813-4F86-92B1-693FBBE43919}" dt="2023-02-12T12:25:22.382" v="755" actId="20577"/>
          <ac:spMkLst>
            <pc:docMk/>
            <pc:sldMk cId="3531517037" sldId="265"/>
            <ac:spMk id="3" creationId="{1BBDD1F8-262A-6361-A74B-AA830EBF8A7A}"/>
          </ac:spMkLst>
        </pc:spChg>
        <pc:spChg chg="add mod">
          <ac:chgData name="mehdi tmimi" userId="5c8683b53d1e9c71" providerId="Windows Live" clId="Web-{040E1467-7813-4F86-92B1-693FBBE43919}" dt="2023-02-12T12:27:36.668" v="813" actId="14100"/>
          <ac:spMkLst>
            <pc:docMk/>
            <pc:sldMk cId="3531517037" sldId="265"/>
            <ac:spMk id="8" creationId="{08A7EC7E-1B64-3456-2F10-632B4D099512}"/>
          </ac:spMkLst>
        </pc:spChg>
        <pc:picChg chg="mod">
          <ac:chgData name="mehdi tmimi" userId="5c8683b53d1e9c71" providerId="Windows Live" clId="Web-{040E1467-7813-4F86-92B1-693FBBE43919}" dt="2023-02-12T12:26:11.399" v="756"/>
          <ac:picMkLst>
            <pc:docMk/>
            <pc:sldMk cId="3531517037" sldId="265"/>
            <ac:picMk id="5" creationId="{3DF35FCD-4879-A714-0B33-3DF861D6936D}"/>
          </ac:picMkLst>
        </pc:picChg>
      </pc:sldChg>
      <pc:sldChg chg="addSp delSp modSp add replId">
        <pc:chgData name="mehdi tmimi" userId="5c8683b53d1e9c71" providerId="Windows Live" clId="Web-{040E1467-7813-4F86-92B1-693FBBE43919}" dt="2023-02-12T12:46:23.381" v="975" actId="1076"/>
        <pc:sldMkLst>
          <pc:docMk/>
          <pc:sldMk cId="839454485" sldId="266"/>
        </pc:sldMkLst>
        <pc:spChg chg="mod">
          <ac:chgData name="mehdi tmimi" userId="5c8683b53d1e9c71" providerId="Windows Live" clId="Web-{040E1467-7813-4F86-92B1-693FBBE43919}" dt="2023-02-12T12:36:09.483" v="835" actId="20577"/>
          <ac:spMkLst>
            <pc:docMk/>
            <pc:sldMk cId="839454485" sldId="266"/>
            <ac:spMk id="2" creationId="{58A288DB-A981-78B9-DD92-65989723A9F1}"/>
          </ac:spMkLst>
        </pc:spChg>
        <pc:spChg chg="add mod">
          <ac:chgData name="mehdi tmimi" userId="5c8683b53d1e9c71" providerId="Windows Live" clId="Web-{040E1467-7813-4F86-92B1-693FBBE43919}" dt="2023-02-12T12:45:06.723" v="972" actId="20577"/>
          <ac:spMkLst>
            <pc:docMk/>
            <pc:sldMk cId="839454485" sldId="266"/>
            <ac:spMk id="6" creationId="{724A9429-F085-DF41-9D56-A59EC28282B3}"/>
          </ac:spMkLst>
        </pc:spChg>
        <pc:spChg chg="del">
          <ac:chgData name="mehdi tmimi" userId="5c8683b53d1e9c71" providerId="Windows Live" clId="Web-{040E1467-7813-4F86-92B1-693FBBE43919}" dt="2023-02-12T12:37:12.641" v="861"/>
          <ac:spMkLst>
            <pc:docMk/>
            <pc:sldMk cId="839454485" sldId="266"/>
            <ac:spMk id="6" creationId="{764FB5D5-7784-2CA4-45F7-844244FD70B1}"/>
          </ac:spMkLst>
        </pc:spChg>
        <pc:spChg chg="mod">
          <ac:chgData name="mehdi tmimi" userId="5c8683b53d1e9c71" providerId="Windows Live" clId="Web-{040E1467-7813-4F86-92B1-693FBBE43919}" dt="2023-02-12T12:46:23.381" v="975" actId="1076"/>
          <ac:spMkLst>
            <pc:docMk/>
            <pc:sldMk cId="839454485" sldId="266"/>
            <ac:spMk id="8" creationId="{08A7EC7E-1B64-3456-2F10-632B4D099512}"/>
          </ac:spMkLst>
        </pc:spChg>
        <pc:picChg chg="mod ord">
          <ac:chgData name="mehdi tmimi" userId="5c8683b53d1e9c71" providerId="Windows Live" clId="Web-{040E1467-7813-4F86-92B1-693FBBE43919}" dt="2023-02-12T12:37:28.908" v="867" actId="1076"/>
          <ac:picMkLst>
            <pc:docMk/>
            <pc:sldMk cId="839454485" sldId="266"/>
            <ac:picMk id="5" creationId="{3DF35FCD-4879-A714-0B33-3DF861D6936D}"/>
          </ac:picMkLst>
        </pc:picChg>
      </pc:sldChg>
      <pc:sldChg chg="delSp modSp add replId">
        <pc:chgData name="mehdi tmimi" userId="5c8683b53d1e9c71" providerId="Windows Live" clId="Web-{040E1467-7813-4F86-92B1-693FBBE43919}" dt="2023-02-12T12:57:40.443" v="1029" actId="20577"/>
        <pc:sldMkLst>
          <pc:docMk/>
          <pc:sldMk cId="3503362741" sldId="267"/>
        </pc:sldMkLst>
        <pc:spChg chg="mod">
          <ac:chgData name="mehdi tmimi" userId="5c8683b53d1e9c71" providerId="Windows Live" clId="Web-{040E1467-7813-4F86-92B1-693FBBE43919}" dt="2023-02-12T12:56:51.755" v="982" actId="1076"/>
          <ac:spMkLst>
            <pc:docMk/>
            <pc:sldMk cId="3503362741" sldId="267"/>
            <ac:spMk id="2" creationId="{58A288DB-A981-78B9-DD92-65989723A9F1}"/>
          </ac:spMkLst>
        </pc:spChg>
        <pc:spChg chg="del">
          <ac:chgData name="mehdi tmimi" userId="5c8683b53d1e9c71" providerId="Windows Live" clId="Web-{040E1467-7813-4F86-92B1-693FBBE43919}" dt="2023-02-12T12:54:53.908" v="977"/>
          <ac:spMkLst>
            <pc:docMk/>
            <pc:sldMk cId="3503362741" sldId="267"/>
            <ac:spMk id="6" creationId="{724A9429-F085-DF41-9D56-A59EC28282B3}"/>
          </ac:spMkLst>
        </pc:spChg>
        <pc:spChg chg="mod">
          <ac:chgData name="mehdi tmimi" userId="5c8683b53d1e9c71" providerId="Windows Live" clId="Web-{040E1467-7813-4F86-92B1-693FBBE43919}" dt="2023-02-12T12:57:40.443" v="1029" actId="20577"/>
          <ac:spMkLst>
            <pc:docMk/>
            <pc:sldMk cId="3503362741" sldId="267"/>
            <ac:spMk id="8" creationId="{08A7EC7E-1B64-3456-2F10-632B4D099512}"/>
          </ac:spMkLst>
        </pc:spChg>
        <pc:picChg chg="mod">
          <ac:chgData name="mehdi tmimi" userId="5c8683b53d1e9c71" providerId="Windows Live" clId="Web-{040E1467-7813-4F86-92B1-693FBBE43919}" dt="2023-02-12T12:55:00.955" v="979" actId="14100"/>
          <ac:picMkLst>
            <pc:docMk/>
            <pc:sldMk cId="3503362741" sldId="267"/>
            <ac:picMk id="5" creationId="{3DF35FCD-4879-A714-0B33-3DF861D6936D}"/>
          </ac:picMkLst>
        </pc:picChg>
      </pc:sldChg>
      <pc:sldChg chg="modSp add replId">
        <pc:chgData name="mehdi tmimi" userId="5c8683b53d1e9c71" providerId="Windows Live" clId="Web-{040E1467-7813-4F86-92B1-693FBBE43919}" dt="2023-02-12T13:06:05.189" v="1170" actId="20577"/>
        <pc:sldMkLst>
          <pc:docMk/>
          <pc:sldMk cId="3856734863" sldId="268"/>
        </pc:sldMkLst>
        <pc:spChg chg="mod">
          <ac:chgData name="mehdi tmimi" userId="5c8683b53d1e9c71" providerId="Windows Live" clId="Web-{040E1467-7813-4F86-92B1-693FBBE43919}" dt="2023-02-12T13:06:05.189" v="1170" actId="20577"/>
          <ac:spMkLst>
            <pc:docMk/>
            <pc:sldMk cId="3856734863" sldId="268"/>
            <ac:spMk id="2" creationId="{58A288DB-A981-78B9-DD92-65989723A9F1}"/>
          </ac:spMkLst>
        </pc:spChg>
        <pc:spChg chg="mod">
          <ac:chgData name="mehdi tmimi" userId="5c8683b53d1e9c71" providerId="Windows Live" clId="Web-{040E1467-7813-4F86-92B1-693FBBE43919}" dt="2023-02-12T13:03:28.873" v="1163" actId="20577"/>
          <ac:spMkLst>
            <pc:docMk/>
            <pc:sldMk cId="3856734863" sldId="268"/>
            <ac:spMk id="8" creationId="{08A7EC7E-1B64-3456-2F10-632B4D099512}"/>
          </ac:spMkLst>
        </pc:spChg>
      </pc:sldChg>
      <pc:sldChg chg="addSp delSp modSp add mod replId setBg setClrOvrMap">
        <pc:chgData name="mehdi tmimi" userId="5c8683b53d1e9c71" providerId="Windows Live" clId="Web-{040E1467-7813-4F86-92B1-693FBBE43919}" dt="2023-02-12T13:10:48.008" v="1282" actId="20577"/>
        <pc:sldMkLst>
          <pc:docMk/>
          <pc:sldMk cId="3050295964" sldId="269"/>
        </pc:sldMkLst>
        <pc:spChg chg="mod">
          <ac:chgData name="mehdi tmimi" userId="5c8683b53d1e9c71" providerId="Windows Live" clId="Web-{040E1467-7813-4F86-92B1-693FBBE43919}" dt="2023-02-12T13:08:23.161" v="1183"/>
          <ac:spMkLst>
            <pc:docMk/>
            <pc:sldMk cId="3050295964" sldId="269"/>
            <ac:spMk id="2" creationId="{58A288DB-A981-78B9-DD92-65989723A9F1}"/>
          </ac:spMkLst>
        </pc:spChg>
        <pc:spChg chg="ord">
          <ac:chgData name="mehdi tmimi" userId="5c8683b53d1e9c71" providerId="Windows Live" clId="Web-{040E1467-7813-4F86-92B1-693FBBE43919}" dt="2023-02-12T13:08:23.161" v="1183"/>
          <ac:spMkLst>
            <pc:docMk/>
            <pc:sldMk cId="3050295964" sldId="269"/>
            <ac:spMk id="3" creationId="{1BBDD1F8-262A-6361-A74B-AA830EBF8A7A}"/>
          </ac:spMkLst>
        </pc:spChg>
        <pc:spChg chg="mod ord">
          <ac:chgData name="mehdi tmimi" userId="5c8683b53d1e9c71" providerId="Windows Live" clId="Web-{040E1467-7813-4F86-92B1-693FBBE43919}" dt="2023-02-12T13:08:23.161" v="1183"/>
          <ac:spMkLst>
            <pc:docMk/>
            <pc:sldMk cId="3050295964" sldId="269"/>
            <ac:spMk id="4" creationId="{2C3074F5-E6C5-F9EE-D29E-E2E9198B6D52}"/>
          </ac:spMkLst>
        </pc:spChg>
        <pc:spChg chg="mod">
          <ac:chgData name="mehdi tmimi" userId="5c8683b53d1e9c71" providerId="Windows Live" clId="Web-{040E1467-7813-4F86-92B1-693FBBE43919}" dt="2023-02-12T13:10:48.008" v="1282" actId="20577"/>
          <ac:spMkLst>
            <pc:docMk/>
            <pc:sldMk cId="3050295964" sldId="269"/>
            <ac:spMk id="8" creationId="{08A7EC7E-1B64-3456-2F10-632B4D099512}"/>
          </ac:spMkLst>
        </pc:spChg>
        <pc:spChg chg="del">
          <ac:chgData name="mehdi tmimi" userId="5c8683b53d1e9c71" providerId="Windows Live" clId="Web-{040E1467-7813-4F86-92B1-693FBBE43919}" dt="2023-02-12T13:06:16.220" v="1173"/>
          <ac:spMkLst>
            <pc:docMk/>
            <pc:sldMk cId="3050295964" sldId="269"/>
            <ac:spMk id="143" creationId="{21ECAAB0-702B-4C08-B30F-0AFAC3479ADF}"/>
          </ac:spMkLst>
        </pc:spChg>
        <pc:spChg chg="add">
          <ac:chgData name="mehdi tmimi" userId="5c8683b53d1e9c71" providerId="Windows Live" clId="Web-{040E1467-7813-4F86-92B1-693FBBE43919}" dt="2023-02-12T13:08:23.161" v="1183"/>
          <ac:spMkLst>
            <pc:docMk/>
            <pc:sldMk cId="3050295964" sldId="269"/>
            <ac:spMk id="147" creationId="{F659138C-74A1-445B-848C-3608AE871A9F}"/>
          </ac:spMkLst>
        </pc:spChg>
        <pc:spChg chg="add del">
          <ac:chgData name="mehdi tmimi" userId="5c8683b53d1e9c71" providerId="Windows Live" clId="Web-{040E1467-7813-4F86-92B1-693FBBE43919}" dt="2023-02-12T13:08:23.145" v="1182"/>
          <ac:spMkLst>
            <pc:docMk/>
            <pc:sldMk cId="3050295964" sldId="269"/>
            <ac:spMk id="148" creationId="{85428F22-76B3-4107-AADE-3F9EC95FD325}"/>
          </ac:spMkLst>
        </pc:spChg>
        <pc:spChg chg="add">
          <ac:chgData name="mehdi tmimi" userId="5c8683b53d1e9c71" providerId="Windows Live" clId="Web-{040E1467-7813-4F86-92B1-693FBBE43919}" dt="2023-02-12T13:08:23.161" v="1183"/>
          <ac:spMkLst>
            <pc:docMk/>
            <pc:sldMk cId="3050295964" sldId="269"/>
            <ac:spMk id="157" creationId="{225F4217-4021-45A0-812B-398F9A7A93F9}"/>
          </ac:spMkLst>
        </pc:spChg>
        <pc:grpChg chg="add del">
          <ac:chgData name="mehdi tmimi" userId="5c8683b53d1e9c71" providerId="Windows Live" clId="Web-{040E1467-7813-4F86-92B1-693FBBE43919}" dt="2023-02-12T13:08:23.161" v="1183"/>
          <ac:grpSpMkLst>
            <pc:docMk/>
            <pc:sldMk cId="3050295964" sldId="269"/>
            <ac:grpSpMk id="142" creationId="{28A4A409-9242-444A-AC1F-809866828B50}"/>
          </ac:grpSpMkLst>
        </pc:grpChg>
        <pc:grpChg chg="add">
          <ac:chgData name="mehdi tmimi" userId="5c8683b53d1e9c71" providerId="Windows Live" clId="Web-{040E1467-7813-4F86-92B1-693FBBE43919}" dt="2023-02-12T13:08:23.161" v="1183"/>
          <ac:grpSpMkLst>
            <pc:docMk/>
            <pc:sldMk cId="3050295964" sldId="269"/>
            <ac:grpSpMk id="149" creationId="{7DFD7409-66D7-4C9C-B528-E79EB64A4D31}"/>
          </ac:grpSpMkLst>
        </pc:grpChg>
        <pc:grpChg chg="add del">
          <ac:chgData name="mehdi tmimi" userId="5c8683b53d1e9c71" providerId="Windows Live" clId="Web-{040E1467-7813-4F86-92B1-693FBBE43919}" dt="2023-02-12T13:08:23.145" v="1182"/>
          <ac:grpSpMkLst>
            <pc:docMk/>
            <pc:sldMk cId="3050295964" sldId="269"/>
            <ac:grpSpMk id="150" creationId="{5346FBCF-5353-4172-96F5-4B7EB07777C4}"/>
          </ac:grpSpMkLst>
        </pc:grpChg>
        <pc:grpChg chg="add del">
          <ac:chgData name="mehdi tmimi" userId="5c8683b53d1e9c71" providerId="Windows Live" clId="Web-{040E1467-7813-4F86-92B1-693FBBE43919}" dt="2023-02-12T13:08:23.145" v="1182"/>
          <ac:grpSpMkLst>
            <pc:docMk/>
            <pc:sldMk cId="3050295964" sldId="269"/>
            <ac:grpSpMk id="154" creationId="{78326E10-C8CB-487F-A110-F861268DE619}"/>
          </ac:grpSpMkLst>
        </pc:grpChg>
        <pc:picChg chg="del">
          <ac:chgData name="mehdi tmimi" userId="5c8683b53d1e9c71" providerId="Windows Live" clId="Web-{040E1467-7813-4F86-92B1-693FBBE43919}" dt="2023-02-12T13:06:16.220" v="1172"/>
          <ac:picMkLst>
            <pc:docMk/>
            <pc:sldMk cId="3050295964" sldId="269"/>
            <ac:picMk id="5" creationId="{3DF35FCD-4879-A714-0B33-3DF861D6936D}"/>
          </ac:picMkLst>
        </pc:picChg>
        <pc:picChg chg="add del">
          <ac:chgData name="mehdi tmimi" userId="5c8683b53d1e9c71" providerId="Windows Live" clId="Web-{040E1467-7813-4F86-92B1-693FBBE43919}" dt="2023-02-12T13:08:23.145" v="1182"/>
          <ac:picMkLst>
            <pc:docMk/>
            <pc:sldMk cId="3050295964" sldId="269"/>
            <ac:picMk id="144" creationId="{4AA130B2-C08E-E5B2-7F12-A0A28533EAB3}"/>
          </ac:picMkLst>
        </pc:picChg>
        <pc:cxnChg chg="add">
          <ac:chgData name="mehdi tmimi" userId="5c8683b53d1e9c71" providerId="Windows Live" clId="Web-{040E1467-7813-4F86-92B1-693FBBE43919}" dt="2023-02-12T13:08:23.161" v="1183"/>
          <ac:cxnSpMkLst>
            <pc:docMk/>
            <pc:sldMk cId="3050295964" sldId="269"/>
            <ac:cxnSpMk id="159" creationId="{486F4EBC-E415-40E4-A8BA-BA66F0B632CB}"/>
          </ac:cxnSpMkLst>
        </pc:cxnChg>
      </pc:sldChg>
      <pc:sldChg chg="modSp add replId">
        <pc:chgData name="mehdi tmimi" userId="5c8683b53d1e9c71" providerId="Windows Live" clId="Web-{040E1467-7813-4F86-92B1-693FBBE43919}" dt="2023-02-12T13:33:24.085" v="1433" actId="20577"/>
        <pc:sldMkLst>
          <pc:docMk/>
          <pc:sldMk cId="766275663" sldId="270"/>
        </pc:sldMkLst>
        <pc:spChg chg="mod">
          <ac:chgData name="mehdi tmimi" userId="5c8683b53d1e9c71" providerId="Windows Live" clId="Web-{040E1467-7813-4F86-92B1-693FBBE43919}" dt="2023-02-12T13:15:41.655" v="1294" actId="14100"/>
          <ac:spMkLst>
            <pc:docMk/>
            <pc:sldMk cId="766275663" sldId="270"/>
            <ac:spMk id="2" creationId="{58A288DB-A981-78B9-DD92-65989723A9F1}"/>
          </ac:spMkLst>
        </pc:spChg>
        <pc:spChg chg="mod">
          <ac:chgData name="mehdi tmimi" userId="5c8683b53d1e9c71" providerId="Windows Live" clId="Web-{040E1467-7813-4F86-92B1-693FBBE43919}" dt="2023-02-12T13:33:24.085" v="1433" actId="20577"/>
          <ac:spMkLst>
            <pc:docMk/>
            <pc:sldMk cId="766275663" sldId="270"/>
            <ac:spMk id="8" creationId="{08A7EC7E-1B64-3456-2F10-632B4D099512}"/>
          </ac:spMkLst>
        </pc:spChg>
      </pc:sldChg>
      <pc:sldChg chg="addSp delSp modSp add mod replId setBg setClrOvrMap">
        <pc:chgData name="mehdi tmimi" userId="5c8683b53d1e9c71" providerId="Windows Live" clId="Web-{040E1467-7813-4F86-92B1-693FBBE43919}" dt="2023-02-12T13:37:17.043" v="1458"/>
        <pc:sldMkLst>
          <pc:docMk/>
          <pc:sldMk cId="1431323716" sldId="271"/>
        </pc:sldMkLst>
        <pc:spChg chg="mod">
          <ac:chgData name="mehdi tmimi" userId="5c8683b53d1e9c71" providerId="Windows Live" clId="Web-{040E1467-7813-4F86-92B1-693FBBE43919}" dt="2023-02-12T13:34:22.946" v="1447"/>
          <ac:spMkLst>
            <pc:docMk/>
            <pc:sldMk cId="1431323716" sldId="271"/>
            <ac:spMk id="2" creationId="{58A288DB-A981-78B9-DD92-65989723A9F1}"/>
          </ac:spMkLst>
        </pc:spChg>
        <pc:spChg chg="ord">
          <ac:chgData name="mehdi tmimi" userId="5c8683b53d1e9c71" providerId="Windows Live" clId="Web-{040E1467-7813-4F86-92B1-693FBBE43919}" dt="2023-02-12T13:34:22.930" v="1446"/>
          <ac:spMkLst>
            <pc:docMk/>
            <pc:sldMk cId="1431323716" sldId="271"/>
            <ac:spMk id="3" creationId="{1BBDD1F8-262A-6361-A74B-AA830EBF8A7A}"/>
          </ac:spMkLst>
        </pc:spChg>
        <pc:spChg chg="mod">
          <ac:chgData name="mehdi tmimi" userId="5c8683b53d1e9c71" providerId="Windows Live" clId="Web-{040E1467-7813-4F86-92B1-693FBBE43919}" dt="2023-02-12T13:34:22.946" v="1447"/>
          <ac:spMkLst>
            <pc:docMk/>
            <pc:sldMk cId="1431323716" sldId="271"/>
            <ac:spMk id="4" creationId="{2C3074F5-E6C5-F9EE-D29E-E2E9198B6D52}"/>
          </ac:spMkLst>
        </pc:spChg>
        <pc:spChg chg="del">
          <ac:chgData name="mehdi tmimi" userId="5c8683b53d1e9c71" providerId="Windows Live" clId="Web-{040E1467-7813-4F86-92B1-693FBBE43919}" dt="2023-02-12T13:33:45.585" v="1442"/>
          <ac:spMkLst>
            <pc:docMk/>
            <pc:sldMk cId="1431323716" sldId="271"/>
            <ac:spMk id="8" creationId="{08A7EC7E-1B64-3456-2F10-632B4D099512}"/>
          </ac:spMkLst>
        </pc:spChg>
        <pc:spChg chg="add del">
          <ac:chgData name="mehdi tmimi" userId="5c8683b53d1e9c71" providerId="Windows Live" clId="Web-{040E1467-7813-4F86-92B1-693FBBE43919}" dt="2023-02-12T13:34:22.946" v="1447"/>
          <ac:spMkLst>
            <pc:docMk/>
            <pc:sldMk cId="1431323716" sldId="271"/>
            <ac:spMk id="147" creationId="{F659138C-74A1-445B-848C-3608AE871A9F}"/>
          </ac:spMkLst>
        </pc:spChg>
        <pc:spChg chg="add del">
          <ac:chgData name="mehdi tmimi" userId="5c8683b53d1e9c71" providerId="Windows Live" clId="Web-{040E1467-7813-4F86-92B1-693FBBE43919}" dt="2023-02-12T13:34:22.946" v="1447"/>
          <ac:spMkLst>
            <pc:docMk/>
            <pc:sldMk cId="1431323716" sldId="271"/>
            <ac:spMk id="157" creationId="{225F4217-4021-45A0-812B-398F9A7A93F9}"/>
          </ac:spMkLst>
        </pc:spChg>
        <pc:spChg chg="add del">
          <ac:chgData name="mehdi tmimi" userId="5c8683b53d1e9c71" providerId="Windows Live" clId="Web-{040E1467-7813-4F86-92B1-693FBBE43919}" dt="2023-02-12T13:34:22.930" v="1446"/>
          <ac:spMkLst>
            <pc:docMk/>
            <pc:sldMk cId="1431323716" sldId="271"/>
            <ac:spMk id="176" creationId="{A6073935-E043-4801-AF06-06093A9145F7}"/>
          </ac:spMkLst>
        </pc:spChg>
        <pc:spChg chg="add del">
          <ac:chgData name="mehdi tmimi" userId="5c8683b53d1e9c71" providerId="Windows Live" clId="Web-{040E1467-7813-4F86-92B1-693FBBE43919}" dt="2023-02-12T13:34:22.930" v="1446"/>
          <ac:spMkLst>
            <pc:docMk/>
            <pc:sldMk cId="1431323716" sldId="271"/>
            <ac:spMk id="186" creationId="{8D6B9972-4A81-4223-9901-0E559A1D5E59}"/>
          </ac:spMkLst>
        </pc:spChg>
        <pc:grpChg chg="add del">
          <ac:chgData name="mehdi tmimi" userId="5c8683b53d1e9c71" providerId="Windows Live" clId="Web-{040E1467-7813-4F86-92B1-693FBBE43919}" dt="2023-02-12T13:34:22.946" v="1447"/>
          <ac:grpSpMkLst>
            <pc:docMk/>
            <pc:sldMk cId="1431323716" sldId="271"/>
            <ac:grpSpMk id="149" creationId="{7DFD7409-66D7-4C9C-B528-E79EB64A4D31}"/>
          </ac:grpSpMkLst>
        </pc:grpChg>
        <pc:grpChg chg="add del">
          <ac:chgData name="mehdi tmimi" userId="5c8683b53d1e9c71" providerId="Windows Live" clId="Web-{040E1467-7813-4F86-92B1-693FBBE43919}" dt="2023-02-12T13:34:22.930" v="1446"/>
          <ac:grpSpMkLst>
            <pc:docMk/>
            <pc:sldMk cId="1431323716" sldId="271"/>
            <ac:grpSpMk id="168" creationId="{C616B3DC-C165-433D-9187-62DCC0E317D3}"/>
          </ac:grpSpMkLst>
        </pc:grpChg>
        <pc:grpChg chg="add del">
          <ac:chgData name="mehdi tmimi" userId="5c8683b53d1e9c71" providerId="Windows Live" clId="Web-{040E1467-7813-4F86-92B1-693FBBE43919}" dt="2023-02-12T13:34:22.930" v="1446"/>
          <ac:grpSpMkLst>
            <pc:docMk/>
            <pc:sldMk cId="1431323716" sldId="271"/>
            <ac:grpSpMk id="178" creationId="{8AC26FF4-D6F9-4A94-A837-D051A101EDD3}"/>
          </ac:grpSpMkLst>
        </pc:grpChg>
        <pc:grpChg chg="add">
          <ac:chgData name="mehdi tmimi" userId="5c8683b53d1e9c71" providerId="Windows Live" clId="Web-{040E1467-7813-4F86-92B1-693FBBE43919}" dt="2023-02-12T13:34:22.946" v="1447"/>
          <ac:grpSpMkLst>
            <pc:docMk/>
            <pc:sldMk cId="1431323716" sldId="271"/>
            <ac:grpSpMk id="188" creationId="{08F94D66-27EC-4CB8-8226-D7F41C161863}"/>
          </ac:grpSpMkLst>
        </pc:grpChg>
        <pc:picChg chg="add del mod ord">
          <ac:chgData name="mehdi tmimi" userId="5c8683b53d1e9c71" providerId="Windows Live" clId="Web-{040E1467-7813-4F86-92B1-693FBBE43919}" dt="2023-02-12T13:34:49.071" v="1449"/>
          <ac:picMkLst>
            <pc:docMk/>
            <pc:sldMk cId="1431323716" sldId="271"/>
            <ac:picMk id="5" creationId="{B50FAB7A-6A7A-1451-13CF-9E04A47AADC8}"/>
          </ac:picMkLst>
        </pc:picChg>
        <pc:picChg chg="add mod ord">
          <ac:chgData name="mehdi tmimi" userId="5c8683b53d1e9c71" providerId="Windows Live" clId="Web-{040E1467-7813-4F86-92B1-693FBBE43919}" dt="2023-02-12T13:37:17.043" v="1458"/>
          <ac:picMkLst>
            <pc:docMk/>
            <pc:sldMk cId="1431323716" sldId="271"/>
            <ac:picMk id="6" creationId="{6F6E9AFF-FF24-BDBB-A774-3EC433F776A0}"/>
          </ac:picMkLst>
        </pc:picChg>
        <pc:cxnChg chg="add del">
          <ac:chgData name="mehdi tmimi" userId="5c8683b53d1e9c71" providerId="Windows Live" clId="Web-{040E1467-7813-4F86-92B1-693FBBE43919}" dt="2023-02-12T13:34:22.946" v="1447"/>
          <ac:cxnSpMkLst>
            <pc:docMk/>
            <pc:sldMk cId="1431323716" sldId="271"/>
            <ac:cxnSpMk id="159" creationId="{486F4EBC-E415-40E4-A8BA-BA66F0B632CB}"/>
          </ac:cxnSpMkLst>
        </pc:cxnChg>
      </pc:sldChg>
      <pc:sldChg chg="modSp add ord replId">
        <pc:chgData name="mehdi tmimi" userId="5c8683b53d1e9c71" providerId="Windows Live" clId="Web-{040E1467-7813-4F86-92B1-693FBBE43919}" dt="2023-02-12T13:47:02.056" v="1559" actId="20577"/>
        <pc:sldMkLst>
          <pc:docMk/>
          <pc:sldMk cId="4226803683" sldId="272"/>
        </pc:sldMkLst>
        <pc:spChg chg="mod">
          <ac:chgData name="mehdi tmimi" userId="5c8683b53d1e9c71" providerId="Windows Live" clId="Web-{040E1467-7813-4F86-92B1-693FBBE43919}" dt="2023-02-12T13:46:02.758" v="1486" actId="20577"/>
          <ac:spMkLst>
            <pc:docMk/>
            <pc:sldMk cId="4226803683" sldId="272"/>
            <ac:spMk id="2" creationId="{58A288DB-A981-78B9-DD92-65989723A9F1}"/>
          </ac:spMkLst>
        </pc:spChg>
        <pc:spChg chg="mod">
          <ac:chgData name="mehdi tmimi" userId="5c8683b53d1e9c71" providerId="Windows Live" clId="Web-{040E1467-7813-4F86-92B1-693FBBE43919}" dt="2023-02-12T13:47:02.056" v="1559" actId="20577"/>
          <ac:spMkLst>
            <pc:docMk/>
            <pc:sldMk cId="4226803683" sldId="272"/>
            <ac:spMk id="8" creationId="{08A7EC7E-1B64-3456-2F10-632B4D099512}"/>
          </ac:spMkLst>
        </pc:spChg>
      </pc:sldChg>
    </pc:docChg>
  </pc:docChgLst>
  <pc:docChgLst>
    <pc:chgData name="mehdi tmimi" userId="5c8683b53d1e9c71" providerId="Windows Live" clId="Web-{8BC05130-F835-4C5D-9014-1571DFB7086F}"/>
    <pc:docChg chg="addSld delSld sldOrd">
      <pc:chgData name="mehdi tmimi" userId="5c8683b53d1e9c71" providerId="Windows Live" clId="Web-{8BC05130-F835-4C5D-9014-1571DFB7086F}" dt="2023-02-18T13:23:55.401" v="2"/>
      <pc:docMkLst>
        <pc:docMk/>
      </pc:docMkLst>
      <pc:sldChg chg="del">
        <pc:chgData name="mehdi tmimi" userId="5c8683b53d1e9c71" providerId="Windows Live" clId="Web-{8BC05130-F835-4C5D-9014-1571DFB7086F}" dt="2023-02-18T13:23:45.478" v="0"/>
        <pc:sldMkLst>
          <pc:docMk/>
          <pc:sldMk cId="942327520" sldId="258"/>
        </pc:sldMkLst>
      </pc:sldChg>
      <pc:sldChg chg="add ord replId">
        <pc:chgData name="mehdi tmimi" userId="5c8683b53d1e9c71" providerId="Windows Live" clId="Web-{8BC05130-F835-4C5D-9014-1571DFB7086F}" dt="2023-02-18T13:23:55.401" v="2"/>
        <pc:sldMkLst>
          <pc:docMk/>
          <pc:sldMk cId="1060075461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43372-5993-4A8F-864E-73DAB12F32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6681A68-1E35-4670-936D-B8ED497C6CCE}">
      <dgm:prSet/>
      <dgm:spPr/>
      <dgm:t>
        <a:bodyPr/>
        <a:lstStyle/>
        <a:p>
          <a:r>
            <a:rPr lang="en-US" dirty="0"/>
            <a:t>Hash Pointer</a:t>
          </a:r>
        </a:p>
      </dgm:t>
    </dgm:pt>
    <dgm:pt modelId="{22871D51-81E9-4A87-9BC2-143FA581178C}" type="parTrans" cxnId="{BEB9EAEB-E811-4293-B200-05AF09930124}">
      <dgm:prSet/>
      <dgm:spPr/>
      <dgm:t>
        <a:bodyPr/>
        <a:lstStyle/>
        <a:p>
          <a:endParaRPr lang="en-US"/>
        </a:p>
      </dgm:t>
    </dgm:pt>
    <dgm:pt modelId="{CC547D3A-AFA5-4590-9318-9572CAEFF69C}" type="sibTrans" cxnId="{BEB9EAEB-E811-4293-B200-05AF09930124}">
      <dgm:prSet/>
      <dgm:spPr/>
      <dgm:t>
        <a:bodyPr/>
        <a:lstStyle/>
        <a:p>
          <a:endParaRPr lang="en-US"/>
        </a:p>
      </dgm:t>
    </dgm:pt>
    <dgm:pt modelId="{83871AA6-54E6-4427-94C6-8C2BCC1EB4B0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Pointer</a:t>
          </a:r>
          <a:r>
            <a:rPr lang="en-US" dirty="0"/>
            <a:t> to some object or data set</a:t>
          </a:r>
        </a:p>
      </dgm:t>
    </dgm:pt>
    <dgm:pt modelId="{8ED29983-D54C-437A-9C92-8FE0FB663710}" type="parTrans" cxnId="{A1ED2FF6-A368-4347-B3E0-4F25BE751EA4}">
      <dgm:prSet/>
      <dgm:spPr/>
      <dgm:t>
        <a:bodyPr/>
        <a:lstStyle/>
        <a:p>
          <a:endParaRPr lang="en-US"/>
        </a:p>
      </dgm:t>
    </dgm:pt>
    <dgm:pt modelId="{97091D3C-E9C0-4500-B46B-5685BF82986D}" type="sibTrans" cxnId="{A1ED2FF6-A368-4347-B3E0-4F25BE751EA4}">
      <dgm:prSet/>
      <dgm:spPr/>
      <dgm:t>
        <a:bodyPr/>
        <a:lstStyle/>
        <a:p>
          <a:endParaRPr lang="en-US"/>
        </a:p>
      </dgm:t>
    </dgm:pt>
    <dgm:pt modelId="{DD188A3C-FA59-4DAD-A428-C649B5E119B5}">
      <dgm:prSet/>
      <dgm:spPr/>
      <dgm:t>
        <a:bodyPr/>
        <a:lstStyle/>
        <a:p>
          <a:r>
            <a:rPr lang="en-US" dirty="0"/>
            <a:t>Cryptographic hash of that data or representation of that object</a:t>
          </a:r>
        </a:p>
      </dgm:t>
    </dgm:pt>
    <dgm:pt modelId="{10ED1ECB-36F1-482F-B9E3-1016C3D4DB95}" type="parTrans" cxnId="{D404C69D-6312-41C5-83CE-08C0B3476ED6}">
      <dgm:prSet/>
      <dgm:spPr/>
      <dgm:t>
        <a:bodyPr/>
        <a:lstStyle/>
        <a:p>
          <a:endParaRPr lang="en-US"/>
        </a:p>
      </dgm:t>
    </dgm:pt>
    <dgm:pt modelId="{51896B40-A439-4F04-B9E2-09B178C9335E}" type="sibTrans" cxnId="{D404C69D-6312-41C5-83CE-08C0B3476ED6}">
      <dgm:prSet/>
      <dgm:spPr/>
      <dgm:t>
        <a:bodyPr/>
        <a:lstStyle/>
        <a:p>
          <a:endParaRPr lang="en-US"/>
        </a:p>
      </dgm:t>
    </dgm:pt>
    <dgm:pt modelId="{8129C95E-C3D2-49EF-9098-8A8644EAD806}" type="pres">
      <dgm:prSet presAssocID="{1ED43372-5993-4A8F-864E-73DAB12F32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870A6D-7E2D-4C33-A59E-C4734F83D115}" type="pres">
      <dgm:prSet presAssocID="{26681A68-1E35-4670-936D-B8ED497C6CCE}" presName="hierRoot1" presStyleCnt="0"/>
      <dgm:spPr/>
    </dgm:pt>
    <dgm:pt modelId="{DA5A1DCA-1C12-40E6-BC91-0D7D41D4F789}" type="pres">
      <dgm:prSet presAssocID="{26681A68-1E35-4670-936D-B8ED497C6CCE}" presName="composite" presStyleCnt="0"/>
      <dgm:spPr/>
    </dgm:pt>
    <dgm:pt modelId="{0B30FBD8-BA62-4E3E-AFA7-D8B6EC19F4F8}" type="pres">
      <dgm:prSet presAssocID="{26681A68-1E35-4670-936D-B8ED497C6CCE}" presName="background" presStyleLbl="node0" presStyleIdx="0" presStyleCnt="1"/>
      <dgm:spPr/>
    </dgm:pt>
    <dgm:pt modelId="{4138C55C-2E6F-4E00-B69F-3B17B63C2E7D}" type="pres">
      <dgm:prSet presAssocID="{26681A68-1E35-4670-936D-B8ED497C6CCE}" presName="text" presStyleLbl="fgAcc0" presStyleIdx="0" presStyleCnt="1">
        <dgm:presLayoutVars>
          <dgm:chPref val="3"/>
        </dgm:presLayoutVars>
      </dgm:prSet>
      <dgm:spPr/>
    </dgm:pt>
    <dgm:pt modelId="{54581173-AE5A-484F-BA0A-58BB38412961}" type="pres">
      <dgm:prSet presAssocID="{26681A68-1E35-4670-936D-B8ED497C6CCE}" presName="hierChild2" presStyleCnt="0"/>
      <dgm:spPr/>
    </dgm:pt>
    <dgm:pt modelId="{BCF804CA-BD82-42F4-BFF1-6872210D5E0D}" type="pres">
      <dgm:prSet presAssocID="{8ED29983-D54C-437A-9C92-8FE0FB663710}" presName="Name10" presStyleLbl="parChTrans1D2" presStyleIdx="0" presStyleCnt="2"/>
      <dgm:spPr/>
    </dgm:pt>
    <dgm:pt modelId="{30D1E6B0-7E36-49DE-93C8-189CAB0DF260}" type="pres">
      <dgm:prSet presAssocID="{83871AA6-54E6-4427-94C6-8C2BCC1EB4B0}" presName="hierRoot2" presStyleCnt="0"/>
      <dgm:spPr/>
    </dgm:pt>
    <dgm:pt modelId="{E32CC4F4-E663-4EB9-80AD-CE0895008331}" type="pres">
      <dgm:prSet presAssocID="{83871AA6-54E6-4427-94C6-8C2BCC1EB4B0}" presName="composite2" presStyleCnt="0"/>
      <dgm:spPr/>
    </dgm:pt>
    <dgm:pt modelId="{FDAE734B-3F34-4811-9636-67D971F3C798}" type="pres">
      <dgm:prSet presAssocID="{83871AA6-54E6-4427-94C6-8C2BCC1EB4B0}" presName="background2" presStyleLbl="node2" presStyleIdx="0" presStyleCnt="2"/>
      <dgm:spPr/>
    </dgm:pt>
    <dgm:pt modelId="{6D9C6832-A383-43B1-8621-3C385438F74B}" type="pres">
      <dgm:prSet presAssocID="{83871AA6-54E6-4427-94C6-8C2BCC1EB4B0}" presName="text2" presStyleLbl="fgAcc2" presStyleIdx="0" presStyleCnt="2">
        <dgm:presLayoutVars>
          <dgm:chPref val="3"/>
        </dgm:presLayoutVars>
      </dgm:prSet>
      <dgm:spPr/>
    </dgm:pt>
    <dgm:pt modelId="{896A424C-6811-4899-95B0-D0795E6A5C0D}" type="pres">
      <dgm:prSet presAssocID="{83871AA6-54E6-4427-94C6-8C2BCC1EB4B0}" presName="hierChild3" presStyleCnt="0"/>
      <dgm:spPr/>
    </dgm:pt>
    <dgm:pt modelId="{053D85AF-63DB-406A-BAD5-5B9EC6BF64AB}" type="pres">
      <dgm:prSet presAssocID="{10ED1ECB-36F1-482F-B9E3-1016C3D4DB95}" presName="Name10" presStyleLbl="parChTrans1D2" presStyleIdx="1" presStyleCnt="2"/>
      <dgm:spPr/>
    </dgm:pt>
    <dgm:pt modelId="{300A7E41-5959-4D31-9D30-0179F3B7FDED}" type="pres">
      <dgm:prSet presAssocID="{DD188A3C-FA59-4DAD-A428-C649B5E119B5}" presName="hierRoot2" presStyleCnt="0"/>
      <dgm:spPr/>
    </dgm:pt>
    <dgm:pt modelId="{8438B050-3F56-40D9-8339-FE1901206D34}" type="pres">
      <dgm:prSet presAssocID="{DD188A3C-FA59-4DAD-A428-C649B5E119B5}" presName="composite2" presStyleCnt="0"/>
      <dgm:spPr/>
    </dgm:pt>
    <dgm:pt modelId="{C70FDA7F-C0BF-4643-9D0A-22E0019FEBDC}" type="pres">
      <dgm:prSet presAssocID="{DD188A3C-FA59-4DAD-A428-C649B5E119B5}" presName="background2" presStyleLbl="node2" presStyleIdx="1" presStyleCnt="2"/>
      <dgm:spPr/>
    </dgm:pt>
    <dgm:pt modelId="{49FAFA18-0D1D-4D36-92DC-9D2E1553C6E6}" type="pres">
      <dgm:prSet presAssocID="{DD188A3C-FA59-4DAD-A428-C649B5E119B5}" presName="text2" presStyleLbl="fgAcc2" presStyleIdx="1" presStyleCnt="2">
        <dgm:presLayoutVars>
          <dgm:chPref val="3"/>
        </dgm:presLayoutVars>
      </dgm:prSet>
      <dgm:spPr/>
    </dgm:pt>
    <dgm:pt modelId="{E06DF488-ED17-4E96-BABD-76CA18894E67}" type="pres">
      <dgm:prSet presAssocID="{DD188A3C-FA59-4DAD-A428-C649B5E119B5}" presName="hierChild3" presStyleCnt="0"/>
      <dgm:spPr/>
    </dgm:pt>
  </dgm:ptLst>
  <dgm:cxnLst>
    <dgm:cxn modelId="{AB2EB71A-7E7F-4D1B-9E26-AFAAA25C033C}" type="presOf" srcId="{10ED1ECB-36F1-482F-B9E3-1016C3D4DB95}" destId="{053D85AF-63DB-406A-BAD5-5B9EC6BF64AB}" srcOrd="0" destOrd="0" presId="urn:microsoft.com/office/officeart/2005/8/layout/hierarchy1"/>
    <dgm:cxn modelId="{2CEA251F-A764-45E1-8226-C3C0705B9473}" type="presOf" srcId="{8ED29983-D54C-437A-9C92-8FE0FB663710}" destId="{BCF804CA-BD82-42F4-BFF1-6872210D5E0D}" srcOrd="0" destOrd="0" presId="urn:microsoft.com/office/officeart/2005/8/layout/hierarchy1"/>
    <dgm:cxn modelId="{4B9A2369-4E62-4CD5-B06F-E15DDB596C43}" type="presOf" srcId="{DD188A3C-FA59-4DAD-A428-C649B5E119B5}" destId="{49FAFA18-0D1D-4D36-92DC-9D2E1553C6E6}" srcOrd="0" destOrd="0" presId="urn:microsoft.com/office/officeart/2005/8/layout/hierarchy1"/>
    <dgm:cxn modelId="{2466D385-0037-4AD1-BD7C-8C49015E9F9B}" type="presOf" srcId="{1ED43372-5993-4A8F-864E-73DAB12F32E5}" destId="{8129C95E-C3D2-49EF-9098-8A8644EAD806}" srcOrd="0" destOrd="0" presId="urn:microsoft.com/office/officeart/2005/8/layout/hierarchy1"/>
    <dgm:cxn modelId="{D404C69D-6312-41C5-83CE-08C0B3476ED6}" srcId="{26681A68-1E35-4670-936D-B8ED497C6CCE}" destId="{DD188A3C-FA59-4DAD-A428-C649B5E119B5}" srcOrd="1" destOrd="0" parTransId="{10ED1ECB-36F1-482F-B9E3-1016C3D4DB95}" sibTransId="{51896B40-A439-4F04-B9E2-09B178C9335E}"/>
    <dgm:cxn modelId="{DCABDECA-F134-44E8-A997-024C4F370844}" type="presOf" srcId="{26681A68-1E35-4670-936D-B8ED497C6CCE}" destId="{4138C55C-2E6F-4E00-B69F-3B17B63C2E7D}" srcOrd="0" destOrd="0" presId="urn:microsoft.com/office/officeart/2005/8/layout/hierarchy1"/>
    <dgm:cxn modelId="{C19393E9-4F66-49C9-A4F8-8EBDE303F8DD}" type="presOf" srcId="{83871AA6-54E6-4427-94C6-8C2BCC1EB4B0}" destId="{6D9C6832-A383-43B1-8621-3C385438F74B}" srcOrd="0" destOrd="0" presId="urn:microsoft.com/office/officeart/2005/8/layout/hierarchy1"/>
    <dgm:cxn modelId="{BEB9EAEB-E811-4293-B200-05AF09930124}" srcId="{1ED43372-5993-4A8F-864E-73DAB12F32E5}" destId="{26681A68-1E35-4670-936D-B8ED497C6CCE}" srcOrd="0" destOrd="0" parTransId="{22871D51-81E9-4A87-9BC2-143FA581178C}" sibTransId="{CC547D3A-AFA5-4590-9318-9572CAEFF69C}"/>
    <dgm:cxn modelId="{A1ED2FF6-A368-4347-B3E0-4F25BE751EA4}" srcId="{26681A68-1E35-4670-936D-B8ED497C6CCE}" destId="{83871AA6-54E6-4427-94C6-8C2BCC1EB4B0}" srcOrd="0" destOrd="0" parTransId="{8ED29983-D54C-437A-9C92-8FE0FB663710}" sibTransId="{97091D3C-E9C0-4500-B46B-5685BF82986D}"/>
    <dgm:cxn modelId="{A2508B90-A447-4DAF-98F5-EC5433D98D57}" type="presParOf" srcId="{8129C95E-C3D2-49EF-9098-8A8644EAD806}" destId="{8A870A6D-7E2D-4C33-A59E-C4734F83D115}" srcOrd="0" destOrd="0" presId="urn:microsoft.com/office/officeart/2005/8/layout/hierarchy1"/>
    <dgm:cxn modelId="{6D4F21BF-EAF3-4A39-B146-815409DF81ED}" type="presParOf" srcId="{8A870A6D-7E2D-4C33-A59E-C4734F83D115}" destId="{DA5A1DCA-1C12-40E6-BC91-0D7D41D4F789}" srcOrd="0" destOrd="0" presId="urn:microsoft.com/office/officeart/2005/8/layout/hierarchy1"/>
    <dgm:cxn modelId="{38C8971F-2492-466C-853A-36BFC454DA4E}" type="presParOf" srcId="{DA5A1DCA-1C12-40E6-BC91-0D7D41D4F789}" destId="{0B30FBD8-BA62-4E3E-AFA7-D8B6EC19F4F8}" srcOrd="0" destOrd="0" presId="urn:microsoft.com/office/officeart/2005/8/layout/hierarchy1"/>
    <dgm:cxn modelId="{229488F9-1C8B-4104-A762-011ED9F2C8D1}" type="presParOf" srcId="{DA5A1DCA-1C12-40E6-BC91-0D7D41D4F789}" destId="{4138C55C-2E6F-4E00-B69F-3B17B63C2E7D}" srcOrd="1" destOrd="0" presId="urn:microsoft.com/office/officeart/2005/8/layout/hierarchy1"/>
    <dgm:cxn modelId="{BFCE9317-C2EF-4C0B-B543-5DA7179A32D7}" type="presParOf" srcId="{8A870A6D-7E2D-4C33-A59E-C4734F83D115}" destId="{54581173-AE5A-484F-BA0A-58BB38412961}" srcOrd="1" destOrd="0" presId="urn:microsoft.com/office/officeart/2005/8/layout/hierarchy1"/>
    <dgm:cxn modelId="{E8CFE0EC-D41E-4BF2-B542-400D2AADE0A2}" type="presParOf" srcId="{54581173-AE5A-484F-BA0A-58BB38412961}" destId="{BCF804CA-BD82-42F4-BFF1-6872210D5E0D}" srcOrd="0" destOrd="0" presId="urn:microsoft.com/office/officeart/2005/8/layout/hierarchy1"/>
    <dgm:cxn modelId="{CC2ACD7B-6FD9-428C-8325-AEF122299295}" type="presParOf" srcId="{54581173-AE5A-484F-BA0A-58BB38412961}" destId="{30D1E6B0-7E36-49DE-93C8-189CAB0DF260}" srcOrd="1" destOrd="0" presId="urn:microsoft.com/office/officeart/2005/8/layout/hierarchy1"/>
    <dgm:cxn modelId="{4826477E-6AE6-426E-BDD4-18A0BA9116A0}" type="presParOf" srcId="{30D1E6B0-7E36-49DE-93C8-189CAB0DF260}" destId="{E32CC4F4-E663-4EB9-80AD-CE0895008331}" srcOrd="0" destOrd="0" presId="urn:microsoft.com/office/officeart/2005/8/layout/hierarchy1"/>
    <dgm:cxn modelId="{962927FB-B97A-4A85-9327-BE59FE5679D9}" type="presParOf" srcId="{E32CC4F4-E663-4EB9-80AD-CE0895008331}" destId="{FDAE734B-3F34-4811-9636-67D971F3C798}" srcOrd="0" destOrd="0" presId="urn:microsoft.com/office/officeart/2005/8/layout/hierarchy1"/>
    <dgm:cxn modelId="{F07F2D5E-F7A0-47F1-985A-1457CC41628A}" type="presParOf" srcId="{E32CC4F4-E663-4EB9-80AD-CE0895008331}" destId="{6D9C6832-A383-43B1-8621-3C385438F74B}" srcOrd="1" destOrd="0" presId="urn:microsoft.com/office/officeart/2005/8/layout/hierarchy1"/>
    <dgm:cxn modelId="{3534B3E8-EBC1-45B3-93B2-64F02FD28D26}" type="presParOf" srcId="{30D1E6B0-7E36-49DE-93C8-189CAB0DF260}" destId="{896A424C-6811-4899-95B0-D0795E6A5C0D}" srcOrd="1" destOrd="0" presId="urn:microsoft.com/office/officeart/2005/8/layout/hierarchy1"/>
    <dgm:cxn modelId="{6B784C82-06E3-4751-88BE-10E38DA40DD8}" type="presParOf" srcId="{54581173-AE5A-484F-BA0A-58BB38412961}" destId="{053D85AF-63DB-406A-BAD5-5B9EC6BF64AB}" srcOrd="2" destOrd="0" presId="urn:microsoft.com/office/officeart/2005/8/layout/hierarchy1"/>
    <dgm:cxn modelId="{2B0B5BD4-2513-4CDF-B1EE-B5ABB4E5C3B5}" type="presParOf" srcId="{54581173-AE5A-484F-BA0A-58BB38412961}" destId="{300A7E41-5959-4D31-9D30-0179F3B7FDED}" srcOrd="3" destOrd="0" presId="urn:microsoft.com/office/officeart/2005/8/layout/hierarchy1"/>
    <dgm:cxn modelId="{CFC8E65B-198D-4C6C-B22E-E63430E3CC23}" type="presParOf" srcId="{300A7E41-5959-4D31-9D30-0179F3B7FDED}" destId="{8438B050-3F56-40D9-8339-FE1901206D34}" srcOrd="0" destOrd="0" presId="urn:microsoft.com/office/officeart/2005/8/layout/hierarchy1"/>
    <dgm:cxn modelId="{C6E4011B-6D5B-45AC-843E-16237B39DE32}" type="presParOf" srcId="{8438B050-3F56-40D9-8339-FE1901206D34}" destId="{C70FDA7F-C0BF-4643-9D0A-22E0019FEBDC}" srcOrd="0" destOrd="0" presId="urn:microsoft.com/office/officeart/2005/8/layout/hierarchy1"/>
    <dgm:cxn modelId="{B1A382EC-14EF-4B33-976E-549557EB981B}" type="presParOf" srcId="{8438B050-3F56-40D9-8339-FE1901206D34}" destId="{49FAFA18-0D1D-4D36-92DC-9D2E1553C6E6}" srcOrd="1" destOrd="0" presId="urn:microsoft.com/office/officeart/2005/8/layout/hierarchy1"/>
    <dgm:cxn modelId="{E7C630FC-2E89-46BB-B9B6-95EACAEC2156}" type="presParOf" srcId="{300A7E41-5959-4D31-9D30-0179F3B7FDED}" destId="{E06DF488-ED17-4E96-BABD-76CA18894E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628C16-22BC-4339-B8DA-87E9F3BA24D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EFEAFE-9FFC-4FB0-8224-C8F057AE68B3}">
      <dgm:prSet/>
      <dgm:spPr/>
      <dgm:t>
        <a:bodyPr/>
        <a:lstStyle/>
        <a:p>
          <a:r>
            <a:rPr lang="en-US"/>
            <a:t>Regular pointers can tell you where data is located.</a:t>
          </a:r>
        </a:p>
      </dgm:t>
    </dgm:pt>
    <dgm:pt modelId="{362D0696-3AD8-4149-8643-46C8188FC9B4}" type="parTrans" cxnId="{172CC5E2-CE9F-4684-8C32-5F28B16ED9B2}">
      <dgm:prSet/>
      <dgm:spPr/>
      <dgm:t>
        <a:bodyPr/>
        <a:lstStyle/>
        <a:p>
          <a:endParaRPr lang="en-US"/>
        </a:p>
      </dgm:t>
    </dgm:pt>
    <dgm:pt modelId="{840004AB-EEA3-4087-8826-196288AF1A76}" type="sibTrans" cxnId="{172CC5E2-CE9F-4684-8C32-5F28B16ED9B2}">
      <dgm:prSet/>
      <dgm:spPr/>
      <dgm:t>
        <a:bodyPr/>
        <a:lstStyle/>
        <a:p>
          <a:endParaRPr lang="en-US"/>
        </a:p>
      </dgm:t>
    </dgm:pt>
    <dgm:pt modelId="{A96FBFA8-00B7-4322-A02A-160A762B07F2}">
      <dgm:prSet/>
      <dgm:spPr/>
      <dgm:t>
        <a:bodyPr/>
        <a:lstStyle/>
        <a:p>
          <a:r>
            <a:rPr lang="en-US"/>
            <a:t>Hash pointers tell you that, plus let you verify that it has not been modified.</a:t>
          </a:r>
        </a:p>
      </dgm:t>
    </dgm:pt>
    <dgm:pt modelId="{FF405724-2A4B-4B89-99A1-C4781DEE33CF}" type="parTrans" cxnId="{F15CD5B7-24C8-4703-9FB8-67F59B53AD84}">
      <dgm:prSet/>
      <dgm:spPr/>
      <dgm:t>
        <a:bodyPr/>
        <a:lstStyle/>
        <a:p>
          <a:endParaRPr lang="en-US"/>
        </a:p>
      </dgm:t>
    </dgm:pt>
    <dgm:pt modelId="{3F982DCC-E446-458C-90A8-3C81F7AA34AE}" type="sibTrans" cxnId="{F15CD5B7-24C8-4703-9FB8-67F59B53AD84}">
      <dgm:prSet/>
      <dgm:spPr/>
      <dgm:t>
        <a:bodyPr/>
        <a:lstStyle/>
        <a:p>
          <a:endParaRPr lang="en-US"/>
        </a:p>
      </dgm:t>
    </dgm:pt>
    <dgm:pt modelId="{5F9BF9F3-B115-49E6-96E0-AB1129D9926C}" type="pres">
      <dgm:prSet presAssocID="{1F628C16-22BC-4339-B8DA-87E9F3BA24DA}" presName="vert0" presStyleCnt="0">
        <dgm:presLayoutVars>
          <dgm:dir/>
          <dgm:animOne val="branch"/>
          <dgm:animLvl val="lvl"/>
        </dgm:presLayoutVars>
      </dgm:prSet>
      <dgm:spPr/>
    </dgm:pt>
    <dgm:pt modelId="{93176A58-AF35-4CFD-8560-1EF7E11F7606}" type="pres">
      <dgm:prSet presAssocID="{FFEFEAFE-9FFC-4FB0-8224-C8F057AE68B3}" presName="thickLine" presStyleLbl="alignNode1" presStyleIdx="0" presStyleCnt="2"/>
      <dgm:spPr/>
    </dgm:pt>
    <dgm:pt modelId="{2357037A-B528-40F1-BC0F-2F05BDAC9908}" type="pres">
      <dgm:prSet presAssocID="{FFEFEAFE-9FFC-4FB0-8224-C8F057AE68B3}" presName="horz1" presStyleCnt="0"/>
      <dgm:spPr/>
    </dgm:pt>
    <dgm:pt modelId="{51003D1F-4080-4F27-85D4-1BD18F8244B1}" type="pres">
      <dgm:prSet presAssocID="{FFEFEAFE-9FFC-4FB0-8224-C8F057AE68B3}" presName="tx1" presStyleLbl="revTx" presStyleIdx="0" presStyleCnt="2"/>
      <dgm:spPr/>
    </dgm:pt>
    <dgm:pt modelId="{519E9437-C5AC-49D7-A9CC-BD55328C2484}" type="pres">
      <dgm:prSet presAssocID="{FFEFEAFE-9FFC-4FB0-8224-C8F057AE68B3}" presName="vert1" presStyleCnt="0"/>
      <dgm:spPr/>
    </dgm:pt>
    <dgm:pt modelId="{99C9FF6E-2438-4CD4-BD6F-B312AEA0158E}" type="pres">
      <dgm:prSet presAssocID="{A96FBFA8-00B7-4322-A02A-160A762B07F2}" presName="thickLine" presStyleLbl="alignNode1" presStyleIdx="1" presStyleCnt="2"/>
      <dgm:spPr/>
    </dgm:pt>
    <dgm:pt modelId="{C7B45FA0-A080-499C-9A6B-1732D06135E0}" type="pres">
      <dgm:prSet presAssocID="{A96FBFA8-00B7-4322-A02A-160A762B07F2}" presName="horz1" presStyleCnt="0"/>
      <dgm:spPr/>
    </dgm:pt>
    <dgm:pt modelId="{FA28A853-D222-4279-BA80-DF13BB7BE439}" type="pres">
      <dgm:prSet presAssocID="{A96FBFA8-00B7-4322-A02A-160A762B07F2}" presName="tx1" presStyleLbl="revTx" presStyleIdx="1" presStyleCnt="2"/>
      <dgm:spPr/>
    </dgm:pt>
    <dgm:pt modelId="{96AAC25B-6273-45CB-A00A-26C81306E4D5}" type="pres">
      <dgm:prSet presAssocID="{A96FBFA8-00B7-4322-A02A-160A762B07F2}" presName="vert1" presStyleCnt="0"/>
      <dgm:spPr/>
    </dgm:pt>
  </dgm:ptLst>
  <dgm:cxnLst>
    <dgm:cxn modelId="{4EB4D01A-CD9A-4F36-A1AE-A49897D178DF}" type="presOf" srcId="{FFEFEAFE-9FFC-4FB0-8224-C8F057AE68B3}" destId="{51003D1F-4080-4F27-85D4-1BD18F8244B1}" srcOrd="0" destOrd="0" presId="urn:microsoft.com/office/officeart/2008/layout/LinedList"/>
    <dgm:cxn modelId="{D4508C4F-E844-4008-9B1C-1EA781DAB30C}" type="presOf" srcId="{A96FBFA8-00B7-4322-A02A-160A762B07F2}" destId="{FA28A853-D222-4279-BA80-DF13BB7BE439}" srcOrd="0" destOrd="0" presId="urn:microsoft.com/office/officeart/2008/layout/LinedList"/>
    <dgm:cxn modelId="{22C79773-B49B-4BAD-AF5A-51961114FB87}" type="presOf" srcId="{1F628C16-22BC-4339-B8DA-87E9F3BA24DA}" destId="{5F9BF9F3-B115-49E6-96E0-AB1129D9926C}" srcOrd="0" destOrd="0" presId="urn:microsoft.com/office/officeart/2008/layout/LinedList"/>
    <dgm:cxn modelId="{F15CD5B7-24C8-4703-9FB8-67F59B53AD84}" srcId="{1F628C16-22BC-4339-B8DA-87E9F3BA24DA}" destId="{A96FBFA8-00B7-4322-A02A-160A762B07F2}" srcOrd="1" destOrd="0" parTransId="{FF405724-2A4B-4B89-99A1-C4781DEE33CF}" sibTransId="{3F982DCC-E446-458C-90A8-3C81F7AA34AE}"/>
    <dgm:cxn modelId="{172CC5E2-CE9F-4684-8C32-5F28B16ED9B2}" srcId="{1F628C16-22BC-4339-B8DA-87E9F3BA24DA}" destId="{FFEFEAFE-9FFC-4FB0-8224-C8F057AE68B3}" srcOrd="0" destOrd="0" parTransId="{362D0696-3AD8-4149-8643-46C8188FC9B4}" sibTransId="{840004AB-EEA3-4087-8826-196288AF1A76}"/>
    <dgm:cxn modelId="{8CCD64BF-94A0-4167-B029-3DDCD0E3BA90}" type="presParOf" srcId="{5F9BF9F3-B115-49E6-96E0-AB1129D9926C}" destId="{93176A58-AF35-4CFD-8560-1EF7E11F7606}" srcOrd="0" destOrd="0" presId="urn:microsoft.com/office/officeart/2008/layout/LinedList"/>
    <dgm:cxn modelId="{A0E3C916-D91C-42C6-B05B-F4FD96D9920D}" type="presParOf" srcId="{5F9BF9F3-B115-49E6-96E0-AB1129D9926C}" destId="{2357037A-B528-40F1-BC0F-2F05BDAC9908}" srcOrd="1" destOrd="0" presId="urn:microsoft.com/office/officeart/2008/layout/LinedList"/>
    <dgm:cxn modelId="{23BDAB9E-7EF2-4931-A9AD-D86154A86878}" type="presParOf" srcId="{2357037A-B528-40F1-BC0F-2F05BDAC9908}" destId="{51003D1F-4080-4F27-85D4-1BD18F8244B1}" srcOrd="0" destOrd="0" presId="urn:microsoft.com/office/officeart/2008/layout/LinedList"/>
    <dgm:cxn modelId="{76D756E0-A644-4848-A326-5D1BF2B166B5}" type="presParOf" srcId="{2357037A-B528-40F1-BC0F-2F05BDAC9908}" destId="{519E9437-C5AC-49D7-A9CC-BD55328C2484}" srcOrd="1" destOrd="0" presId="urn:microsoft.com/office/officeart/2008/layout/LinedList"/>
    <dgm:cxn modelId="{BC481E04-8EFC-4E21-A423-D13A997642A0}" type="presParOf" srcId="{5F9BF9F3-B115-49E6-96E0-AB1129D9926C}" destId="{99C9FF6E-2438-4CD4-BD6F-B312AEA0158E}" srcOrd="2" destOrd="0" presId="urn:microsoft.com/office/officeart/2008/layout/LinedList"/>
    <dgm:cxn modelId="{5FA2D895-8960-4944-AEC5-D62993A848F8}" type="presParOf" srcId="{5F9BF9F3-B115-49E6-96E0-AB1129D9926C}" destId="{C7B45FA0-A080-499C-9A6B-1732D06135E0}" srcOrd="3" destOrd="0" presId="urn:microsoft.com/office/officeart/2008/layout/LinedList"/>
    <dgm:cxn modelId="{AB6D68F3-EF8B-4E5B-9112-73141627257D}" type="presParOf" srcId="{C7B45FA0-A080-499C-9A6B-1732D06135E0}" destId="{FA28A853-D222-4279-BA80-DF13BB7BE439}" srcOrd="0" destOrd="0" presId="urn:microsoft.com/office/officeart/2008/layout/LinedList"/>
    <dgm:cxn modelId="{3B394845-2800-4436-9ABD-A594F7F4F64C}" type="presParOf" srcId="{C7B45FA0-A080-499C-9A6B-1732D06135E0}" destId="{96AAC25B-6273-45CB-A00A-26C81306E4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3B662-E5C4-42AB-B80C-F7920176578E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86CF6C-1953-41B9-B1DD-BE9158D20EA8}">
      <dgm:prSet/>
      <dgm:spPr/>
      <dgm:t>
        <a:bodyPr/>
        <a:lstStyle/>
        <a:p>
          <a:r>
            <a:rPr lang="en-US"/>
            <a:t>Many Data structures which use pointers/references can have their pointers/references replaced with hash pointers.</a:t>
          </a:r>
        </a:p>
      </dgm:t>
    </dgm:pt>
    <dgm:pt modelId="{D10F5774-307A-45CD-80A8-7ADD8B8DBD12}" type="parTrans" cxnId="{89FC81F4-4930-473C-952B-DAC15EAB5A4E}">
      <dgm:prSet/>
      <dgm:spPr/>
      <dgm:t>
        <a:bodyPr/>
        <a:lstStyle/>
        <a:p>
          <a:endParaRPr lang="en-US"/>
        </a:p>
      </dgm:t>
    </dgm:pt>
    <dgm:pt modelId="{86C4612E-682E-4094-B37F-62CB204FEA21}" type="sibTrans" cxnId="{89FC81F4-4930-473C-952B-DAC15EAB5A4E}">
      <dgm:prSet/>
      <dgm:spPr/>
      <dgm:t>
        <a:bodyPr/>
        <a:lstStyle/>
        <a:p>
          <a:endParaRPr lang="en-US"/>
        </a:p>
      </dgm:t>
    </dgm:pt>
    <dgm:pt modelId="{CF6053C7-C013-4F62-993D-005027B3B436}">
      <dgm:prSet/>
      <dgm:spPr/>
      <dgm:t>
        <a:bodyPr/>
        <a:lstStyle/>
        <a:p>
          <a:r>
            <a:rPr lang="fr-FR"/>
            <a:t>This makes them tamper-resistant versions of the 'classic' data structures</a:t>
          </a:r>
          <a:endParaRPr lang="en-US"/>
        </a:p>
      </dgm:t>
    </dgm:pt>
    <dgm:pt modelId="{315DE282-B1D2-476B-AFA9-D5065901EC5D}" type="parTrans" cxnId="{CC289F29-AF0E-482F-B597-84EEEDE768D5}">
      <dgm:prSet/>
      <dgm:spPr/>
      <dgm:t>
        <a:bodyPr/>
        <a:lstStyle/>
        <a:p>
          <a:endParaRPr lang="en-US"/>
        </a:p>
      </dgm:t>
    </dgm:pt>
    <dgm:pt modelId="{BE128D16-A9D8-40D3-9A95-7CAFD7843735}" type="sibTrans" cxnId="{CC289F29-AF0E-482F-B597-84EEEDE768D5}">
      <dgm:prSet/>
      <dgm:spPr/>
      <dgm:t>
        <a:bodyPr/>
        <a:lstStyle/>
        <a:p>
          <a:endParaRPr lang="en-US"/>
        </a:p>
      </dgm:t>
    </dgm:pt>
    <dgm:pt modelId="{A96B64A4-C5A9-424E-8228-2528B3DFFA35}" type="pres">
      <dgm:prSet presAssocID="{FFF3B662-E5C4-42AB-B80C-F7920176578E}" presName="Name0" presStyleCnt="0">
        <dgm:presLayoutVars>
          <dgm:dir/>
          <dgm:animLvl val="lvl"/>
          <dgm:resizeHandles val="exact"/>
        </dgm:presLayoutVars>
      </dgm:prSet>
      <dgm:spPr/>
    </dgm:pt>
    <dgm:pt modelId="{396DA233-730F-431D-BC90-36D03F829E77}" type="pres">
      <dgm:prSet presAssocID="{CF6053C7-C013-4F62-993D-005027B3B436}" presName="boxAndChildren" presStyleCnt="0"/>
      <dgm:spPr/>
    </dgm:pt>
    <dgm:pt modelId="{019A9A1F-A0FF-4657-A32F-11B3C18E5842}" type="pres">
      <dgm:prSet presAssocID="{CF6053C7-C013-4F62-993D-005027B3B436}" presName="parentTextBox" presStyleLbl="node1" presStyleIdx="0" presStyleCnt="2"/>
      <dgm:spPr/>
    </dgm:pt>
    <dgm:pt modelId="{3467B7E3-4376-4BBB-9ABD-36714B08D71C}" type="pres">
      <dgm:prSet presAssocID="{86C4612E-682E-4094-B37F-62CB204FEA21}" presName="sp" presStyleCnt="0"/>
      <dgm:spPr/>
    </dgm:pt>
    <dgm:pt modelId="{7C23B9DA-BC72-4C6A-A806-08FEB5F12F09}" type="pres">
      <dgm:prSet presAssocID="{1B86CF6C-1953-41B9-B1DD-BE9158D20EA8}" presName="arrowAndChildren" presStyleCnt="0"/>
      <dgm:spPr/>
    </dgm:pt>
    <dgm:pt modelId="{D097D6B8-F4F3-411A-8729-7A9C0B764595}" type="pres">
      <dgm:prSet presAssocID="{1B86CF6C-1953-41B9-B1DD-BE9158D20EA8}" presName="parentTextArrow" presStyleLbl="node1" presStyleIdx="1" presStyleCnt="2"/>
      <dgm:spPr/>
    </dgm:pt>
  </dgm:ptLst>
  <dgm:cxnLst>
    <dgm:cxn modelId="{51EC3700-58E5-4029-AC32-0D68BDF0F62A}" type="presOf" srcId="{1B86CF6C-1953-41B9-B1DD-BE9158D20EA8}" destId="{D097D6B8-F4F3-411A-8729-7A9C0B764595}" srcOrd="0" destOrd="0" presId="urn:microsoft.com/office/officeart/2005/8/layout/process4"/>
    <dgm:cxn modelId="{CC289F29-AF0E-482F-B597-84EEEDE768D5}" srcId="{FFF3B662-E5C4-42AB-B80C-F7920176578E}" destId="{CF6053C7-C013-4F62-993D-005027B3B436}" srcOrd="1" destOrd="0" parTransId="{315DE282-B1D2-476B-AFA9-D5065901EC5D}" sibTransId="{BE128D16-A9D8-40D3-9A95-7CAFD7843735}"/>
    <dgm:cxn modelId="{25AA1CB3-7653-41E6-A31A-6D4A7928B8BF}" type="presOf" srcId="{FFF3B662-E5C4-42AB-B80C-F7920176578E}" destId="{A96B64A4-C5A9-424E-8228-2528B3DFFA35}" srcOrd="0" destOrd="0" presId="urn:microsoft.com/office/officeart/2005/8/layout/process4"/>
    <dgm:cxn modelId="{1E1598F3-6D3B-4FDF-8B94-C3AC48635673}" type="presOf" srcId="{CF6053C7-C013-4F62-993D-005027B3B436}" destId="{019A9A1F-A0FF-4657-A32F-11B3C18E5842}" srcOrd="0" destOrd="0" presId="urn:microsoft.com/office/officeart/2005/8/layout/process4"/>
    <dgm:cxn modelId="{89FC81F4-4930-473C-952B-DAC15EAB5A4E}" srcId="{FFF3B662-E5C4-42AB-B80C-F7920176578E}" destId="{1B86CF6C-1953-41B9-B1DD-BE9158D20EA8}" srcOrd="0" destOrd="0" parTransId="{D10F5774-307A-45CD-80A8-7ADD8B8DBD12}" sibTransId="{86C4612E-682E-4094-B37F-62CB204FEA21}"/>
    <dgm:cxn modelId="{B1ACFD71-5740-4E27-8750-CCD772DE40F7}" type="presParOf" srcId="{A96B64A4-C5A9-424E-8228-2528B3DFFA35}" destId="{396DA233-730F-431D-BC90-36D03F829E77}" srcOrd="0" destOrd="0" presId="urn:microsoft.com/office/officeart/2005/8/layout/process4"/>
    <dgm:cxn modelId="{FF8B41B3-209B-4791-8248-5C1104FD390C}" type="presParOf" srcId="{396DA233-730F-431D-BC90-36D03F829E77}" destId="{019A9A1F-A0FF-4657-A32F-11B3C18E5842}" srcOrd="0" destOrd="0" presId="urn:microsoft.com/office/officeart/2005/8/layout/process4"/>
    <dgm:cxn modelId="{066B8E7C-61E7-4C91-AC53-94FA582A0D01}" type="presParOf" srcId="{A96B64A4-C5A9-424E-8228-2528B3DFFA35}" destId="{3467B7E3-4376-4BBB-9ABD-36714B08D71C}" srcOrd="1" destOrd="0" presId="urn:microsoft.com/office/officeart/2005/8/layout/process4"/>
    <dgm:cxn modelId="{16FB71E9-E215-44AE-99FB-7FD30E10E3DB}" type="presParOf" srcId="{A96B64A4-C5A9-424E-8228-2528B3DFFA35}" destId="{7C23B9DA-BC72-4C6A-A806-08FEB5F12F09}" srcOrd="2" destOrd="0" presId="urn:microsoft.com/office/officeart/2005/8/layout/process4"/>
    <dgm:cxn modelId="{2671FC93-800B-4E6E-A7BF-074EBDB87509}" type="presParOf" srcId="{7C23B9DA-BC72-4C6A-A806-08FEB5F12F09}" destId="{D097D6B8-F4F3-411A-8729-7A9C0B76459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D85AF-63DB-406A-BAD5-5B9EC6BF64AB}">
      <dsp:nvSpPr>
        <dsp:cNvPr id="0" name=""/>
        <dsp:cNvSpPr/>
      </dsp:nvSpPr>
      <dsp:spPr>
        <a:xfrm>
          <a:off x="4767932" y="1180057"/>
          <a:ext cx="1135493" cy="54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261"/>
              </a:lnTo>
              <a:lnTo>
                <a:pt x="1135493" y="368261"/>
              </a:lnTo>
              <a:lnTo>
                <a:pt x="1135493" y="540391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804CA-BD82-42F4-BFF1-6872210D5E0D}">
      <dsp:nvSpPr>
        <dsp:cNvPr id="0" name=""/>
        <dsp:cNvSpPr/>
      </dsp:nvSpPr>
      <dsp:spPr>
        <a:xfrm>
          <a:off x="3632438" y="1180057"/>
          <a:ext cx="1135493" cy="540391"/>
        </a:xfrm>
        <a:custGeom>
          <a:avLst/>
          <a:gdLst/>
          <a:ahLst/>
          <a:cxnLst/>
          <a:rect l="0" t="0" r="0" b="0"/>
          <a:pathLst>
            <a:path>
              <a:moveTo>
                <a:pt x="1135493" y="0"/>
              </a:moveTo>
              <a:lnTo>
                <a:pt x="1135493" y="368261"/>
              </a:lnTo>
              <a:lnTo>
                <a:pt x="0" y="368261"/>
              </a:lnTo>
              <a:lnTo>
                <a:pt x="0" y="540391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0FBD8-BA62-4E3E-AFA7-D8B6EC19F4F8}">
      <dsp:nvSpPr>
        <dsp:cNvPr id="0" name=""/>
        <dsp:cNvSpPr/>
      </dsp:nvSpPr>
      <dsp:spPr>
        <a:xfrm>
          <a:off x="3838892" y="176"/>
          <a:ext cx="1858080" cy="117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8C55C-2E6F-4E00-B69F-3B17B63C2E7D}">
      <dsp:nvSpPr>
        <dsp:cNvPr id="0" name=""/>
        <dsp:cNvSpPr/>
      </dsp:nvSpPr>
      <dsp:spPr>
        <a:xfrm>
          <a:off x="4045345" y="196307"/>
          <a:ext cx="1858080" cy="117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Hash Pointer</a:t>
          </a:r>
        </a:p>
      </dsp:txBody>
      <dsp:txXfrm>
        <a:off x="4079903" y="230865"/>
        <a:ext cx="1788964" cy="1110765"/>
      </dsp:txXfrm>
    </dsp:sp>
    <dsp:sp modelId="{FDAE734B-3F34-4811-9636-67D971F3C798}">
      <dsp:nvSpPr>
        <dsp:cNvPr id="0" name=""/>
        <dsp:cNvSpPr/>
      </dsp:nvSpPr>
      <dsp:spPr>
        <a:xfrm>
          <a:off x="2703398" y="1720449"/>
          <a:ext cx="1858080" cy="11798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C6832-A383-43B1-8621-3C385438F74B}">
      <dsp:nvSpPr>
        <dsp:cNvPr id="0" name=""/>
        <dsp:cNvSpPr/>
      </dsp:nvSpPr>
      <dsp:spPr>
        <a:xfrm>
          <a:off x="2909851" y="1916580"/>
          <a:ext cx="1858080" cy="117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Pointer</a:t>
          </a:r>
          <a:r>
            <a:rPr lang="en-US" sz="1700" kern="1200" dirty="0"/>
            <a:t> to some object or data set</a:t>
          </a:r>
        </a:p>
      </dsp:txBody>
      <dsp:txXfrm>
        <a:off x="2944409" y="1951138"/>
        <a:ext cx="1788964" cy="1110765"/>
      </dsp:txXfrm>
    </dsp:sp>
    <dsp:sp modelId="{C70FDA7F-C0BF-4643-9D0A-22E0019FEBDC}">
      <dsp:nvSpPr>
        <dsp:cNvPr id="0" name=""/>
        <dsp:cNvSpPr/>
      </dsp:nvSpPr>
      <dsp:spPr>
        <a:xfrm>
          <a:off x="4974386" y="1720449"/>
          <a:ext cx="1858080" cy="11798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AFA18-0D1D-4D36-92DC-9D2E1553C6E6}">
      <dsp:nvSpPr>
        <dsp:cNvPr id="0" name=""/>
        <dsp:cNvSpPr/>
      </dsp:nvSpPr>
      <dsp:spPr>
        <a:xfrm>
          <a:off x="5180839" y="1916580"/>
          <a:ext cx="1858080" cy="117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Cryptographic hash of that data or representation of that object</a:t>
          </a:r>
        </a:p>
      </dsp:txBody>
      <dsp:txXfrm>
        <a:off x="5215397" y="1951138"/>
        <a:ext cx="1788964" cy="1110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76A58-AF35-4CFD-8560-1EF7E11F7606}">
      <dsp:nvSpPr>
        <dsp:cNvPr id="0" name=""/>
        <dsp:cNvSpPr/>
      </dsp:nvSpPr>
      <dsp:spPr>
        <a:xfrm>
          <a:off x="0" y="0"/>
          <a:ext cx="75729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03D1F-4080-4F27-85D4-1BD18F8244B1}">
      <dsp:nvSpPr>
        <dsp:cNvPr id="0" name=""/>
        <dsp:cNvSpPr/>
      </dsp:nvSpPr>
      <dsp:spPr>
        <a:xfrm>
          <a:off x="0" y="0"/>
          <a:ext cx="7572990" cy="254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Regular pointers can tell you where data is located.</a:t>
          </a:r>
        </a:p>
      </dsp:txBody>
      <dsp:txXfrm>
        <a:off x="0" y="0"/>
        <a:ext cx="7572990" cy="2549001"/>
      </dsp:txXfrm>
    </dsp:sp>
    <dsp:sp modelId="{99C9FF6E-2438-4CD4-BD6F-B312AEA0158E}">
      <dsp:nvSpPr>
        <dsp:cNvPr id="0" name=""/>
        <dsp:cNvSpPr/>
      </dsp:nvSpPr>
      <dsp:spPr>
        <a:xfrm>
          <a:off x="0" y="2549001"/>
          <a:ext cx="7572990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8A853-D222-4279-BA80-DF13BB7BE439}">
      <dsp:nvSpPr>
        <dsp:cNvPr id="0" name=""/>
        <dsp:cNvSpPr/>
      </dsp:nvSpPr>
      <dsp:spPr>
        <a:xfrm>
          <a:off x="0" y="2549001"/>
          <a:ext cx="7572990" cy="254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Hash pointers tell you that, plus let you verify that it has not been modified.</a:t>
          </a:r>
        </a:p>
      </dsp:txBody>
      <dsp:txXfrm>
        <a:off x="0" y="2549001"/>
        <a:ext cx="7572990" cy="2549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A9A1F-A0FF-4657-A32F-11B3C18E5842}">
      <dsp:nvSpPr>
        <dsp:cNvPr id="0" name=""/>
        <dsp:cNvSpPr/>
      </dsp:nvSpPr>
      <dsp:spPr>
        <a:xfrm>
          <a:off x="0" y="2755998"/>
          <a:ext cx="6237359" cy="1808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This makes them tamper-resistant versions of the 'classic' data structures</a:t>
          </a:r>
          <a:endParaRPr lang="en-US" sz="2500" kern="1200"/>
        </a:p>
      </dsp:txBody>
      <dsp:txXfrm>
        <a:off x="0" y="2755998"/>
        <a:ext cx="6237359" cy="1808233"/>
      </dsp:txXfrm>
    </dsp:sp>
    <dsp:sp modelId="{D097D6B8-F4F3-411A-8729-7A9C0B764595}">
      <dsp:nvSpPr>
        <dsp:cNvPr id="0" name=""/>
        <dsp:cNvSpPr/>
      </dsp:nvSpPr>
      <dsp:spPr>
        <a:xfrm rot="10800000">
          <a:off x="0" y="2059"/>
          <a:ext cx="6237359" cy="2781062"/>
        </a:xfrm>
        <a:prstGeom prst="upArrowCallou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Data structures which use pointers/references can have their pointers/references replaced with hash pointers.</a:t>
          </a:r>
        </a:p>
      </dsp:txBody>
      <dsp:txXfrm rot="10800000">
        <a:off x="0" y="2059"/>
        <a:ext cx="6237359" cy="18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18/02/2023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18/02/2023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151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016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7281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8716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8932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0997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7951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3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412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090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46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685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978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4179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475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432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0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8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Hashing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depth</a:t>
            </a:r>
            <a:endParaRPr lang="fr-FR" dirty="0" err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3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45" y="671004"/>
            <a:ext cx="3256268" cy="17673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Binary Tree with Hash Pointers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DF35FCD-4879-A714-0B33-3DF861D6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0" y="711239"/>
            <a:ext cx="4933487" cy="51477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A7EC7E-1B64-3456-2F10-632B4D099512}"/>
              </a:ext>
            </a:extLst>
          </p:cNvPr>
          <p:cNvSpPr txBox="1"/>
          <p:nvPr/>
        </p:nvSpPr>
        <p:spPr>
          <a:xfrm>
            <a:off x="1146715" y="2590060"/>
            <a:ext cx="3464750" cy="30680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Merkle Tree: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alibri"/>
              <a:buChar char="-"/>
            </a:pPr>
            <a:r>
              <a:rPr lang="en-US" sz="2000" dirty="0"/>
              <a:t>It's a binary tree.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alibri"/>
              <a:buChar char="-"/>
            </a:pPr>
            <a:r>
              <a:rPr lang="en-US" sz="2000" dirty="0"/>
              <a:t>Replace pointers with hash pointers.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alibri"/>
              <a:buChar char="-"/>
            </a:pPr>
            <a:r>
              <a:rPr lang="en-US" sz="2000" dirty="0"/>
              <a:t>Store data only in the leaves (</a:t>
            </a:r>
            <a:r>
              <a:rPr lang="en-US" sz="1600" dirty="0">
                <a:ea typeface="+mn-lt"/>
                <a:cs typeface="+mn-lt"/>
              </a:rPr>
              <a:t>it is not quite represented in the figure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4A9429-F085-DF41-9D56-A59EC28282B3}"/>
              </a:ext>
            </a:extLst>
          </p:cNvPr>
          <p:cNvSpPr txBox="1"/>
          <p:nvPr/>
        </p:nvSpPr>
        <p:spPr>
          <a:xfrm>
            <a:off x="6256420" y="905233"/>
            <a:ext cx="132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Merkle</a:t>
            </a:r>
            <a:r>
              <a:rPr lang="fr-FR" dirty="0"/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8394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3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45" y="671004"/>
            <a:ext cx="3256268" cy="17673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Example: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DF35FCD-4879-A714-0B33-3DF861D6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98" y="683602"/>
            <a:ext cx="6228313" cy="51915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A7EC7E-1B64-3456-2F10-632B4D099512}"/>
              </a:ext>
            </a:extLst>
          </p:cNvPr>
          <p:cNvSpPr txBox="1"/>
          <p:nvPr/>
        </p:nvSpPr>
        <p:spPr>
          <a:xfrm>
            <a:off x="865978" y="2590060"/>
            <a:ext cx="3464750" cy="30680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Example: using a hash function that only will return a 256 bits hash value</a:t>
            </a:r>
          </a:p>
        </p:txBody>
      </p:sp>
    </p:spTree>
    <p:extLst>
      <p:ext uri="{BB962C8B-B14F-4D97-AF65-F5344CB8AC3E}">
        <p14:creationId xmlns:p14="http://schemas.microsoft.com/office/powerpoint/2010/main" val="35033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3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45" y="671004"/>
            <a:ext cx="3256268" cy="17673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Memberships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DF35FCD-4879-A714-0B33-3DF861D6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98" y="683602"/>
            <a:ext cx="6228313" cy="51915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A7EC7E-1B64-3456-2F10-632B4D099512}"/>
              </a:ext>
            </a:extLst>
          </p:cNvPr>
          <p:cNvSpPr txBox="1"/>
          <p:nvPr/>
        </p:nvSpPr>
        <p:spPr>
          <a:xfrm>
            <a:off x="1037859" y="2257759"/>
            <a:ext cx="3676734" cy="30680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Proving and Disproving membership in O(log n) time.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=&gt; this requires sorted Merkle tree.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=&gt; more efficient (less complexity) than searching in linked list</a:t>
            </a:r>
          </a:p>
        </p:txBody>
      </p:sp>
    </p:spTree>
    <p:extLst>
      <p:ext uri="{BB962C8B-B14F-4D97-AF65-F5344CB8AC3E}">
        <p14:creationId xmlns:p14="http://schemas.microsoft.com/office/powerpoint/2010/main" val="38567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/>
              <a:t>Why Merkle Tree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A7EC7E-1B64-3456-2F10-632B4D099512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Good access time.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Can just store Merkle root to verify the entire tree.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Verify membership/ non-membership for sorted Merkle trees in O(log n) times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029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19" y="1261872"/>
            <a:ext cx="3589419" cy="4304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Bitcoin &amp; Merkle Tree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A7EC7E-1B64-3456-2F10-632B4D099512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The Merkle root in a block is the Merkle root of all transactions in that block.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Allows mining to be approximately equally difficult no matter how many transactions are included. =&gt; incentivize miners to add more transactions, so they get transaction fees.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6275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6F6E9AFF-FF24-BDBB-A774-3EC433F7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30" y="3662"/>
            <a:ext cx="9830539" cy="3913645"/>
          </a:xfrm>
          <a:prstGeom prst="rect">
            <a:avLst/>
          </a:prstGeom>
        </p:spPr>
      </p:pic>
      <p:grpSp>
        <p:nvGrpSpPr>
          <p:cNvPr id="188" name="Group 16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Example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132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19" y="1261872"/>
            <a:ext cx="3589419" cy="4304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Where can't we use Hash Pointers</a:t>
            </a:r>
            <a:endParaRPr lang="fr-FR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A7EC7E-1B64-3456-2F10-632B4D099512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Data Structures without explicit pointers: like Arrays.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Data structures which can includes cycles =&gt; there is no starting points for hashes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680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Hashing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depth</a:t>
            </a:r>
            <a:endParaRPr lang="fr-FR" dirty="0" err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106007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Main goal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693035" y="1023257"/>
            <a:ext cx="5968515" cy="47679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Discuss : </a:t>
            </a:r>
            <a:endParaRPr lang="en-US" sz="200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Hash pointers</a:t>
            </a:r>
            <a:endParaRPr lang="en-US" sz="200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Some Data Structures for blockchain</a:t>
            </a:r>
            <a:endParaRPr lang="en-US" sz="2000"/>
          </a:p>
        </p:txBody>
      </p:sp>
      <p:sp>
        <p:nvSpPr>
          <p:cNvPr id="10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6" y="5883275"/>
            <a:ext cx="58383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4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Hash Pointer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graphicFrame>
        <p:nvGraphicFramePr>
          <p:cNvPr id="93" name="ZoneTexte 2">
            <a:extLst>
              <a:ext uri="{FF2B5EF4-FFF2-40B4-BE49-F238E27FC236}">
                <a16:creationId xmlns:a16="http://schemas.microsoft.com/office/drawing/2014/main" id="{FE0D9D5F-E004-4A03-8E38-35A42FEB1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11605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486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use ?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305" y="5883275"/>
            <a:ext cx="44631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4" name="ZoneTexte 2">
            <a:extLst>
              <a:ext uri="{FF2B5EF4-FFF2-40B4-BE49-F238E27FC236}">
                <a16:creationId xmlns:a16="http://schemas.microsoft.com/office/drawing/2014/main" id="{80F5150E-D61C-F525-C2FC-C4BA09AB8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584791"/>
              </p:ext>
            </p:extLst>
          </p:nvPr>
        </p:nvGraphicFramePr>
        <p:xfrm>
          <a:off x="4669840" y="685800"/>
          <a:ext cx="7572990" cy="509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0735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9" name="Freeform: Shape 118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27" y="332803"/>
            <a:ext cx="3071149" cy="113433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Hash Pointer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5593" y="6356751"/>
            <a:ext cx="440889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73267C-DDB3-F337-47A6-9D7981E8F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594" y="1600114"/>
            <a:ext cx="10422383" cy="30067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CCD2AD-4EF1-E9E3-6995-EF1D9A43FDCE}"/>
              </a:ext>
            </a:extLst>
          </p:cNvPr>
          <p:cNvSpPr txBox="1"/>
          <p:nvPr/>
        </p:nvSpPr>
        <p:spPr>
          <a:xfrm>
            <a:off x="2263806" y="4823535"/>
            <a:ext cx="961747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/>
              <a:t>SHA-256 of  'Allah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greatest</a:t>
            </a:r>
            <a:r>
              <a:rPr lang="fr-FR" sz="2000" dirty="0"/>
              <a:t>' matches the hash pointer =&gt;</a:t>
            </a:r>
            <a:r>
              <a:rPr lang="fr-FR" sz="2000" dirty="0">
                <a:solidFill>
                  <a:schemeClr val="accent2"/>
                </a:solidFill>
              </a:rPr>
              <a:t> All </a:t>
            </a:r>
            <a:r>
              <a:rPr lang="fr-FR" sz="2000" dirty="0" err="1">
                <a:solidFill>
                  <a:schemeClr val="accent2"/>
                </a:solidFill>
              </a:rPr>
              <a:t>is</a:t>
            </a:r>
            <a:r>
              <a:rPr lang="fr-FR" sz="2000" dirty="0">
                <a:solidFill>
                  <a:schemeClr val="accent2"/>
                </a:solidFill>
              </a:rPr>
              <a:t> </a:t>
            </a:r>
            <a:r>
              <a:rPr lang="fr-FR" sz="2000" dirty="0" err="1">
                <a:solidFill>
                  <a:schemeClr val="accent2"/>
                </a:solidFill>
              </a:rPr>
              <a:t>well</a:t>
            </a:r>
            <a:r>
              <a:rPr lang="fr-FR" sz="2000" dirty="0">
                <a:solidFill>
                  <a:schemeClr val="accent2"/>
                </a:solidFill>
              </a:rPr>
              <a:t> 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NB: If there is no match between the hashes =&gt; the data has been accidentally or maliciously modified, or it may just be data corruption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35" y="1313643"/>
            <a:ext cx="3507802" cy="372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Data structures with hash pointers</a:t>
            </a:r>
          </a:p>
        </p:txBody>
      </p:sp>
      <p:sp useBgFill="1">
        <p:nvSpPr>
          <p:cNvPr id="143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graphicFrame>
        <p:nvGraphicFramePr>
          <p:cNvPr id="129" name="ZoneTexte 2">
            <a:extLst>
              <a:ext uri="{FF2B5EF4-FFF2-40B4-BE49-F238E27FC236}">
                <a16:creationId xmlns:a16="http://schemas.microsoft.com/office/drawing/2014/main" id="{8EE5BD3C-88F4-1663-85CF-907CDD358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978658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85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3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Linked List with Hash Pointers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If we replace those pointers with hash pointers =&gt; a </a:t>
            </a:r>
            <a:r>
              <a:rPr lang="en-US" sz="2000" b="1" dirty="0"/>
              <a:t>basic blockchain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NB: adding the data is always on the head of the list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DF35FCD-4879-A714-0B33-3DF861D6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02" y="2029850"/>
            <a:ext cx="6237359" cy="25105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4FB5D5-7784-2CA4-45F7-844244FD70B1}"/>
              </a:ext>
            </a:extLst>
          </p:cNvPr>
          <p:cNvSpPr txBox="1"/>
          <p:nvPr/>
        </p:nvSpPr>
        <p:spPr>
          <a:xfrm>
            <a:off x="9462116" y="2071455"/>
            <a:ext cx="1716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Head of the </a:t>
            </a:r>
            <a:r>
              <a:rPr lang="fr-FR" dirty="0" err="1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0744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3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45" y="671004"/>
            <a:ext cx="3256268" cy="17673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Temper-resistant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=&gt; Hash pointer of previous data in the node includes both its data and the hash of the preceding node.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DF35FCD-4879-A714-0B33-3DF861D6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99" y="2087667"/>
            <a:ext cx="5937364" cy="2394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4FB5D5-7784-2CA4-45F7-844244FD70B1}"/>
              </a:ext>
            </a:extLst>
          </p:cNvPr>
          <p:cNvSpPr txBox="1"/>
          <p:nvPr/>
        </p:nvSpPr>
        <p:spPr>
          <a:xfrm>
            <a:off x="9462116" y="2071455"/>
            <a:ext cx="1716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Head of the </a:t>
            </a:r>
            <a:r>
              <a:rPr lang="fr-FR" dirty="0" err="1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5978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3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45" y="671004"/>
            <a:ext cx="3256268" cy="17673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Temper-resistant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3130503" cy="3065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DF35FCD-4879-A714-0B33-3DF861D6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02" y="2198249"/>
            <a:ext cx="6237359" cy="217373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4FB5D5-7784-2CA4-45F7-844244FD70B1}"/>
              </a:ext>
            </a:extLst>
          </p:cNvPr>
          <p:cNvSpPr txBox="1"/>
          <p:nvPr/>
        </p:nvSpPr>
        <p:spPr>
          <a:xfrm>
            <a:off x="9462116" y="2071455"/>
            <a:ext cx="1716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Head of the </a:t>
            </a:r>
            <a:r>
              <a:rPr lang="fr-FR" dirty="0" err="1"/>
              <a:t>list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A7EC7E-1B64-3456-2F10-632B4D099512}"/>
              </a:ext>
            </a:extLst>
          </p:cNvPr>
          <p:cNvSpPr txBox="1"/>
          <p:nvPr/>
        </p:nvSpPr>
        <p:spPr>
          <a:xfrm>
            <a:off x="1015273" y="2508681"/>
            <a:ext cx="3537396" cy="29910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alibri"/>
              <a:buChar char="-"/>
            </a:pPr>
            <a:r>
              <a:rPr lang="en-US" sz="2000" dirty="0"/>
              <a:t>Strikethrough = modified data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alibri"/>
              <a:buChar char="-"/>
            </a:pPr>
            <a:r>
              <a:rPr lang="en-US" sz="2000" dirty="0"/>
              <a:t>Green = valid hash pointer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alibri"/>
              <a:buChar char="-"/>
            </a:pPr>
            <a:r>
              <a:rPr lang="en-US" sz="2000" dirty="0"/>
              <a:t>Red = invalid hash pointer</a:t>
            </a:r>
          </a:p>
        </p:txBody>
      </p:sp>
    </p:spTree>
    <p:extLst>
      <p:ext uri="{BB962C8B-B14F-4D97-AF65-F5344CB8AC3E}">
        <p14:creationId xmlns:p14="http://schemas.microsoft.com/office/powerpoint/2010/main" val="35315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Parallax</vt:lpstr>
      <vt:lpstr>BLOCKCHAIN</vt:lpstr>
      <vt:lpstr>Main goal</vt:lpstr>
      <vt:lpstr>Hash Pointer</vt:lpstr>
      <vt:lpstr>Why use ?</vt:lpstr>
      <vt:lpstr>Hash Pointer</vt:lpstr>
      <vt:lpstr>Data structures with hash pointers</vt:lpstr>
      <vt:lpstr>Linked List with Hash Pointers</vt:lpstr>
      <vt:lpstr>Temper-resistant</vt:lpstr>
      <vt:lpstr>Temper-resistant</vt:lpstr>
      <vt:lpstr>Binary Tree with Hash Pointers</vt:lpstr>
      <vt:lpstr>Example:</vt:lpstr>
      <vt:lpstr>Memberships</vt:lpstr>
      <vt:lpstr>Why Merkle Tree</vt:lpstr>
      <vt:lpstr>Bitcoin &amp; Merkle Tree</vt:lpstr>
      <vt:lpstr>Example</vt:lpstr>
      <vt:lpstr>Where can't we use Hash Pointers</vt:lpstr>
      <vt:lpstr>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2715</cp:revision>
  <dcterms:created xsi:type="dcterms:W3CDTF">2023-01-24T10:09:21Z</dcterms:created>
  <dcterms:modified xsi:type="dcterms:W3CDTF">2023-02-18T13:23:56Z</dcterms:modified>
</cp:coreProperties>
</file>