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328" r:id="rId5"/>
    <p:sldId id="329" r:id="rId6"/>
    <p:sldId id="298" r:id="rId7"/>
    <p:sldId id="276" r:id="rId8"/>
    <p:sldId id="324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1467-7813-4F86-92B1-693FBBE43919}" v="1530" dt="2023-02-12T13:47:02.666"/>
    <p1510:client id="{0831C045-52AE-4018-9379-7CAB7E4FAB3E}" v="15" dt="2023-03-05T10:10:48.970"/>
    <p1510:client id="{0B393634-E390-4E40-AFDD-EAA73EF40F36}" v="1" dt="2023-03-20T14:30:03.976"/>
    <p1510:client id="{0C5D3A1A-4841-4A26-9F22-2D324633E54B}" v="1783" dt="2023-02-04T13:47:57.816"/>
    <p1510:client id="{289BB79C-C69F-4898-975D-ED6D8BA49B09}" v="13" dt="2023-03-20T13:18:54.284"/>
    <p1510:client id="{2A48FBB8-9587-4C6B-AFDD-732CAF8618DD}" v="552" dt="2023-02-02T15:37:10.616"/>
    <p1510:client id="{369B0C83-5CFD-4A89-AF31-479F71A30073}" v="791" dt="2023-03-19T18:37:11.649"/>
    <p1510:client id="{4981D636-810B-4FFC-9447-ABDE71EC1C9C}" v="141" dt="2023-03-12T13:31:51.531"/>
    <p1510:client id="{4DD7CD6B-2D24-479A-9F78-42F13006C92E}" v="2077" dt="2023-03-12T15:03:55.775"/>
    <p1510:client id="{4F9B3BB9-CBEE-41B4-BE7A-014F96288223}" v="606" dt="2023-01-30T13:10:00.205"/>
    <p1510:client id="{5C60DC66-31D0-49FD-8845-A1A3987F6C69}" v="89" dt="2023-01-24T10:14:19.059"/>
    <p1510:client id="{7D405E06-65E5-41FF-AFA5-5BF653D13BAD}" v="1098" dt="2023-02-19T14:04:54.759"/>
    <p1510:client id="{7F6375B4-ADFA-4211-A0DF-B5B80BBD5AED}" v="187" dt="2023-02-18T13:34:52.460"/>
    <p1510:client id="{81B78102-3EDD-4BDC-B99D-AE0608E58619}" v="940" dt="2023-02-25T22:29:29.009"/>
    <p1510:client id="{8BC05130-F835-4C5D-9014-1571DFB7086F}" v="3" dt="2023-02-18T13:23:55.401"/>
    <p1510:client id="{A935C57E-480B-4EFE-B237-BC5851477C86}" v="568" dt="2023-02-19T10:37:06.362"/>
    <p1510:client id="{ABFDBB6B-E996-4838-A5FE-CC82B2457BB0}" v="2654" dt="2023-03-19T23:57:25.516"/>
    <p1510:client id="{BA0EB7C9-508C-4A6F-A73C-F325DA2384DF}" v="2556" dt="2023-02-26T14:24:48.927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C15AF969-67C3-4F72-BB10-9995927C941D}" v="176" dt="2023-02-10T14:53:06.689"/>
    <p1510:client id="{DCED152F-1FCB-4E18-A2C9-A08F0D967FB2}" v="1259" dt="2023-02-18T20:57:54.475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tmimi" userId="5c8683b53d1e9c71" providerId="Windows Live" clId="Web-{369B0C83-5CFD-4A89-AF31-479F71A30073}"/>
    <pc:docChg chg="addSld delSld modSld sldOrd">
      <pc:chgData name="mehdi tmimi" userId="5c8683b53d1e9c71" providerId="Windows Live" clId="Web-{369B0C83-5CFD-4A89-AF31-479F71A30073}" dt="2023-03-19T18:37:11.649" v="752"/>
      <pc:docMkLst>
        <pc:docMk/>
      </pc:docMkLst>
      <pc:sldChg chg="modSp">
        <pc:chgData name="mehdi tmimi" userId="5c8683b53d1e9c71" providerId="Windows Live" clId="Web-{369B0C83-5CFD-4A89-AF31-479F71A30073}" dt="2023-03-19T16:32:01.620" v="5" actId="20577"/>
        <pc:sldMkLst>
          <pc:docMk/>
          <pc:sldMk cId="128632686" sldId="256"/>
        </pc:sldMkLst>
        <pc:spChg chg="mod">
          <ac:chgData name="mehdi tmimi" userId="5c8683b53d1e9c71" providerId="Windows Live" clId="Web-{369B0C83-5CFD-4A89-AF31-479F71A30073}" dt="2023-03-19T16:31:58.604" v="4" actId="20577"/>
          <ac:spMkLst>
            <pc:docMk/>
            <pc:sldMk cId="128632686" sldId="256"/>
            <ac:spMk id="3" creationId="{00000000-0000-0000-0000-000000000000}"/>
          </ac:spMkLst>
        </pc:spChg>
        <pc:spChg chg="mod">
          <ac:chgData name="mehdi tmimi" userId="5c8683b53d1e9c71" providerId="Windows Live" clId="Web-{369B0C83-5CFD-4A89-AF31-479F71A30073}" dt="2023-03-19T16:32:01.620" v="5" actId="20577"/>
          <ac:spMkLst>
            <pc:docMk/>
            <pc:sldMk cId="128632686" sldId="256"/>
            <ac:spMk id="5" creationId="{241F198A-C300-913E-127B-932A74713EE7}"/>
          </ac:spMkLst>
        </pc:spChg>
      </pc:sldChg>
      <pc:sldChg chg="modSp">
        <pc:chgData name="mehdi tmimi" userId="5c8683b53d1e9c71" providerId="Windows Live" clId="Web-{369B0C83-5CFD-4A89-AF31-479F71A30073}" dt="2023-03-19T16:32:45.982" v="24" actId="20577"/>
        <pc:sldMkLst>
          <pc:docMk/>
          <pc:sldMk cId="695842987" sldId="257"/>
        </pc:sldMkLst>
        <pc:spChg chg="mod">
          <ac:chgData name="mehdi tmimi" userId="5c8683b53d1e9c71" providerId="Windows Live" clId="Web-{369B0C83-5CFD-4A89-AF31-479F71A30073}" dt="2023-03-19T16:32:45.982" v="24" actId="20577"/>
          <ac:spMkLst>
            <pc:docMk/>
            <pc:sldMk cId="695842987" sldId="257"/>
            <ac:spMk id="3" creationId="{1BBDD1F8-262A-6361-A74B-AA830EBF8A7A}"/>
          </ac:spMkLst>
        </pc:spChg>
      </pc:sldChg>
      <pc:sldChg chg="modSp">
        <pc:chgData name="mehdi tmimi" userId="5c8683b53d1e9c71" providerId="Windows Live" clId="Web-{369B0C83-5CFD-4A89-AF31-479F71A30073}" dt="2023-03-19T16:41:50.911" v="217" actId="20577"/>
        <pc:sldMkLst>
          <pc:docMk/>
          <pc:sldMk cId="3997644264" sldId="274"/>
        </pc:sldMkLst>
        <pc:spChg chg="mod">
          <ac:chgData name="mehdi tmimi" userId="5c8683b53d1e9c71" providerId="Windows Live" clId="Web-{369B0C83-5CFD-4A89-AF31-479F71A30073}" dt="2023-03-19T16:41:50.911" v="217" actId="20577"/>
          <ac:spMkLst>
            <pc:docMk/>
            <pc:sldMk cId="3997644264" sldId="274"/>
            <ac:spMk id="2" creationId="{58A288DB-A981-78B9-DD92-65989723A9F1}"/>
          </ac:spMkLst>
        </pc:spChg>
        <pc:spChg chg="mod">
          <ac:chgData name="mehdi tmimi" userId="5c8683b53d1e9c71" providerId="Windows Live" clId="Web-{369B0C83-5CFD-4A89-AF31-479F71A30073}" dt="2023-03-19T16:40:52.094" v="209" actId="20577"/>
          <ac:spMkLst>
            <pc:docMk/>
            <pc:sldMk cId="3997644264" sldId="274"/>
            <ac:spMk id="3" creationId="{1BBDD1F8-262A-6361-A74B-AA830EBF8A7A}"/>
          </ac:spMkLst>
        </pc:spChg>
      </pc:sldChg>
      <pc:sldChg chg="addSp delSp modSp ord">
        <pc:chgData name="mehdi tmimi" userId="5c8683b53d1e9c71" providerId="Windows Live" clId="Web-{369B0C83-5CFD-4A89-AF31-479F71A30073}" dt="2023-03-19T17:01:21.710" v="573" actId="20577"/>
        <pc:sldMkLst>
          <pc:docMk/>
          <pc:sldMk cId="1657262748" sldId="276"/>
        </pc:sldMkLst>
        <pc:spChg chg="mod">
          <ac:chgData name="mehdi tmimi" userId="5c8683b53d1e9c71" providerId="Windows Live" clId="Web-{369B0C83-5CFD-4A89-AF31-479F71A30073}" dt="2023-03-19T17:01:21.710" v="573" actId="20577"/>
          <ac:spMkLst>
            <pc:docMk/>
            <pc:sldMk cId="1657262748" sldId="276"/>
            <ac:spMk id="2" creationId="{58A288DB-A981-78B9-DD92-65989723A9F1}"/>
          </ac:spMkLst>
        </pc:spChg>
        <pc:spChg chg="del">
          <ac:chgData name="mehdi tmimi" userId="5c8683b53d1e9c71" providerId="Windows Live" clId="Web-{369B0C83-5CFD-4A89-AF31-479F71A30073}" dt="2023-03-19T16:56:41.847" v="520"/>
          <ac:spMkLst>
            <pc:docMk/>
            <pc:sldMk cId="1657262748" sldId="276"/>
            <ac:spMk id="3" creationId="{1BBDD1F8-262A-6361-A74B-AA830EBF8A7A}"/>
          </ac:spMkLst>
        </pc:spChg>
        <pc:spChg chg="add mod">
          <ac:chgData name="mehdi tmimi" userId="5c8683b53d1e9c71" providerId="Windows Live" clId="Web-{369B0C83-5CFD-4A89-AF31-479F71A30073}" dt="2023-03-19T16:58:54.544" v="540" actId="1076"/>
          <ac:spMkLst>
            <pc:docMk/>
            <pc:sldMk cId="1657262748" sldId="276"/>
            <ac:spMk id="7" creationId="{65C2BB1C-BADD-9DC4-906C-E4AD09855C26}"/>
          </ac:spMkLst>
        </pc:spChg>
        <pc:spChg chg="add mod">
          <ac:chgData name="mehdi tmimi" userId="5c8683b53d1e9c71" providerId="Windows Live" clId="Web-{369B0C83-5CFD-4A89-AF31-479F71A30073}" dt="2023-03-19T16:59:13.592" v="546" actId="20577"/>
          <ac:spMkLst>
            <pc:docMk/>
            <pc:sldMk cId="1657262748" sldId="276"/>
            <ac:spMk id="9" creationId="{A3828580-BFB0-EC6B-29DE-F02EA22098D1}"/>
          </ac:spMkLst>
        </pc:spChg>
        <pc:spChg chg="add mod">
          <ac:chgData name="mehdi tmimi" userId="5c8683b53d1e9c71" providerId="Windows Live" clId="Web-{369B0C83-5CFD-4A89-AF31-479F71A30073}" dt="2023-03-19T16:59:51.126" v="553" actId="14100"/>
          <ac:spMkLst>
            <pc:docMk/>
            <pc:sldMk cId="1657262748" sldId="276"/>
            <ac:spMk id="10" creationId="{A8EDE971-50CD-B93B-D2C3-9843E99E3F06}"/>
          </ac:spMkLst>
        </pc:spChg>
        <pc:spChg chg="add mod">
          <ac:chgData name="mehdi tmimi" userId="5c8683b53d1e9c71" providerId="Windows Live" clId="Web-{369B0C83-5CFD-4A89-AF31-479F71A30073}" dt="2023-03-19T17:00:43.348" v="566" actId="1076"/>
          <ac:spMkLst>
            <pc:docMk/>
            <pc:sldMk cId="1657262748" sldId="276"/>
            <ac:spMk id="11" creationId="{9C4E23B6-DF8B-FDB1-36F3-B087B0C8CD37}"/>
          </ac:spMkLst>
        </pc:spChg>
        <pc:picChg chg="add mod">
          <ac:chgData name="mehdi tmimi" userId="5c8683b53d1e9c71" providerId="Windows Live" clId="Web-{369B0C83-5CFD-4A89-AF31-479F71A30073}" dt="2023-03-19T16:57:19.115" v="525" actId="1076"/>
          <ac:picMkLst>
            <pc:docMk/>
            <pc:sldMk cId="1657262748" sldId="276"/>
            <ac:picMk id="5" creationId="{8F5D7EF3-9B96-321B-9D99-C74BD7D35293}"/>
          </ac:picMkLst>
        </pc:picChg>
        <pc:picChg chg="add mod">
          <ac:chgData name="mehdi tmimi" userId="5c8683b53d1e9c71" providerId="Windows Live" clId="Web-{369B0C83-5CFD-4A89-AF31-479F71A30073}" dt="2023-03-19T17:00:45.427" v="567" actId="1076"/>
          <ac:picMkLst>
            <pc:docMk/>
            <pc:sldMk cId="1657262748" sldId="276"/>
            <ac:picMk id="6" creationId="{CA52CCB8-8475-721C-2DDE-7558115FFC03}"/>
          </ac:picMkLst>
        </pc:picChg>
        <pc:picChg chg="add del mod">
          <ac:chgData name="mehdi tmimi" userId="5c8683b53d1e9c71" providerId="Windows Live" clId="Web-{369B0C83-5CFD-4A89-AF31-479F71A30073}" dt="2023-03-19T16:58:59.169" v="542"/>
          <ac:picMkLst>
            <pc:docMk/>
            <pc:sldMk cId="1657262748" sldId="276"/>
            <ac:picMk id="8" creationId="{442E4637-FE54-518B-7447-B5FD3AD08AE5}"/>
          </ac:picMkLst>
        </pc:picChg>
      </pc:sldChg>
      <pc:sldChg chg="del">
        <pc:chgData name="mehdi tmimi" userId="5c8683b53d1e9c71" providerId="Windows Live" clId="Web-{369B0C83-5CFD-4A89-AF31-479F71A30073}" dt="2023-03-19T17:07:20.548" v="733"/>
        <pc:sldMkLst>
          <pc:docMk/>
          <pc:sldMk cId="972777895" sldId="295"/>
        </pc:sldMkLst>
      </pc:sldChg>
      <pc:sldChg chg="del">
        <pc:chgData name="mehdi tmimi" userId="5c8683b53d1e9c71" providerId="Windows Live" clId="Web-{369B0C83-5CFD-4A89-AF31-479F71A30073}" dt="2023-03-19T17:07:23.001" v="735"/>
        <pc:sldMkLst>
          <pc:docMk/>
          <pc:sldMk cId="3817471124" sldId="296"/>
        </pc:sldMkLst>
      </pc:sldChg>
      <pc:sldChg chg="del">
        <pc:chgData name="mehdi tmimi" userId="5c8683b53d1e9c71" providerId="Windows Live" clId="Web-{369B0C83-5CFD-4A89-AF31-479F71A30073}" dt="2023-03-19T17:07:23.126" v="736"/>
        <pc:sldMkLst>
          <pc:docMk/>
          <pc:sldMk cId="3182939848" sldId="297"/>
        </pc:sldMkLst>
      </pc:sldChg>
      <pc:sldChg chg="addSp delSp modSp ord">
        <pc:chgData name="mehdi tmimi" userId="5c8683b53d1e9c71" providerId="Windows Live" clId="Web-{369B0C83-5CFD-4A89-AF31-479F71A30073}" dt="2023-03-19T16:55:21.748" v="512" actId="20577"/>
        <pc:sldMkLst>
          <pc:docMk/>
          <pc:sldMk cId="3911852099" sldId="298"/>
        </pc:sldMkLst>
        <pc:spChg chg="mod">
          <ac:chgData name="mehdi tmimi" userId="5c8683b53d1e9c71" providerId="Windows Live" clId="Web-{369B0C83-5CFD-4A89-AF31-479F71A30073}" dt="2023-03-19T16:55:21.748" v="512" actId="20577"/>
          <ac:spMkLst>
            <pc:docMk/>
            <pc:sldMk cId="3911852099" sldId="298"/>
            <ac:spMk id="2" creationId="{58A288DB-A981-78B9-DD92-65989723A9F1}"/>
          </ac:spMkLst>
        </pc:spChg>
        <pc:spChg chg="del mod">
          <ac:chgData name="mehdi tmimi" userId="5c8683b53d1e9c71" providerId="Windows Live" clId="Web-{369B0C83-5CFD-4A89-AF31-479F71A30073}" dt="2023-03-19T16:55:10.388" v="506"/>
          <ac:spMkLst>
            <pc:docMk/>
            <pc:sldMk cId="3911852099" sldId="298"/>
            <ac:spMk id="6" creationId="{B350C473-C11E-03C4-6EF5-65E8BF22AE32}"/>
          </ac:spMkLst>
        </pc:spChg>
        <pc:picChg chg="add mod">
          <ac:chgData name="mehdi tmimi" userId="5c8683b53d1e9c71" providerId="Windows Live" clId="Web-{369B0C83-5CFD-4A89-AF31-479F71A30073}" dt="2023-03-19T16:54:54.746" v="501" actId="1076"/>
          <ac:picMkLst>
            <pc:docMk/>
            <pc:sldMk cId="3911852099" sldId="298"/>
            <ac:picMk id="3" creationId="{05937DB6-FE3E-2E73-75AC-E6110D20B6DA}"/>
          </ac:picMkLst>
        </pc:picChg>
        <pc:picChg chg="del">
          <ac:chgData name="mehdi tmimi" userId="5c8683b53d1e9c71" providerId="Windows Live" clId="Web-{369B0C83-5CFD-4A89-AF31-479F71A30073}" dt="2023-03-19T16:54:36.526" v="497"/>
          <ac:picMkLst>
            <pc:docMk/>
            <pc:sldMk cId="3911852099" sldId="298"/>
            <ac:picMk id="5" creationId="{03C36FD3-F9B5-CA3B-6B20-DD727B25F8E2}"/>
          </ac:picMkLst>
        </pc:picChg>
      </pc:sldChg>
      <pc:sldChg chg="del">
        <pc:chgData name="mehdi tmimi" userId="5c8683b53d1e9c71" providerId="Windows Live" clId="Web-{369B0C83-5CFD-4A89-AF31-479F71A30073}" dt="2023-03-19T17:07:25.282" v="739"/>
        <pc:sldMkLst>
          <pc:docMk/>
          <pc:sldMk cId="3594931061" sldId="303"/>
        </pc:sldMkLst>
      </pc:sldChg>
      <pc:sldChg chg="del">
        <pc:chgData name="mehdi tmimi" userId="5c8683b53d1e9c71" providerId="Windows Live" clId="Web-{369B0C83-5CFD-4A89-AF31-479F71A30073}" dt="2023-03-19T17:07:27.470" v="741"/>
        <pc:sldMkLst>
          <pc:docMk/>
          <pc:sldMk cId="536443765" sldId="306"/>
        </pc:sldMkLst>
      </pc:sldChg>
      <pc:sldChg chg="del">
        <pc:chgData name="mehdi tmimi" userId="5c8683b53d1e9c71" providerId="Windows Live" clId="Web-{369B0C83-5CFD-4A89-AF31-479F71A30073}" dt="2023-03-19T17:07:21.094" v="734"/>
        <pc:sldMkLst>
          <pc:docMk/>
          <pc:sldMk cId="2359093794" sldId="315"/>
        </pc:sldMkLst>
      </pc:sldChg>
      <pc:sldChg chg="del">
        <pc:chgData name="mehdi tmimi" userId="5c8683b53d1e9c71" providerId="Windows Live" clId="Web-{369B0C83-5CFD-4A89-AF31-479F71A30073}" dt="2023-03-19T17:07:27.642" v="742"/>
        <pc:sldMkLst>
          <pc:docMk/>
          <pc:sldMk cId="1670042631" sldId="322"/>
        </pc:sldMkLst>
      </pc:sldChg>
      <pc:sldChg chg="del">
        <pc:chgData name="mehdi tmimi" userId="5c8683b53d1e9c71" providerId="Windows Live" clId="Web-{369B0C83-5CFD-4A89-AF31-479F71A30073}" dt="2023-03-19T17:07:30.126" v="743"/>
        <pc:sldMkLst>
          <pc:docMk/>
          <pc:sldMk cId="222729394" sldId="323"/>
        </pc:sldMkLst>
      </pc:sldChg>
      <pc:sldChg chg="modSp">
        <pc:chgData name="mehdi tmimi" userId="5c8683b53d1e9c71" providerId="Windows Live" clId="Web-{369B0C83-5CFD-4A89-AF31-479F71A30073}" dt="2023-03-19T17:07:11.500" v="731" actId="20577"/>
        <pc:sldMkLst>
          <pc:docMk/>
          <pc:sldMk cId="650599127" sldId="324"/>
        </pc:sldMkLst>
        <pc:spChg chg="mod">
          <ac:chgData name="mehdi tmimi" userId="5c8683b53d1e9c71" providerId="Windows Live" clId="Web-{369B0C83-5CFD-4A89-AF31-479F71A30073}" dt="2023-03-19T17:01:27.914" v="581" actId="20577"/>
          <ac:spMkLst>
            <pc:docMk/>
            <pc:sldMk cId="650599127" sldId="324"/>
            <ac:spMk id="2" creationId="{58A288DB-A981-78B9-DD92-65989723A9F1}"/>
          </ac:spMkLst>
        </pc:spChg>
        <pc:spChg chg="mod">
          <ac:chgData name="mehdi tmimi" userId="5c8683b53d1e9c71" providerId="Windows Live" clId="Web-{369B0C83-5CFD-4A89-AF31-479F71A30073}" dt="2023-03-19T17:07:11.500" v="731" actId="20577"/>
          <ac:spMkLst>
            <pc:docMk/>
            <pc:sldMk cId="650599127" sldId="324"/>
            <ac:spMk id="3" creationId="{1BBDD1F8-262A-6361-A74B-AA830EBF8A7A}"/>
          </ac:spMkLst>
        </pc:spChg>
      </pc:sldChg>
      <pc:sldChg chg="del">
        <pc:chgData name="mehdi tmimi" userId="5c8683b53d1e9c71" providerId="Windows Live" clId="Web-{369B0C83-5CFD-4A89-AF31-479F71A30073}" dt="2023-03-19T17:07:23.454" v="737"/>
        <pc:sldMkLst>
          <pc:docMk/>
          <pc:sldMk cId="3996451152" sldId="325"/>
        </pc:sldMkLst>
      </pc:sldChg>
      <pc:sldChg chg="del">
        <pc:chgData name="mehdi tmimi" userId="5c8683b53d1e9c71" providerId="Windows Live" clId="Web-{369B0C83-5CFD-4A89-AF31-479F71A30073}" dt="2023-03-19T17:07:23.985" v="738"/>
        <pc:sldMkLst>
          <pc:docMk/>
          <pc:sldMk cId="3680961661" sldId="326"/>
        </pc:sldMkLst>
      </pc:sldChg>
      <pc:sldChg chg="del">
        <pc:chgData name="mehdi tmimi" userId="5c8683b53d1e9c71" providerId="Windows Live" clId="Web-{369B0C83-5CFD-4A89-AF31-479F71A30073}" dt="2023-03-19T17:07:26.314" v="740"/>
        <pc:sldMkLst>
          <pc:docMk/>
          <pc:sldMk cId="3911903620" sldId="327"/>
        </pc:sldMkLst>
      </pc:sldChg>
      <pc:sldChg chg="addSp modSp add replId">
        <pc:chgData name="mehdi tmimi" userId="5c8683b53d1e9c71" providerId="Windows Live" clId="Web-{369B0C83-5CFD-4A89-AF31-479F71A30073}" dt="2023-03-19T16:49:55.335" v="358" actId="20577"/>
        <pc:sldMkLst>
          <pc:docMk/>
          <pc:sldMk cId="1512715526" sldId="328"/>
        </pc:sldMkLst>
        <pc:spChg chg="mod">
          <ac:chgData name="mehdi tmimi" userId="5c8683b53d1e9c71" providerId="Windows Live" clId="Web-{369B0C83-5CFD-4A89-AF31-479F71A30073}" dt="2023-03-19T16:42:05.349" v="226" actId="20577"/>
          <ac:spMkLst>
            <pc:docMk/>
            <pc:sldMk cId="1512715526" sldId="328"/>
            <ac:spMk id="2" creationId="{58A288DB-A981-78B9-DD92-65989723A9F1}"/>
          </ac:spMkLst>
        </pc:spChg>
        <pc:spChg chg="mod">
          <ac:chgData name="mehdi tmimi" userId="5c8683b53d1e9c71" providerId="Windows Live" clId="Web-{369B0C83-5CFD-4A89-AF31-479F71A30073}" dt="2023-03-19T16:41:17.065" v="213" actId="20577"/>
          <ac:spMkLst>
            <pc:docMk/>
            <pc:sldMk cId="1512715526" sldId="328"/>
            <ac:spMk id="3" creationId="{1BBDD1F8-262A-6361-A74B-AA830EBF8A7A}"/>
          </ac:spMkLst>
        </pc:spChg>
        <pc:spChg chg="add mod">
          <ac:chgData name="mehdi tmimi" userId="5c8683b53d1e9c71" providerId="Windows Live" clId="Web-{369B0C83-5CFD-4A89-AF31-479F71A30073}" dt="2023-03-19T16:49:55.335" v="358" actId="20577"/>
          <ac:spMkLst>
            <pc:docMk/>
            <pc:sldMk cId="1512715526" sldId="328"/>
            <ac:spMk id="6" creationId="{1229D2E1-03D7-6C86-1331-10561050FB84}"/>
          </ac:spMkLst>
        </pc:spChg>
        <pc:spChg chg="add mod">
          <ac:chgData name="mehdi tmimi" userId="5c8683b53d1e9c71" providerId="Windows Live" clId="Web-{369B0C83-5CFD-4A89-AF31-479F71A30073}" dt="2023-03-19T16:49:18.395" v="333" actId="1076"/>
          <ac:spMkLst>
            <pc:docMk/>
            <pc:sldMk cId="1512715526" sldId="328"/>
            <ac:spMk id="7" creationId="{E7EF256E-039B-4829-C2BC-F855769F7060}"/>
          </ac:spMkLst>
        </pc:spChg>
      </pc:sldChg>
      <pc:sldChg chg="modSp add ord replId">
        <pc:chgData name="mehdi tmimi" userId="5c8683b53d1e9c71" providerId="Windows Live" clId="Web-{369B0C83-5CFD-4A89-AF31-479F71A30073}" dt="2023-03-19T16:54:00.320" v="495" actId="20577"/>
        <pc:sldMkLst>
          <pc:docMk/>
          <pc:sldMk cId="4105068922" sldId="329"/>
        </pc:sldMkLst>
        <pc:spChg chg="mod">
          <ac:chgData name="mehdi tmimi" userId="5c8683b53d1e9c71" providerId="Windows Live" clId="Web-{369B0C83-5CFD-4A89-AF31-479F71A30073}" dt="2023-03-19T16:46:57.885" v="325" actId="20577"/>
          <ac:spMkLst>
            <pc:docMk/>
            <pc:sldMk cId="4105068922" sldId="329"/>
            <ac:spMk id="2" creationId="{58A288DB-A981-78B9-DD92-65989723A9F1}"/>
          </ac:spMkLst>
        </pc:spChg>
        <pc:spChg chg="mod">
          <ac:chgData name="mehdi tmimi" userId="5c8683b53d1e9c71" providerId="Windows Live" clId="Web-{369B0C83-5CFD-4A89-AF31-479F71A30073}" dt="2023-03-19T16:54:00.320" v="495" actId="20577"/>
          <ac:spMkLst>
            <pc:docMk/>
            <pc:sldMk cId="4105068922" sldId="329"/>
            <ac:spMk id="3" creationId="{1BBDD1F8-262A-6361-A74B-AA830EBF8A7A}"/>
          </ac:spMkLst>
        </pc:spChg>
      </pc:sldChg>
      <pc:sldChg chg="addSp delSp modSp new">
        <pc:chgData name="mehdi tmimi" userId="5c8683b53d1e9c71" providerId="Windows Live" clId="Web-{369B0C83-5CFD-4A89-AF31-479F71A30073}" dt="2023-03-19T17:37:03.680" v="750"/>
        <pc:sldMkLst>
          <pc:docMk/>
          <pc:sldMk cId="3504459505" sldId="330"/>
        </pc:sldMkLst>
        <pc:spChg chg="del">
          <ac:chgData name="mehdi tmimi" userId="5c8683b53d1e9c71" providerId="Windows Live" clId="Web-{369B0C83-5CFD-4A89-AF31-479F71A30073}" dt="2023-03-19T17:07:34.080" v="744"/>
          <ac:spMkLst>
            <pc:docMk/>
            <pc:sldMk cId="3504459505" sldId="330"/>
            <ac:spMk id="2" creationId="{CD7E1FA6-DA11-4919-6DD1-457E637449C8}"/>
          </ac:spMkLst>
        </pc:spChg>
        <pc:spChg chg="del">
          <ac:chgData name="mehdi tmimi" userId="5c8683b53d1e9c71" providerId="Windows Live" clId="Web-{369B0C83-5CFD-4A89-AF31-479F71A30073}" dt="2023-03-19T17:07:35.861" v="745"/>
          <ac:spMkLst>
            <pc:docMk/>
            <pc:sldMk cId="3504459505" sldId="330"/>
            <ac:spMk id="3" creationId="{869579E3-16B2-318C-3E3D-17205685AF50}"/>
          </ac:spMkLst>
        </pc:spChg>
        <pc:picChg chg="add mod">
          <ac:chgData name="mehdi tmimi" userId="5c8683b53d1e9c71" providerId="Windows Live" clId="Web-{369B0C83-5CFD-4A89-AF31-479F71A30073}" dt="2023-03-19T17:37:03.680" v="750"/>
          <ac:picMkLst>
            <pc:docMk/>
            <pc:sldMk cId="3504459505" sldId="330"/>
            <ac:picMk id="4" creationId="{DB9112F0-A798-1852-B605-FA80E1D8877C}"/>
          </ac:picMkLst>
        </pc:picChg>
      </pc:sldChg>
      <pc:sldChg chg="add ord replId">
        <pc:chgData name="mehdi tmimi" userId="5c8683b53d1e9c71" providerId="Windows Live" clId="Web-{369B0C83-5CFD-4A89-AF31-479F71A30073}" dt="2023-03-19T18:37:11.649" v="752"/>
        <pc:sldMkLst>
          <pc:docMk/>
          <pc:sldMk cId="2677808293" sldId="331"/>
        </pc:sldMkLst>
      </pc:sldChg>
    </pc:docChg>
  </pc:docChgLst>
  <pc:docChgLst>
    <pc:chgData name="mehdi tmimi" userId="5c8683b53d1e9c71" providerId="Windows Live" clId="Web-{289BB79C-C69F-4898-975D-ED6D8BA49B09}"/>
    <pc:docChg chg="modSld">
      <pc:chgData name="mehdi tmimi" userId="5c8683b53d1e9c71" providerId="Windows Live" clId="Web-{289BB79C-C69F-4898-975D-ED6D8BA49B09}" dt="2023-03-20T13:18:53.800" v="11" actId="20577"/>
      <pc:docMkLst>
        <pc:docMk/>
      </pc:docMkLst>
      <pc:sldChg chg="modSp">
        <pc:chgData name="mehdi tmimi" userId="5c8683b53d1e9c71" providerId="Windows Live" clId="Web-{289BB79C-C69F-4898-975D-ED6D8BA49B09}" dt="2023-03-20T13:18:53.800" v="11" actId="20577"/>
        <pc:sldMkLst>
          <pc:docMk/>
          <pc:sldMk cId="2677808293" sldId="331"/>
        </pc:sldMkLst>
        <pc:spChg chg="mod">
          <ac:chgData name="mehdi tmimi" userId="5c8683b53d1e9c71" providerId="Windows Live" clId="Web-{289BB79C-C69F-4898-975D-ED6D8BA49B09}" dt="2023-03-20T13:18:53.800" v="11" actId="20577"/>
          <ac:spMkLst>
            <pc:docMk/>
            <pc:sldMk cId="2677808293" sldId="331"/>
            <ac:spMk id="3" creationId="{1BBDD1F8-262A-6361-A74B-AA830EBF8A7A}"/>
          </ac:spMkLst>
        </pc:spChg>
      </pc:sldChg>
    </pc:docChg>
  </pc:docChgLst>
  <pc:docChgLst>
    <pc:chgData name="mehdi tmimi" userId="5c8683b53d1e9c71" providerId="Windows Live" clId="Web-{ABFDBB6B-E996-4838-A5FE-CC82B2457BB0}"/>
    <pc:docChg chg="addSld delSld modSld sldOrd">
      <pc:chgData name="mehdi tmimi" userId="5c8683b53d1e9c71" providerId="Windows Live" clId="Web-{ABFDBB6B-E996-4838-A5FE-CC82B2457BB0}" dt="2023-03-19T23:57:25.516" v="2536"/>
      <pc:docMkLst>
        <pc:docMk/>
      </pc:docMkLst>
      <pc:sldChg chg="modSp">
        <pc:chgData name="mehdi tmimi" userId="5c8683b53d1e9c71" providerId="Windows Live" clId="Web-{ABFDBB6B-E996-4838-A5FE-CC82B2457BB0}" dt="2023-03-19T22:11:56.024" v="14" actId="20577"/>
        <pc:sldMkLst>
          <pc:docMk/>
          <pc:sldMk cId="650599127" sldId="324"/>
        </pc:sldMkLst>
        <pc:spChg chg="mod">
          <ac:chgData name="mehdi tmimi" userId="5c8683b53d1e9c71" providerId="Windows Live" clId="Web-{ABFDBB6B-E996-4838-A5FE-CC82B2457BB0}" dt="2023-03-19T22:11:56.024" v="14" actId="20577"/>
          <ac:spMkLst>
            <pc:docMk/>
            <pc:sldMk cId="650599127" sldId="324"/>
            <ac:spMk id="3" creationId="{1BBDD1F8-262A-6361-A74B-AA830EBF8A7A}"/>
          </ac:spMkLst>
        </pc:spChg>
      </pc:sldChg>
      <pc:sldChg chg="addSp modSp addAnim">
        <pc:chgData name="mehdi tmimi" userId="5c8683b53d1e9c71" providerId="Windows Live" clId="Web-{ABFDBB6B-E996-4838-A5FE-CC82B2457BB0}" dt="2023-03-19T22:15:24.607" v="128" actId="20577"/>
        <pc:sldMkLst>
          <pc:docMk/>
          <pc:sldMk cId="3504459505" sldId="330"/>
        </pc:sldMkLst>
        <pc:spChg chg="add mod">
          <ac:chgData name="mehdi tmimi" userId="5c8683b53d1e9c71" providerId="Windows Live" clId="Web-{ABFDBB6B-E996-4838-A5FE-CC82B2457BB0}" dt="2023-03-19T22:11:05.679" v="10" actId="14100"/>
          <ac:spMkLst>
            <pc:docMk/>
            <pc:sldMk cId="3504459505" sldId="330"/>
            <ac:spMk id="3" creationId="{C2996990-76AE-6A65-00C4-33CE3A663455}"/>
          </ac:spMkLst>
        </pc:spChg>
        <pc:spChg chg="add mod">
          <ac:chgData name="mehdi tmimi" userId="5c8683b53d1e9c71" providerId="Windows Live" clId="Web-{ABFDBB6B-E996-4838-A5FE-CC82B2457BB0}" dt="2023-03-19T22:15:24.607" v="128" actId="20577"/>
          <ac:spMkLst>
            <pc:docMk/>
            <pc:sldMk cId="3504459505" sldId="330"/>
            <ac:spMk id="5" creationId="{FB93FB06-F812-74E5-CB97-FA4621438A72}"/>
          </ac:spMkLst>
        </pc:spChg>
        <pc:picChg chg="mod">
          <ac:chgData name="mehdi tmimi" userId="5c8683b53d1e9c71" providerId="Windows Live" clId="Web-{ABFDBB6B-E996-4838-A5FE-CC82B2457BB0}" dt="2023-03-19T22:10:31.256" v="2" actId="1076"/>
          <ac:picMkLst>
            <pc:docMk/>
            <pc:sldMk cId="3504459505" sldId="330"/>
            <ac:picMk id="4" creationId="{DB9112F0-A798-1852-B605-FA80E1D8877C}"/>
          </ac:picMkLst>
        </pc:picChg>
      </pc:sldChg>
      <pc:sldChg chg="modSp">
        <pc:chgData name="mehdi tmimi" userId="5c8683b53d1e9c71" providerId="Windows Live" clId="Web-{ABFDBB6B-E996-4838-A5FE-CC82B2457BB0}" dt="2023-03-19T22:21:37.020" v="301" actId="20577"/>
        <pc:sldMkLst>
          <pc:docMk/>
          <pc:sldMk cId="2677808293" sldId="331"/>
        </pc:sldMkLst>
        <pc:spChg chg="mod">
          <ac:chgData name="mehdi tmimi" userId="5c8683b53d1e9c71" providerId="Windows Live" clId="Web-{ABFDBB6B-E996-4838-A5FE-CC82B2457BB0}" dt="2023-03-19T22:16:57.983" v="143" actId="20577"/>
          <ac:spMkLst>
            <pc:docMk/>
            <pc:sldMk cId="2677808293" sldId="331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2:21:37.020" v="301" actId="20577"/>
          <ac:spMkLst>
            <pc:docMk/>
            <pc:sldMk cId="2677808293" sldId="331"/>
            <ac:spMk id="3" creationId="{1BBDD1F8-262A-6361-A74B-AA830EBF8A7A}"/>
          </ac:spMkLst>
        </pc:spChg>
      </pc:sldChg>
      <pc:sldChg chg="modSp add replId">
        <pc:chgData name="mehdi tmimi" userId="5c8683b53d1e9c71" providerId="Windows Live" clId="Web-{ABFDBB6B-E996-4838-A5FE-CC82B2457BB0}" dt="2023-03-19T22:50:11.595" v="508" actId="20577"/>
        <pc:sldMkLst>
          <pc:docMk/>
          <pc:sldMk cId="695056409" sldId="332"/>
        </pc:sldMkLst>
        <pc:spChg chg="mod">
          <ac:chgData name="mehdi tmimi" userId="5c8683b53d1e9c71" providerId="Windows Live" clId="Web-{ABFDBB6B-E996-4838-A5FE-CC82B2457BB0}" dt="2023-03-19T22:46:05.246" v="435" actId="20577"/>
          <ac:spMkLst>
            <pc:docMk/>
            <pc:sldMk cId="695056409" sldId="332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2:50:11.595" v="508" actId="20577"/>
          <ac:spMkLst>
            <pc:docMk/>
            <pc:sldMk cId="695056409" sldId="332"/>
            <ac:spMk id="3" creationId="{1BBDD1F8-262A-6361-A74B-AA830EBF8A7A}"/>
          </ac:spMkLst>
        </pc:spChg>
      </pc:sldChg>
      <pc:sldChg chg="addSp delSp modSp add replId">
        <pc:chgData name="mehdi tmimi" userId="5c8683b53d1e9c71" providerId="Windows Live" clId="Web-{ABFDBB6B-E996-4838-A5FE-CC82B2457BB0}" dt="2023-03-19T23:52:16.323" v="2325" actId="20577"/>
        <pc:sldMkLst>
          <pc:docMk/>
          <pc:sldMk cId="1724866565" sldId="333"/>
        </pc:sldMkLst>
        <pc:spChg chg="mod">
          <ac:chgData name="mehdi tmimi" userId="5c8683b53d1e9c71" providerId="Windows Live" clId="Web-{ABFDBB6B-E996-4838-A5FE-CC82B2457BB0}" dt="2023-03-19T23:52:16.323" v="2325" actId="20577"/>
          <ac:spMkLst>
            <pc:docMk/>
            <pc:sldMk cId="1724866565" sldId="333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13:54.452" v="627" actId="1076"/>
          <ac:spMkLst>
            <pc:docMk/>
            <pc:sldMk cId="1724866565" sldId="333"/>
            <ac:spMk id="3" creationId="{1BBDD1F8-262A-6361-A74B-AA830EBF8A7A}"/>
          </ac:spMkLst>
        </pc:spChg>
        <pc:spChg chg="add mod">
          <ac:chgData name="mehdi tmimi" userId="5c8683b53d1e9c71" providerId="Windows Live" clId="Web-{ABFDBB6B-E996-4838-A5FE-CC82B2457BB0}" dt="2023-03-19T23:18:22.879" v="666" actId="20577"/>
          <ac:spMkLst>
            <pc:docMk/>
            <pc:sldMk cId="1724866565" sldId="333"/>
            <ac:spMk id="5" creationId="{49B68CE6-6752-7B3B-F041-896F5BAC1783}"/>
          </ac:spMkLst>
        </pc:spChg>
        <pc:spChg chg="add del">
          <ac:chgData name="mehdi tmimi" userId="5c8683b53d1e9c71" providerId="Windows Live" clId="Web-{ABFDBB6B-E996-4838-A5FE-CC82B2457BB0}" dt="2023-03-19T23:18:37.676" v="668"/>
          <ac:spMkLst>
            <pc:docMk/>
            <pc:sldMk cId="1724866565" sldId="333"/>
            <ac:spMk id="6" creationId="{4EA8550E-D4CD-DAE4-2EEB-363C54C77F94}"/>
          </ac:spMkLst>
        </pc:spChg>
        <pc:cxnChg chg="add mod">
          <ac:chgData name="mehdi tmimi" userId="5c8683b53d1e9c71" providerId="Windows Live" clId="Web-{ABFDBB6B-E996-4838-A5FE-CC82B2457BB0}" dt="2023-03-19T23:19:53.193" v="674"/>
          <ac:cxnSpMkLst>
            <pc:docMk/>
            <pc:sldMk cId="1724866565" sldId="333"/>
            <ac:cxnSpMk id="7" creationId="{B947C6D4-545C-9254-BE6E-D9462AD64193}"/>
          </ac:cxnSpMkLst>
        </pc:cxnChg>
        <pc:cxnChg chg="add mod">
          <ac:chgData name="mehdi tmimi" userId="5c8683b53d1e9c71" providerId="Windows Live" clId="Web-{ABFDBB6B-E996-4838-A5FE-CC82B2457BB0}" dt="2023-03-19T23:20:10.287" v="678" actId="14100"/>
          <ac:cxnSpMkLst>
            <pc:docMk/>
            <pc:sldMk cId="1724866565" sldId="333"/>
            <ac:cxnSpMk id="8" creationId="{FDE3C7F5-B05E-24CE-AB2C-C7650BCEFC1E}"/>
          </ac:cxnSpMkLst>
        </pc:cxnChg>
      </pc:sldChg>
      <pc:sldChg chg="modSp add ord replId">
        <pc:chgData name="mehdi tmimi" userId="5c8683b53d1e9c71" providerId="Windows Live" clId="Web-{ABFDBB6B-E996-4838-A5FE-CC82B2457BB0}" dt="2023-03-19T23:42:02.535" v="2159" actId="1076"/>
        <pc:sldMkLst>
          <pc:docMk/>
          <pc:sldMk cId="2158679765" sldId="334"/>
        </pc:sldMkLst>
        <pc:spChg chg="mod">
          <ac:chgData name="mehdi tmimi" userId="5c8683b53d1e9c71" providerId="Windows Live" clId="Web-{ABFDBB6B-E996-4838-A5FE-CC82B2457BB0}" dt="2023-03-19T23:20:30.366" v="687" actId="20577"/>
          <ac:spMkLst>
            <pc:docMk/>
            <pc:sldMk cId="2158679765" sldId="334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42:02.535" v="2159" actId="1076"/>
          <ac:spMkLst>
            <pc:docMk/>
            <pc:sldMk cId="2158679765" sldId="334"/>
            <ac:spMk id="3" creationId="{1BBDD1F8-262A-6361-A74B-AA830EBF8A7A}"/>
          </ac:spMkLst>
        </pc:spChg>
      </pc:sldChg>
      <pc:sldChg chg="new del">
        <pc:chgData name="mehdi tmimi" userId="5c8683b53d1e9c71" providerId="Windows Live" clId="Web-{ABFDBB6B-E996-4838-A5FE-CC82B2457BB0}" dt="2023-03-19T22:53:50.631" v="511"/>
        <pc:sldMkLst>
          <pc:docMk/>
          <pc:sldMk cId="2826165190" sldId="334"/>
        </pc:sldMkLst>
      </pc:sldChg>
      <pc:sldChg chg="modSp add replId addAnim delAnim">
        <pc:chgData name="mehdi tmimi" userId="5c8683b53d1e9c71" providerId="Windows Live" clId="Web-{ABFDBB6B-E996-4838-A5FE-CC82B2457BB0}" dt="2023-03-19T23:29:15.273" v="857" actId="20577"/>
        <pc:sldMkLst>
          <pc:docMk/>
          <pc:sldMk cId="3984691155" sldId="335"/>
        </pc:sldMkLst>
        <pc:spChg chg="mod">
          <ac:chgData name="mehdi tmimi" userId="5c8683b53d1e9c71" providerId="Windows Live" clId="Web-{ABFDBB6B-E996-4838-A5FE-CC82B2457BB0}" dt="2023-03-19T23:26:47.860" v="757" actId="20577"/>
          <ac:spMkLst>
            <pc:docMk/>
            <pc:sldMk cId="3984691155" sldId="335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29:15.273" v="857" actId="20577"/>
          <ac:spMkLst>
            <pc:docMk/>
            <pc:sldMk cId="3984691155" sldId="335"/>
            <ac:spMk id="3" creationId="{1BBDD1F8-262A-6361-A74B-AA830EBF8A7A}"/>
          </ac:spMkLst>
        </pc:spChg>
      </pc:sldChg>
      <pc:sldChg chg="modSp add replId">
        <pc:chgData name="mehdi tmimi" userId="5c8683b53d1e9c71" providerId="Windows Live" clId="Web-{ABFDBB6B-E996-4838-A5FE-CC82B2457BB0}" dt="2023-03-19T23:36:40.039" v="2004" actId="20577"/>
        <pc:sldMkLst>
          <pc:docMk/>
          <pc:sldMk cId="3706859311" sldId="336"/>
        </pc:sldMkLst>
        <pc:spChg chg="mod">
          <ac:chgData name="mehdi tmimi" userId="5c8683b53d1e9c71" providerId="Windows Live" clId="Web-{ABFDBB6B-E996-4838-A5FE-CC82B2457BB0}" dt="2023-03-19T23:30:10.151" v="897" actId="20577"/>
          <ac:spMkLst>
            <pc:docMk/>
            <pc:sldMk cId="3706859311" sldId="336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36:40.039" v="2004" actId="20577"/>
          <ac:spMkLst>
            <pc:docMk/>
            <pc:sldMk cId="3706859311" sldId="336"/>
            <ac:spMk id="3" creationId="{1BBDD1F8-262A-6361-A74B-AA830EBF8A7A}"/>
          </ac:spMkLst>
        </pc:spChg>
      </pc:sldChg>
      <pc:sldChg chg="modSp add replId">
        <pc:chgData name="mehdi tmimi" userId="5c8683b53d1e9c71" providerId="Windows Live" clId="Web-{ABFDBB6B-E996-4838-A5FE-CC82B2457BB0}" dt="2023-03-19T23:51:56.307" v="2320" actId="20577"/>
        <pc:sldMkLst>
          <pc:docMk/>
          <pc:sldMk cId="3751186511" sldId="337"/>
        </pc:sldMkLst>
        <pc:spChg chg="mod">
          <ac:chgData name="mehdi tmimi" userId="5c8683b53d1e9c71" providerId="Windows Live" clId="Web-{ABFDBB6B-E996-4838-A5FE-CC82B2457BB0}" dt="2023-03-19T23:51:47.260" v="2316" actId="20577"/>
          <ac:spMkLst>
            <pc:docMk/>
            <pc:sldMk cId="3751186511" sldId="337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51:56.307" v="2320" actId="20577"/>
          <ac:spMkLst>
            <pc:docMk/>
            <pc:sldMk cId="3751186511" sldId="337"/>
            <ac:spMk id="3" creationId="{1BBDD1F8-262A-6361-A74B-AA830EBF8A7A}"/>
          </ac:spMkLst>
        </pc:spChg>
      </pc:sldChg>
      <pc:sldChg chg="modSp add replId">
        <pc:chgData name="mehdi tmimi" userId="5c8683b53d1e9c71" providerId="Windows Live" clId="Web-{ABFDBB6B-E996-4838-A5FE-CC82B2457BB0}" dt="2023-03-19T23:52:00.729" v="2321" actId="20577"/>
        <pc:sldMkLst>
          <pc:docMk/>
          <pc:sldMk cId="463581245" sldId="338"/>
        </pc:sldMkLst>
        <pc:spChg chg="mod">
          <ac:chgData name="mehdi tmimi" userId="5c8683b53d1e9c71" providerId="Windows Live" clId="Web-{ABFDBB6B-E996-4838-A5FE-CC82B2457BB0}" dt="2023-03-19T23:51:41.541" v="2313" actId="20577"/>
          <ac:spMkLst>
            <pc:docMk/>
            <pc:sldMk cId="463581245" sldId="338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52:00.729" v="2321" actId="20577"/>
          <ac:spMkLst>
            <pc:docMk/>
            <pc:sldMk cId="463581245" sldId="338"/>
            <ac:spMk id="3" creationId="{1BBDD1F8-262A-6361-A74B-AA830EBF8A7A}"/>
          </ac:spMkLst>
        </pc:spChg>
      </pc:sldChg>
      <pc:sldChg chg="modSp add replId">
        <pc:chgData name="mehdi tmimi" userId="5c8683b53d1e9c71" providerId="Windows Live" clId="Web-{ABFDBB6B-E996-4838-A5FE-CC82B2457BB0}" dt="2023-03-19T23:56:05.265" v="2498" actId="20577"/>
        <pc:sldMkLst>
          <pc:docMk/>
          <pc:sldMk cId="3637208200" sldId="339"/>
        </pc:sldMkLst>
        <pc:spChg chg="mod">
          <ac:chgData name="mehdi tmimi" userId="5c8683b53d1e9c71" providerId="Windows Live" clId="Web-{ABFDBB6B-E996-4838-A5FE-CC82B2457BB0}" dt="2023-03-19T23:51:37.181" v="2312" actId="20577"/>
          <ac:spMkLst>
            <pc:docMk/>
            <pc:sldMk cId="3637208200" sldId="339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56:05.265" v="2498" actId="20577"/>
          <ac:spMkLst>
            <pc:docMk/>
            <pc:sldMk cId="3637208200" sldId="339"/>
            <ac:spMk id="3" creationId="{1BBDD1F8-262A-6361-A74B-AA830EBF8A7A}"/>
          </ac:spMkLst>
        </pc:spChg>
      </pc:sldChg>
      <pc:sldChg chg="modSp add del replId">
        <pc:chgData name="mehdi tmimi" userId="5c8683b53d1e9c71" providerId="Windows Live" clId="Web-{ABFDBB6B-E996-4838-A5FE-CC82B2457BB0}" dt="2023-03-19T23:57:25.516" v="2536"/>
        <pc:sldMkLst>
          <pc:docMk/>
          <pc:sldMk cId="3833348054" sldId="340"/>
        </pc:sldMkLst>
        <pc:spChg chg="mod">
          <ac:chgData name="mehdi tmimi" userId="5c8683b53d1e9c71" providerId="Windows Live" clId="Web-{ABFDBB6B-E996-4838-A5FE-CC82B2457BB0}" dt="2023-03-19T23:56:21.124" v="2511" actId="20577"/>
          <ac:spMkLst>
            <pc:docMk/>
            <pc:sldMk cId="3833348054" sldId="340"/>
            <ac:spMk id="2" creationId="{58A288DB-A981-78B9-DD92-65989723A9F1}"/>
          </ac:spMkLst>
        </pc:spChg>
        <pc:spChg chg="mod">
          <ac:chgData name="mehdi tmimi" userId="5c8683b53d1e9c71" providerId="Windows Live" clId="Web-{ABFDBB6B-E996-4838-A5FE-CC82B2457BB0}" dt="2023-03-19T23:57:24.360" v="2535" actId="20577"/>
          <ac:spMkLst>
            <pc:docMk/>
            <pc:sldMk cId="3833348054" sldId="340"/>
            <ac:spMk id="3" creationId="{1BBDD1F8-262A-6361-A74B-AA830EBF8A7A}"/>
          </ac:spMkLst>
        </pc:spChg>
      </pc:sldChg>
    </pc:docChg>
  </pc:docChgLst>
  <pc:docChgLst>
    <pc:chgData name="mehdi tmimi" userId="5c8683b53d1e9c71" providerId="Windows Live" clId="Web-{0B393634-E390-4E40-AFDD-EAA73EF40F36}"/>
    <pc:docChg chg="modSld">
      <pc:chgData name="mehdi tmimi" userId="5c8683b53d1e9c71" providerId="Windows Live" clId="Web-{0B393634-E390-4E40-AFDD-EAA73EF40F36}" dt="2023-03-20T14:30:03.976" v="0"/>
      <pc:docMkLst>
        <pc:docMk/>
      </pc:docMkLst>
      <pc:sldChg chg="delSp">
        <pc:chgData name="mehdi tmimi" userId="5c8683b53d1e9c71" providerId="Windows Live" clId="Web-{0B393634-E390-4E40-AFDD-EAA73EF40F36}" dt="2023-03-20T14:30:03.976" v="0"/>
        <pc:sldMkLst>
          <pc:docMk/>
          <pc:sldMk cId="128632686" sldId="256"/>
        </pc:sldMkLst>
        <pc:spChg chg="del">
          <ac:chgData name="mehdi tmimi" userId="5c8683b53d1e9c71" providerId="Windows Live" clId="Web-{0B393634-E390-4E40-AFDD-EAA73EF40F36}" dt="2023-03-20T14:30:03.976" v="0"/>
          <ac:spMkLst>
            <pc:docMk/>
            <pc:sldMk cId="128632686" sldId="256"/>
            <ac:spMk id="5" creationId="{241F198A-C300-913E-127B-932A74713E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8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321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120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567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46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238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599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14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3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031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70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539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https://bitcoinblockhalf.com/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542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276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746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b="1" dirty="0"/>
              <a:t>Proof of </a:t>
            </a:r>
            <a:r>
              <a:rPr lang="fr-FR" b="1" dirty="0" err="1"/>
              <a:t>Stake</a:t>
            </a:r>
            <a:endParaRPr lang="fr-FR" dirty="0" err="1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Forging new Block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chosen node to valid a block will check all the transactions within it are indeed valid.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If everything checks out, the node signs off on the block and adds it to the blockchain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As a reward, the node receives a block reward + the fees that are associated with each transaction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But! How can we trust other validators on the network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6778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Stake as Financial Motivator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Validators will lose part of their stake if they behave </a:t>
            </a:r>
            <a:r>
              <a:rPr lang="en-US" dirty="0">
                <a:ea typeface="+mn-lt"/>
                <a:cs typeface="+mn-lt"/>
              </a:rPr>
              <a:t>maliciously.</a:t>
            </a:r>
            <a:endParaRPr lang="en-US">
              <a:ea typeface="+mn-lt"/>
              <a:cs typeface="+mn-lt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We can trust the validator as long as the stake is higher than what he gets from transactions fees.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If a node decides to stop being a validator, his stake plus all the transactions fees that he got will be released after a certain period of time.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6950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PoW</a:t>
            </a:r>
            <a:r>
              <a:rPr lang="en-US" dirty="0"/>
              <a:t> vs </a:t>
            </a:r>
            <a:r>
              <a:rPr lang="en-US" dirty="0" err="1"/>
              <a:t>PoS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959053" y="2057794"/>
            <a:ext cx="3539038" cy="38220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Everyone can try to mine but only few are able to.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Significant energy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Expensive equipment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B68CE6-6752-7B3B-F041-896F5BAC1783}"/>
              </a:ext>
            </a:extLst>
          </p:cNvPr>
          <p:cNvSpPr txBox="1"/>
          <p:nvPr/>
        </p:nvSpPr>
        <p:spPr>
          <a:xfrm>
            <a:off x="8477890" y="2155260"/>
            <a:ext cx="3379551" cy="3928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Everyone can stake and get randomly selected to forge the new block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Less energy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Less expensive equipment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47C6D4-545C-9254-BE6E-D9462AD64193}"/>
              </a:ext>
            </a:extLst>
          </p:cNvPr>
          <p:cNvCxnSpPr/>
          <p:nvPr/>
        </p:nvCxnSpPr>
        <p:spPr>
          <a:xfrm flipH="1">
            <a:off x="5729178" y="1740196"/>
            <a:ext cx="1088064" cy="11624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DE3C7F5-B05E-24CE-AB2C-C7650BCEFC1E}"/>
              </a:ext>
            </a:extLst>
          </p:cNvPr>
          <p:cNvCxnSpPr>
            <a:cxnSpLocks/>
          </p:cNvCxnSpPr>
          <p:nvPr/>
        </p:nvCxnSpPr>
        <p:spPr>
          <a:xfrm>
            <a:off x="8571614" y="1695893"/>
            <a:ext cx="1038447" cy="11181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51% attack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288123" y="2669166"/>
            <a:ext cx="4690901" cy="16334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Depends on the value of the cryptocurrency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1586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Validator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Each blockchain has his own factors to pick the random validator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The following is a list of common factors: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Total coins stacked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How long you have been stacking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Randomness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846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short is the race 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 proof of work, the more people are running (mining) the more the race is long =&gt; the work is going to be harder and harder=&gt; blocks are not solved too quickly but also not solved too slowly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 Proof of stake, there is no race! =&gt; a single computer can do the job =&gt; blocks are generated too quickly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7068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transition</a:t>
            </a:r>
            <a:br>
              <a:rPr lang="en-US" dirty="0"/>
            </a:br>
            <a:r>
              <a:rPr lang="en-US" dirty="0" err="1"/>
              <a:t>PoW</a:t>
            </a:r>
            <a:r>
              <a:rPr lang="en-US" dirty="0"/>
              <a:t> to </a:t>
            </a:r>
            <a:r>
              <a:rPr lang="en-US" dirty="0" err="1"/>
              <a:t>PoS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it's a good idea to move from </a:t>
            </a:r>
            <a:r>
              <a:rPr lang="en-US" dirty="0" err="1"/>
              <a:t>PoW</a:t>
            </a:r>
            <a:r>
              <a:rPr lang="en-US" dirty="0"/>
              <a:t> to </a:t>
            </a:r>
            <a:r>
              <a:rPr lang="en-US" dirty="0" err="1"/>
              <a:t>PoS</a:t>
            </a:r>
            <a:r>
              <a:rPr lang="en-US" dirty="0"/>
              <a:t> when the network grows very large.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BUT!  you should not do it 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Too early: too easy to do a 51% attack.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Too late: lot of miners are wasting massive amount of electricity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7511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PoW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/>
              <a:t>Economics 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199560"/>
            <a:ext cx="7668016" cy="359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 err="1"/>
              <a:t>PoW</a:t>
            </a:r>
            <a:r>
              <a:rPr lang="en-US" dirty="0"/>
              <a:t>: </a:t>
            </a:r>
            <a:endParaRPr lang="fr-FR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Investing  electricity =&gt; this incentives miners to find cheap electricity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Investing  computer hardware </a:t>
            </a:r>
            <a:r>
              <a:rPr lang="en-US" dirty="0"/>
              <a:t>=&gt;</a:t>
            </a:r>
            <a:r>
              <a:rPr lang="en-US" dirty="0">
                <a:ea typeface="+mn-lt"/>
                <a:cs typeface="+mn-lt"/>
              </a:rPr>
              <a:t> Increase of production for equipment manufacturers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635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PoS</a:t>
            </a:r>
            <a:r>
              <a:rPr lang="en-US" dirty="0">
                <a:ea typeface="+mj-lt"/>
                <a:cs typeface="+mj-lt"/>
              </a:rPr>
              <a:t> Economics</a:t>
            </a:r>
            <a:r>
              <a:rPr lang="en-US" dirty="0"/>
              <a:t> 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199560"/>
            <a:ext cx="7668016" cy="359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 err="1"/>
              <a:t>PoS</a:t>
            </a:r>
            <a:r>
              <a:rPr lang="en-US" dirty="0"/>
              <a:t>: </a:t>
            </a:r>
            <a:endParaRPr lang="fr-FR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To become a validator you will be incentivized to buy the coin and stack it.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Instead of investing in hardware and electricity, you are actually investing in the native coin itself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High demand on the coin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In theory </a:t>
            </a:r>
            <a:r>
              <a:rPr lang="en-US" dirty="0" err="1"/>
              <a:t>PoS</a:t>
            </a:r>
            <a:r>
              <a:rPr lang="en-US" dirty="0"/>
              <a:t> should increase the price of the coin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6372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93035" y="1023257"/>
            <a:ext cx="5968515" cy="4767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: </a:t>
            </a:r>
            <a:endParaRPr lang="en-US" sz="20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The proof of stake mechanism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Risks involved and benefits</a:t>
            </a:r>
          </a:p>
        </p:txBody>
      </p:sp>
      <p:sp>
        <p:nvSpPr>
          <p:cNvPr id="10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6" y="5883275"/>
            <a:ext cx="58383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1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Proof of work concept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Each Miner groups verified transactions into a block.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Start solving a mathematical puzzle.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reward and the transactions fees are given to the first miner who solves the puzzle.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mined block is broadcasted.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Other miner can verify it and add it to their blockchain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976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Proof of work problems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29D2E1-03D7-6C86-1331-10561050FB84}"/>
              </a:ext>
            </a:extLst>
          </p:cNvPr>
          <p:cNvSpPr txBox="1"/>
          <p:nvPr/>
        </p:nvSpPr>
        <p:spPr>
          <a:xfrm>
            <a:off x="3996267" y="22013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As the network grows =&gt;        computing power and electricity usage 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Higher reward are given to people with better and more equipment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Mining pools makes the blockchain more centralized than decentralized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/>
            </a:pPr>
            <a:r>
              <a:rPr lang="en-US" dirty="0"/>
              <a:t>=&gt; We need a new consensus algorithm</a:t>
            </a:r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7EF256E-039B-4829-C2BC-F855769F7060}"/>
              </a:ext>
            </a:extLst>
          </p:cNvPr>
          <p:cNvSpPr/>
          <p:nvPr/>
        </p:nvSpPr>
        <p:spPr>
          <a:xfrm>
            <a:off x="6760534" y="2711302"/>
            <a:ext cx="363279" cy="434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7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Proof of Stake concept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In 2011 a Forum user called '</a:t>
            </a:r>
            <a:r>
              <a:rPr lang="en-US" dirty="0" err="1"/>
              <a:t>QuantumMechanic</a:t>
            </a:r>
            <a:r>
              <a:rPr lang="en-US" dirty="0"/>
              <a:t>' proposed a technique that he called "</a:t>
            </a:r>
            <a:r>
              <a:rPr lang="en-US" b="1" dirty="0"/>
              <a:t>Proof of Stake</a:t>
            </a:r>
            <a:r>
              <a:rPr lang="en-US" dirty="0"/>
              <a:t>"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basic idea is to let everyone compete against each other with mining is just wasteful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he proposed an election process in which 1 node is randomly chosen to </a:t>
            </a:r>
            <a:r>
              <a:rPr lang="en-US" strike="sngStrike" dirty="0"/>
              <a:t>mine </a:t>
            </a:r>
            <a:r>
              <a:rPr lang="en-US" b="1" dirty="0"/>
              <a:t>validate </a:t>
            </a:r>
            <a:r>
              <a:rPr lang="en-US" dirty="0"/>
              <a:t>the next block.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10506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657" y="881405"/>
            <a:ext cx="3596891" cy="18104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Proof of Stake 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Proposal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7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937DB6-FE3E-2E73-75AC-E6110D20B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03" y="948832"/>
            <a:ext cx="6684903" cy="46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5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Proof of Stake </a:t>
            </a:r>
            <a:br>
              <a:rPr lang="en-US" dirty="0"/>
            </a:br>
            <a:r>
              <a:rPr lang="en-US" dirty="0"/>
              <a:t>Terminologies</a:t>
            </a: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F5D7EF3-9B96-321B-9D99-C74BD7D3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029" y="2697104"/>
            <a:ext cx="1021645" cy="1031052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A52CCB8-8475-721C-2DDE-7558115FF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808" y="2667752"/>
            <a:ext cx="1482608" cy="10615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5C2BB1C-BADD-9DC4-906C-E4AD09855C26}"/>
              </a:ext>
            </a:extLst>
          </p:cNvPr>
          <p:cNvSpPr txBox="1"/>
          <p:nvPr/>
        </p:nvSpPr>
        <p:spPr>
          <a:xfrm>
            <a:off x="5098814" y="3960518"/>
            <a:ext cx="993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/>
              <a:t>Miners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28580-BFB0-EC6B-29DE-F02EA22098D1}"/>
              </a:ext>
            </a:extLst>
          </p:cNvPr>
          <p:cNvSpPr txBox="1"/>
          <p:nvPr/>
        </p:nvSpPr>
        <p:spPr>
          <a:xfrm>
            <a:off x="5098814" y="4477925"/>
            <a:ext cx="993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Mining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EDE971-50CD-B93B-D2C3-9843E99E3F06}"/>
              </a:ext>
            </a:extLst>
          </p:cNvPr>
          <p:cNvSpPr txBox="1"/>
          <p:nvPr/>
        </p:nvSpPr>
        <p:spPr>
          <a:xfrm>
            <a:off x="9256888" y="3960518"/>
            <a:ext cx="137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/>
              <a:t>Validators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4E23B6-DF8B-FDB1-36F3-B087B0C8CD37}"/>
              </a:ext>
            </a:extLst>
          </p:cNvPr>
          <p:cNvSpPr txBox="1"/>
          <p:nvPr/>
        </p:nvSpPr>
        <p:spPr>
          <a:xfrm>
            <a:off x="8984073" y="4477925"/>
            <a:ext cx="1924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Minting</a:t>
            </a:r>
            <a:r>
              <a:rPr lang="fr-FR" dirty="0"/>
              <a:t> / </a:t>
            </a:r>
            <a:r>
              <a:rPr lang="fr-FR" dirty="0" err="1"/>
              <a:t>Forging</a:t>
            </a:r>
          </a:p>
        </p:txBody>
      </p:sp>
    </p:spTree>
    <p:extLst>
      <p:ext uri="{BB962C8B-B14F-4D97-AF65-F5344CB8AC3E}">
        <p14:creationId xmlns:p14="http://schemas.microsoft.com/office/powerpoint/2010/main" val="16572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Validators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Validators are not chosen </a:t>
            </a:r>
            <a:r>
              <a:rPr lang="en-US" u="sng" dirty="0"/>
              <a:t>completely </a:t>
            </a:r>
            <a:r>
              <a:rPr lang="en-US" dirty="0"/>
              <a:t>randomly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To become a validator, a node has to deposit a certain amount of coins into the network as </a:t>
            </a:r>
            <a:r>
              <a:rPr lang="en-US" b="1" dirty="0"/>
              <a:t>Stake </a:t>
            </a:r>
            <a:r>
              <a:rPr lang="en-US" dirty="0"/>
              <a:t>=&gt; Security deposit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amount of the stake determines the chances of a validator to be chosen to forge the next block.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6505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DB9112F0-A798-1852-B605-FA80E1D8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83" y="1063154"/>
            <a:ext cx="5299888" cy="421601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2996990-76AE-6A65-00C4-33CE3A66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657" y="987730"/>
            <a:ext cx="3570310" cy="1606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Proof of Stake </a:t>
            </a:r>
            <a:br>
              <a:rPr lang="en-US" sz="4800" dirty="0">
                <a:ea typeface="+mj-lt"/>
                <a:cs typeface="+mj-lt"/>
              </a:rPr>
            </a:br>
            <a:endParaRPr lang="en-US" sz="4800" dirty="0">
              <a:ea typeface="+mj-lt"/>
              <a:cs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93FB06-F812-74E5-CB97-FA4621438A72}"/>
              </a:ext>
            </a:extLst>
          </p:cNvPr>
          <p:cNvSpPr txBox="1"/>
          <p:nvPr/>
        </p:nvSpPr>
        <p:spPr>
          <a:xfrm>
            <a:off x="7620000" y="2569535"/>
            <a:ext cx="40049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=&gt; Liner Correlation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favors rich people, but it's more fair than proof of work.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 Proof of work rich people can enjoy the power of economies at scale.</a:t>
            </a:r>
          </a:p>
          <a:p>
            <a:endParaRPr lang="en-US" dirty="0"/>
          </a:p>
          <a:p>
            <a:pPr algn="ctr">
              <a:buFont typeface="Arial"/>
            </a:pPr>
            <a:r>
              <a:rPr lang="en-US" dirty="0"/>
              <a:t>1kwh = 1$  | 1000 kwh ≠ </a:t>
            </a:r>
            <a:r>
              <a:rPr lang="en-US" strike="sngStrike" dirty="0"/>
              <a:t>1000$</a:t>
            </a:r>
          </a:p>
          <a:p>
            <a:pPr algn="ctr">
              <a:buFont typeface="Arial"/>
            </a:pPr>
            <a:r>
              <a:rPr lang="en-US" dirty="0"/>
              <a:t>                                                800$</a:t>
            </a:r>
          </a:p>
        </p:txBody>
      </p:sp>
    </p:spTree>
    <p:extLst>
      <p:ext uri="{BB962C8B-B14F-4D97-AF65-F5344CB8AC3E}">
        <p14:creationId xmlns:p14="http://schemas.microsoft.com/office/powerpoint/2010/main" val="35044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Grand écran</PresentationFormat>
  <Slides>18</Slides>
  <Notes>17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Parallax</vt:lpstr>
      <vt:lpstr>BLOCKCHAIN</vt:lpstr>
      <vt:lpstr>Main goal</vt:lpstr>
      <vt:lpstr>Proof of work concept</vt:lpstr>
      <vt:lpstr>Proof of work problems</vt:lpstr>
      <vt:lpstr>Proof of Stake concept</vt:lpstr>
      <vt:lpstr>Proof of Stake  Proposal</vt:lpstr>
      <vt:lpstr>Proof of Stake  Terminologies</vt:lpstr>
      <vt:lpstr>Validators</vt:lpstr>
      <vt:lpstr>Proof of Stake  </vt:lpstr>
      <vt:lpstr>Forging new Block</vt:lpstr>
      <vt:lpstr>Stake as Financial Motivator</vt:lpstr>
      <vt:lpstr>PoW vs PoS</vt:lpstr>
      <vt:lpstr>51% attack</vt:lpstr>
      <vt:lpstr>Random Validator</vt:lpstr>
      <vt:lpstr>How short is the race ?</vt:lpstr>
      <vt:lpstr>The transition PoW to PoS</vt:lpstr>
      <vt:lpstr>PoW Economics </vt:lpstr>
      <vt:lpstr>PoS Economics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1649</cp:revision>
  <dcterms:created xsi:type="dcterms:W3CDTF">2023-01-24T10:09:21Z</dcterms:created>
  <dcterms:modified xsi:type="dcterms:W3CDTF">2023-03-20T14:30:04Z</dcterms:modified>
</cp:coreProperties>
</file>