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8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9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5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68CC58-37FC-4DD5-A6A2-3EDAFA4B5FAD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366B753-D27C-4672-9843-028503D1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8EAA-FDE0-442B-951A-6FCE87BB0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عنوان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09780-8665-40DB-A8DE-492FD65EC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ارایه</a:t>
            </a:r>
          </a:p>
        </p:txBody>
      </p:sp>
    </p:spTree>
    <p:extLst>
      <p:ext uri="{BB962C8B-B14F-4D97-AF65-F5344CB8AC3E}">
        <p14:creationId xmlns:p14="http://schemas.microsoft.com/office/powerpoint/2010/main" val="8856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A4AE-2BFC-4F9B-996A-8A887A8A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کلیات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2B85-FF8F-4E9E-81D0-71B8DD1D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مورد اول</a:t>
            </a:r>
          </a:p>
          <a:p>
            <a:r>
              <a:rPr lang="fa-IR" dirty="0"/>
              <a:t>دوم</a:t>
            </a:r>
          </a:p>
          <a:p>
            <a:r>
              <a:rPr lang="fa-IR" dirty="0"/>
              <a:t>سوم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42DB5-50AE-4294-BCFB-C4D6AC34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بررسی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E1F1E-9CDA-4DDC-8863-645795EF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3CBE3D-12B2-4D43-B631-F2CE26AFBE7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9243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C80DFD-899D-40D0-BFFD-D00A0EDE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سپاس از شما!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15EF1F-019D-4413-9EB3-5A1C90A2E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3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 Boardroom</vt:lpstr>
      <vt:lpstr>عنوان</vt:lpstr>
      <vt:lpstr>کلیات </vt:lpstr>
      <vt:lpstr>بررسی</vt:lpstr>
      <vt:lpstr>سپاس از شما!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</dc:title>
  <dc:creator>w10lite</dc:creator>
  <cp:lastModifiedBy>w10lite</cp:lastModifiedBy>
  <cp:revision>1</cp:revision>
  <dcterms:created xsi:type="dcterms:W3CDTF">2022-06-23T13:30:51Z</dcterms:created>
  <dcterms:modified xsi:type="dcterms:W3CDTF">2022-06-23T13:32:33Z</dcterms:modified>
</cp:coreProperties>
</file>