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805-3CD5-DDA0-0CCB-63F894F2B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2533-0B8A-76EB-75E9-9AAEBC59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4EC-5A4C-02B4-3482-7C0AFB9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88FA-5594-5C1C-A937-A645C0A5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82B2-1C1D-2F43-3C69-67B54D46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293-F854-8068-634C-264BA24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BA52-CD6C-7B8F-492D-0878AB13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3825-891A-B00D-D243-1AA1695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3897-8C80-1EFC-36C8-102F460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065-6D5D-32AA-5B93-EB26B30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EBDE-182F-6908-4143-6DB0B9F6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F60B-33B4-EC6F-94B4-FC7A2B5D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326C-891B-74B4-CC9C-CAA338B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682F-8308-9180-003F-0FB7C1F4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A88-0CA5-2730-53B0-0083DDD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7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3D24-80B1-C2A8-BE70-40EF335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ABE1-1B68-BC0A-59B9-2BB75BD8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B87-5E97-306B-24F2-00BBFC13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66B1-A6A4-036C-AA71-4C28EB19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F39B-82A7-004D-3979-A25D028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D3-81B3-6E03-34B7-76792157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C990-72B4-65AE-0316-03843B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597B-F32B-A909-B6DA-54DB646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732A-543A-9DA1-404E-8E17CC7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4C09-0721-257E-2BB2-7CEBDED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8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B93-EE06-AA75-017A-DB9127DC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7B03-BFA7-4BAD-C68C-7BB09878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441C-7E80-17F4-68D6-4F516393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8F72-647D-1C1A-C854-8157C335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FFF6-4C77-86F0-FAFA-8E29980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EE58-C502-4679-E7C0-DE3FEE2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1FD-8438-DCFE-08BB-CE0F268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F7B2-6A7D-823A-ADEC-A96841F6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2D87-280B-C8D2-C9B5-703C29FB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4EA7-F375-089E-A9ED-E6DFEC59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B918-7AAC-D4C2-97D3-76500FE63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7280-A129-F369-9D25-CEF6893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1C2A-BBA3-E8B3-CA73-2748848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2C66-D89C-7AAC-E29A-847FF8A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DD-5CA1-3CDB-8E3D-CFCE0AC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F8E2-1A7A-BFFB-0159-6A5B5054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4D66B-DFB7-9945-596E-6B5C3F3E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0A88-2704-F5C4-D6EB-67CCB1A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CB17-8B63-6383-CB48-54E481D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AC4E6-9A85-07DC-B2FD-FC4D01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604-CE70-1EED-90E1-4E3FCE6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0D6-7839-0FDD-14B8-FEBA95E7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C10-8B90-552C-1AE6-626D5786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1E7-287F-2734-E629-106A9CD2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C66C-AE2A-16E2-37E1-DC06A6B5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2F7F-0154-3570-0A5E-05E36DC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625F7-8401-F364-3E55-3371090F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E418-5FB6-C733-762E-96B8E69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77FDC-DE7F-9229-B54E-62DD4F65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A9C0-672D-06D3-5A4E-1E92AC50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339F-FD29-F616-57E2-364E815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CFE4-EA94-7B00-5114-6F5C446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3B7F-27A0-175D-9089-E93B058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1F96-D751-4B72-BC4A-66A4934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801D-9AFA-7A4C-236B-C59AD16B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9BDB-AE34-1F25-E1A6-1ABE3C3B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33E34-DD75-4254-AB88-C9D2090F6CC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1061-8992-C509-336A-B002C04B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908-C308-DDD1-D186-D8A78E94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569F-9935-3F48-A837-424B7BA73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Devoir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FDDE-CB2B-8FE9-4131-0BA966165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MEC8211 – Hiver 2024</a:t>
            </a:r>
          </a:p>
        </p:txBody>
      </p:sp>
    </p:spTree>
    <p:extLst>
      <p:ext uri="{BB962C8B-B14F-4D97-AF65-F5344CB8AC3E}">
        <p14:creationId xmlns:p14="http://schemas.microsoft.com/office/powerpoint/2010/main" val="14612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0718-7085-48D6-FCCC-6D486EF5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A-a) Type de </a:t>
            </a:r>
            <a:r>
              <a:rPr lang="en-CA" dirty="0" err="1"/>
              <a:t>l’équation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6347"/>
                <a:ext cx="10515600" cy="498726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Forme </a:t>
                </a:r>
                <a:r>
                  <a:rPr lang="en-CA" dirty="0" err="1"/>
                  <a:t>générale</a:t>
                </a:r>
                <a:r>
                  <a:rPr lang="en-CA" dirty="0"/>
                  <a:t> de </a:t>
                </a:r>
                <a:r>
                  <a:rPr lang="en-CA" dirty="0" err="1"/>
                  <a:t>toutes</a:t>
                </a:r>
                <a:r>
                  <a:rPr lang="en-CA" dirty="0"/>
                  <a:t> les EDP </a:t>
                </a:r>
                <a:r>
                  <a:rPr lang="en-CA" dirty="0" err="1"/>
                  <a:t>d’ordre</a:t>
                </a:r>
                <a:r>
                  <a:rPr lang="en-CA" dirty="0"/>
                  <a:t> 2 (</a:t>
                </a:r>
                <a:r>
                  <a:rPr lang="en-CA" dirty="0" err="1"/>
                  <a:t>espace</a:t>
                </a:r>
                <a:r>
                  <a:rPr lang="en-CA" dirty="0"/>
                  <a:t> 1D + temps)</a:t>
                </a: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d’ordre</a:t>
                </a:r>
                <a:r>
                  <a:rPr lang="en-CA" dirty="0"/>
                  <a:t> 2 </a:t>
                </a:r>
                <a:r>
                  <a:rPr lang="en-CA" dirty="0" err="1"/>
                  <a:t>vont</a:t>
                </a:r>
                <a:r>
                  <a:rPr lang="en-CA" dirty="0"/>
                  <a:t> </a:t>
                </a:r>
                <a:r>
                  <a:rPr lang="en-CA" dirty="0" err="1"/>
                  <a:t>dominer</a:t>
                </a:r>
                <a:r>
                  <a:rPr lang="en-CA" dirty="0"/>
                  <a:t> la solution, </a:t>
                </a:r>
                <a:r>
                  <a:rPr lang="en-CA" dirty="0" err="1"/>
                  <a:t>donc</a:t>
                </a:r>
                <a:r>
                  <a:rPr lang="en-CA" dirty="0"/>
                  <a:t> on </a:t>
                </a:r>
                <a:r>
                  <a:rPr lang="en-CA" dirty="0" err="1"/>
                  <a:t>approxime</a:t>
                </a:r>
                <a:r>
                  <a:rPr lang="en-CA" dirty="0"/>
                  <a:t> </a:t>
                </a:r>
                <a:r>
                  <a:rPr lang="en-CA" dirty="0" err="1"/>
                  <a:t>l’équation</a:t>
                </a:r>
                <a:r>
                  <a:rPr lang="en-CA" dirty="0"/>
                  <a:t>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Son </a:t>
                </a:r>
                <a:r>
                  <a:rPr lang="en-CA" dirty="0" err="1"/>
                  <a:t>équation</a:t>
                </a:r>
                <a:r>
                  <a:rPr lang="en-CA" dirty="0"/>
                  <a:t> </a:t>
                </a:r>
                <a:r>
                  <a:rPr lang="en-CA" dirty="0" err="1"/>
                  <a:t>caractéristique</a:t>
                </a:r>
                <a:r>
                  <a:rPr lang="en-CA" dirty="0"/>
                  <a:t> (EC) </a:t>
                </a:r>
                <a:r>
                  <a:rPr lang="en-CA" dirty="0" err="1"/>
                  <a:t>s’écrit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Si EC &lt;0 : EDP </a:t>
                </a:r>
                <a:r>
                  <a:rPr lang="en-CA" dirty="0" err="1"/>
                  <a:t>elliptique</a:t>
                </a:r>
                <a:endParaRPr lang="en-CA" dirty="0"/>
              </a:p>
              <a:p>
                <a:r>
                  <a:rPr lang="en-CA" dirty="0"/>
                  <a:t>Si EC =0 : EDP </a:t>
                </a:r>
                <a:r>
                  <a:rPr lang="en-CA" dirty="0" err="1"/>
                  <a:t>parabolique</a:t>
                </a:r>
                <a:endParaRPr lang="en-CA" dirty="0"/>
              </a:p>
              <a:p>
                <a:r>
                  <a:rPr lang="en-CA" dirty="0"/>
                  <a:t>Si EC &gt;0 : EDP </a:t>
                </a:r>
                <a:r>
                  <a:rPr lang="en-CA" dirty="0" err="1"/>
                  <a:t>hyperbolique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Après simplification de </a:t>
                </a:r>
                <a:r>
                  <a:rPr lang="en-CA" dirty="0" err="1"/>
                  <a:t>l’équation</a:t>
                </a:r>
                <a:r>
                  <a:rPr lang="en-CA" dirty="0"/>
                  <a:t> de diffusion (</a:t>
                </a:r>
                <a:r>
                  <a:rPr lang="en-CA" dirty="0" err="1"/>
                  <a:t>voir</a:t>
                </a:r>
                <a:r>
                  <a:rPr lang="en-CA" dirty="0"/>
                  <a:t> question </a:t>
                </a:r>
                <a:r>
                  <a:rPr lang="en-CA" dirty="0" err="1"/>
                  <a:t>A.b</a:t>
                </a:r>
                <a:r>
                  <a:rPr lang="en-CA" dirty="0"/>
                  <a:t>), </a:t>
                </a:r>
                <a:r>
                  <a:rPr lang="en-CA" dirty="0" err="1"/>
                  <a:t>l’approximation</a:t>
                </a:r>
                <a:r>
                  <a:rPr lang="en-CA" dirty="0"/>
                  <a:t> par 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secondes</a:t>
                </a:r>
                <a:r>
                  <a:rPr lang="en-CA" dirty="0"/>
                  <a:t> </a:t>
                </a:r>
                <a:r>
                  <a:rPr lang="en-CA" dirty="0" err="1"/>
                  <a:t>donne</a:t>
                </a:r>
                <a:r>
                  <a:rPr lang="en-CA" dirty="0"/>
                  <a:t>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=0−0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𝐸𝐷𝑃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𝑝𝑎𝑟𝑎𝑏𝑜𝑙𝑖𝑞𝑢𝑒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6347"/>
                <a:ext cx="10515600" cy="4987260"/>
              </a:xfrm>
              <a:blipFill>
                <a:blip r:embed="rId2"/>
                <a:stretch>
                  <a:fillRect l="-232" t="-12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78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3E73-6117-D243-4A89-61D446CC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A-b) Dimension du </a:t>
            </a:r>
            <a:r>
              <a:rPr lang="en-CA" dirty="0" err="1"/>
              <a:t>problème</a:t>
            </a:r>
            <a:r>
              <a:rPr lang="en-CA" dirty="0"/>
              <a:t> et  </a:t>
            </a:r>
            <a:r>
              <a:rPr lang="en-CA" dirty="0" err="1"/>
              <a:t>symétrie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fr-FR" dirty="0"/>
                  <a:t>Poteau infiniment haut donc pas de variation en z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Poteau </a:t>
                </a:r>
                <a:r>
                  <a:rPr lang="en-CA" dirty="0" err="1"/>
                  <a:t>homogène</a:t>
                </a:r>
                <a:r>
                  <a:rPr lang="en-CA" dirty="0"/>
                  <a:t> et </a:t>
                </a:r>
                <a:r>
                  <a:rPr lang="en-CA" dirty="0" err="1"/>
                  <a:t>poreux</a:t>
                </a:r>
                <a:r>
                  <a:rPr lang="en-CA" dirty="0"/>
                  <a:t> (1 seul </a:t>
                </a:r>
                <a:r>
                  <a:rPr lang="en-CA" dirty="0" err="1"/>
                  <a:t>matériau</a:t>
                </a:r>
                <a:r>
                  <a:rPr lang="en-CA" dirty="0"/>
                  <a:t>) + </a:t>
                </a:r>
                <a:r>
                  <a:rPr lang="en-CA" dirty="0" err="1"/>
                  <a:t>axisymétrique</a:t>
                </a:r>
                <a:r>
                  <a:rPr lang="en-CA" dirty="0"/>
                  <a:t> </a:t>
                </a:r>
                <a:r>
                  <a:rPr lang="en-CA" dirty="0" err="1"/>
                  <a:t>donc</a:t>
                </a:r>
                <a:r>
                  <a:rPr lang="en-CA" dirty="0"/>
                  <a:t> pas de variation </a:t>
                </a:r>
                <a:r>
                  <a:rPr lang="en-CA" dirty="0" err="1"/>
                  <a:t>en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La </a:t>
                </a:r>
                <a:r>
                  <a:rPr lang="en-CA" b="0" dirty="0" err="1"/>
                  <a:t>seule</a:t>
                </a:r>
                <a:r>
                  <a:rPr lang="en-CA" b="0" dirty="0"/>
                  <a:t> dimension restante </a:t>
                </a:r>
                <a:r>
                  <a:rPr lang="en-CA" b="0" dirty="0" err="1"/>
                  <a:t>est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b="0" dirty="0"/>
                  <a:t> Le </a:t>
                </a:r>
                <a:r>
                  <a:rPr lang="en-CA" b="0" dirty="0" err="1"/>
                  <a:t>laplacien</a:t>
                </a:r>
                <a:r>
                  <a:rPr lang="en-CA" b="0" dirty="0"/>
                  <a:t> se </a:t>
                </a:r>
                <a:r>
                  <a:rPr lang="en-CA" b="0" dirty="0" err="1"/>
                  <a:t>simplifie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Et </a:t>
                </a:r>
                <a:r>
                  <a:rPr lang="en-CA" dirty="0" err="1"/>
                  <a:t>l’équation</a:t>
                </a:r>
                <a:r>
                  <a:rPr lang="en-CA" b="0" dirty="0"/>
                  <a:t> de diffusion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b="0" dirty="0"/>
                  <a:t>Poteau </a:t>
                </a:r>
                <a:r>
                  <a:rPr lang="en-CA" b="0" dirty="0" err="1"/>
                  <a:t>circulaire</a:t>
                </a:r>
                <a:r>
                  <a:rPr lang="en-CA" b="0" dirty="0"/>
                  <a:t> </a:t>
                </a:r>
                <a:r>
                  <a:rPr lang="en-CA" b="0" dirty="0" err="1"/>
                  <a:t>donc</a:t>
                </a:r>
                <a:r>
                  <a:rPr lang="en-CA" b="0" dirty="0"/>
                  <a:t> </a:t>
                </a:r>
                <a:r>
                  <a:rPr lang="en-CA" b="0" dirty="0" err="1"/>
                  <a:t>axisymétrique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son centre, on </a:t>
                </a:r>
                <a:r>
                  <a:rPr lang="en-CA" b="0" dirty="0" err="1"/>
                  <a:t>peut</a:t>
                </a:r>
                <a:r>
                  <a:rPr lang="en-CA" b="0" dirty="0"/>
                  <a:t> applique la MDF sur un seul rayon (</a:t>
                </a:r>
                <a:r>
                  <a:rPr lang="en-CA" b="0" dirty="0" err="1"/>
                  <a:t>domaine</a:t>
                </a:r>
                <a:r>
                  <a:rPr lang="en-CA" b="0" dirty="0"/>
                  <a:t> = [0,R]) et la solution sera </a:t>
                </a:r>
                <a:r>
                  <a:rPr lang="en-CA" b="0" dirty="0" err="1"/>
                  <a:t>identique</a:t>
                </a:r>
                <a:r>
                  <a:rPr lang="en-CA" b="0" dirty="0"/>
                  <a:t> tout </a:t>
                </a:r>
                <a:r>
                  <a:rPr lang="en-CA" b="0" dirty="0" err="1"/>
                  <a:t>autour</a:t>
                </a:r>
                <a:r>
                  <a:rPr lang="en-CA" b="0" dirty="0"/>
                  <a:t> de son axe de revolution.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  <a:blipFill>
                <a:blip r:embed="rId2"/>
                <a:stretch>
                  <a:fillRect l="-638" t="-893" r="-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43AD-AB58-7419-6A3F-95FA5D77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A-c) </a:t>
            </a:r>
            <a:r>
              <a:rPr lang="en-CA" dirty="0" err="1"/>
              <a:t>Discrétisation</a:t>
            </a:r>
            <a:r>
              <a:rPr lang="en-CA" dirty="0"/>
              <a:t> du </a:t>
            </a:r>
            <a:r>
              <a:rPr lang="en-CA" dirty="0" err="1"/>
              <a:t>domaine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ADA9-69BB-35AD-3B5E-4F651B79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c. présenter en conséquence une discrétisation du domaine en </a:t>
            </a:r>
            <a:r>
              <a:rPr lang="fr-FR" dirty="0" err="1"/>
              <a:t>Ntot</a:t>
            </a:r>
            <a:r>
              <a:rPr lang="fr-FR" dirty="0"/>
              <a:t>=5 nœuds (faire un schéma et montrer la position exacte de tous les nœuds) tout en veillant à minimiser la taille des intervalles dans le but de maximiser la précision. Préciser la taille des intervalles choisis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&gt;&gt;&gt; schema à faire: cercle avec 5 </a:t>
            </a:r>
            <a:r>
              <a:rPr lang="en-CA" dirty="0" err="1"/>
              <a:t>noeuds</a:t>
            </a:r>
            <a:r>
              <a:rPr lang="en-CA" dirty="0"/>
              <a:t> </a:t>
            </a:r>
            <a:r>
              <a:rPr lang="en-CA" dirty="0" err="1"/>
              <a:t>equidistants</a:t>
            </a:r>
            <a:r>
              <a:rPr lang="en-CA" dirty="0"/>
              <a:t> sur un rayon </a:t>
            </a:r>
            <a:r>
              <a:rPr lang="en-CA" dirty="0" err="1"/>
              <a:t>allant</a:t>
            </a:r>
            <a:r>
              <a:rPr lang="en-CA" dirty="0"/>
              <a:t> de r=0 à r=1m- RIGHT?</a:t>
            </a:r>
          </a:p>
        </p:txBody>
      </p:sp>
    </p:spTree>
    <p:extLst>
      <p:ext uri="{BB962C8B-B14F-4D97-AF65-F5344CB8AC3E}">
        <p14:creationId xmlns:p14="http://schemas.microsoft.com/office/powerpoint/2010/main" val="204893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A42B-D704-5E18-210F-359C5D37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A-d) Conditions </a:t>
            </a:r>
            <a:r>
              <a:rPr lang="en-CA" dirty="0" err="1"/>
              <a:t>frontières</a:t>
            </a:r>
            <a:r>
              <a:rPr lang="en-CA" dirty="0"/>
              <a:t> et </a:t>
            </a:r>
            <a:r>
              <a:rPr lang="en-CA" dirty="0" err="1"/>
              <a:t>initiale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71500" indent="-571500">
                  <a:buAutoNum type="romanLcPeriod"/>
                </a:pPr>
                <a:r>
                  <a:rPr lang="fr-FR" dirty="0"/>
                  <a:t>Conditions frontières et leurs types</a:t>
                </a:r>
                <a:br>
                  <a:rPr lang="fr-FR" dirty="0"/>
                </a:br>
                <a:r>
                  <a:rPr lang="fr-FR" dirty="0"/>
                  <a:t>On a une dérivée d’ordre 2 en r donc besoin de 2 conditions frontières:</a:t>
                </a:r>
              </a:p>
              <a:p>
                <a:pPr lvl="1"/>
                <a:r>
                  <a:rPr lang="fr-FR" dirty="0"/>
                  <a:t>En r=0 : condition de Neumann (car centre de symétrie) donc: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En r=R : condition de Dirichlet (car concentration connue/imposée et invariable dans le temps):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r>
                  <a:rPr lang="fr-FR" dirty="0"/>
                  <a:t>Condition initiale requise</a:t>
                </a:r>
                <a:br>
                  <a:rPr lang="fr-FR" dirty="0"/>
                </a:br>
                <a:r>
                  <a:rPr lang="fr-FR" dirty="0"/>
                  <a:t>La condition initiale est nécessaire pour la résolution du problème à cause de la dérivée temporelle: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641" r="-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22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432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Devoir 1</vt:lpstr>
      <vt:lpstr>A-a) Type de l’équation</vt:lpstr>
      <vt:lpstr>A-b) Dimension du problème et  symétrie</vt:lpstr>
      <vt:lpstr>A-c) Discrétisation du domaine</vt:lpstr>
      <vt:lpstr>A-d) Conditions frontières et initiale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1</dc:title>
  <dc:creator>ACILE SFEIR</dc:creator>
  <cp:lastModifiedBy>ACILE SFEIR</cp:lastModifiedBy>
  <cp:revision>8</cp:revision>
  <dcterms:created xsi:type="dcterms:W3CDTF">2024-02-09T05:24:05Z</dcterms:created>
  <dcterms:modified xsi:type="dcterms:W3CDTF">2024-02-09T06:44:17Z</dcterms:modified>
</cp:coreProperties>
</file>