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1620-EFBC-D13A-7B93-45F2C922ABDE}" name="ACILE SFEIR" initials="AS" userId="b5e2f9be0f86ab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DE69-65B2-445A-B9D2-BC2BC199D49F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9730-38DB-4F77-A139-6CE92309959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8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hdibendaya/MEC8211-DEV1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CA" sz="4400" dirty="0">
                <a:solidFill>
                  <a:schemeClr val="bg1"/>
                </a:solidFill>
              </a:rPr>
              <a:t>Devoir 3 –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437676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CA" dirty="0"/>
              <a:t>MEC8211 – Hiver 2024</a:t>
            </a:r>
          </a:p>
          <a:p>
            <a:pPr algn="l"/>
            <a:endParaRPr lang="en-CA" dirty="0"/>
          </a:p>
          <a:p>
            <a:pPr algn="l"/>
            <a:r>
              <a:rPr lang="en-CA" sz="1800" dirty="0" err="1"/>
              <a:t>Présenté</a:t>
            </a:r>
            <a:r>
              <a:rPr lang="en-CA" sz="1800" dirty="0"/>
              <a:t> par</a:t>
            </a:r>
          </a:p>
          <a:p>
            <a:pPr algn="l"/>
            <a:r>
              <a:rPr lang="en-CA" dirty="0"/>
              <a:t>Ben Daya, Mohammed Mahdi </a:t>
            </a:r>
            <a:r>
              <a:rPr lang="en-CA" dirty="0" err="1"/>
              <a:t>Sahbi</a:t>
            </a:r>
            <a:endParaRPr lang="en-CA" dirty="0"/>
          </a:p>
          <a:p>
            <a:pPr algn="l"/>
            <a:r>
              <a:rPr lang="en-CA" dirty="0"/>
              <a:t>Sfeir, </a:t>
            </a:r>
            <a:r>
              <a:rPr lang="en-CA" dirty="0" err="1"/>
              <a:t>Acile</a:t>
            </a:r>
            <a:endParaRPr lang="en-CA" dirty="0"/>
          </a:p>
          <a:p>
            <a:pPr algn="l"/>
            <a:r>
              <a:rPr lang="en-CA" dirty="0"/>
              <a:t>Deschenes, Alexandre</a:t>
            </a:r>
          </a:p>
          <a:p>
            <a:pPr algn="l"/>
            <a:endParaRPr lang="en-CA" dirty="0"/>
          </a:p>
          <a:p>
            <a:pPr algn="l"/>
            <a:r>
              <a:rPr lang="en-CA" sz="2000" i="1" dirty="0">
                <a:hlinkClick r:id="rId2"/>
              </a:rPr>
              <a:t>https://github.com/mehdibendaya/MEC8211-DEV1.git</a:t>
            </a:r>
            <a:endParaRPr lang="en-CA" sz="2000" i="1" dirty="0"/>
          </a:p>
          <a:p>
            <a:pPr algn="l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A) Analyse de convergence et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220718-7085-48D6-FCCC-6D486EF51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6E6E-541E-C380-2EC3-91AF5BEE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8299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B)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9F3E73-6117-D243-4A89-61D446CCF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0AE-C463-7B09-65E1-D12FA5E1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40"/>
            <a:ext cx="10515600" cy="47807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1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CC43AD-AB58-7419-6A3F-95FA5D7732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C) Calcul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CC43AD-AB58-7419-6A3F-95FA5D773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ADA9-69BB-35AD-3B5E-4F651B79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322"/>
            <a:ext cx="10515600" cy="947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489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A42B-D704-5E18-210F-359C5D37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D) </a:t>
            </a:r>
            <a:r>
              <a:rPr lang="en-CA" sz="3600" dirty="0" err="1"/>
              <a:t>Calcul</a:t>
            </a:r>
            <a:r>
              <a:rPr lang="en-CA" sz="3600" dirty="0"/>
              <a:t> de </a:t>
            </a:r>
            <a:r>
              <a:rPr lang="en-CA" sz="3600" dirty="0" err="1"/>
              <a:t>l’erreur</a:t>
            </a:r>
            <a:r>
              <a:rPr lang="en-CA" sz="3600" dirty="0"/>
              <a:t> de simulation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C9AA-4F08-C8EC-2036-B120EBB0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2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F16759-D1C1-2735-483C-A88123FB68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600" dirty="0"/>
                  <a:t>E) </a:t>
                </a:r>
                <a:r>
                  <a:rPr lang="en-CA" sz="3600" dirty="0" err="1"/>
                  <a:t>Calcul</a:t>
                </a:r>
                <a:r>
                  <a:rPr lang="en-CA" sz="3600" dirty="0"/>
                  <a:t> de </a:t>
                </a:r>
                <a:r>
                  <a:rPr lang="en-CA" sz="3600" dirty="0" err="1"/>
                  <a:t>l’incertitude</a:t>
                </a:r>
                <a:r>
                  <a:rPr lang="en-CA" sz="3600" dirty="0"/>
                  <a:t> sur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3600" dirty="0"/>
                          <m:t>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CA" sz="3600" dirty="0"/>
                  <a:t> et conclusion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F16759-D1C1-2735-483C-A88123FB6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7374-03DB-98EE-B862-DBAC994A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713"/>
            <a:ext cx="10515600" cy="5289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b="0" dirty="0"/>
          </a:p>
          <a:p>
            <a:pPr marL="0" indent="0">
              <a:buNone/>
            </a:pPr>
            <a:endParaRPr lang="en-CA" b="0" dirty="0"/>
          </a:p>
          <a:p>
            <a:pPr marL="0" indent="0">
              <a:buNone/>
            </a:pPr>
            <a:endParaRPr lang="en-CA" b="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28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69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Devoir 3 – Validation</vt:lpstr>
      <vt:lpstr>A) Analyse de convergence et calcul de U_num</vt:lpstr>
      <vt:lpstr>B) Calcul de U_input</vt:lpstr>
      <vt:lpstr>C) Calcul de U_input</vt:lpstr>
      <vt:lpstr>D) Calcul de l’erreur de simulation E</vt:lpstr>
      <vt:lpstr>E) Calcul de l’incertitude sur"δ" _model et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Mohamed Mahdi Sahbi Ben Daya</cp:lastModifiedBy>
  <cp:revision>44</cp:revision>
  <dcterms:created xsi:type="dcterms:W3CDTF">2024-02-09T05:24:05Z</dcterms:created>
  <dcterms:modified xsi:type="dcterms:W3CDTF">2024-03-23T17:53:13Z</dcterms:modified>
</cp:coreProperties>
</file>