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B11620-EFBC-D13A-7B93-45F2C922ABDE}" name="ACILE SFEIR" initials="AS" userId="b5e2f9be0f86ab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da\OneDrive\Documents\GitHub\MEC8211DEV3\data\Calcul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da\OneDrive\Documents\GitHub\MEC8211DEV3\data\Calcul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905383463756696E-2"/>
          <c:y val="5.0925925925925923E-2"/>
          <c:w val="0.72544343509736453"/>
          <c:h val="0.69798926010024043"/>
        </c:manualLayout>
      </c:layout>
      <c:scatterChart>
        <c:scatterStyle val="lineMarker"/>
        <c:varyColors val="0"/>
        <c:ser>
          <c:idx val="1"/>
          <c:order val="0"/>
          <c:tx>
            <c:v>Upper Bound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'Monte-Carlo'!$M$3:$M$169</c:f>
              <c:numCache>
                <c:formatCode>General</c:formatCode>
                <c:ptCount val="16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</c:numCache>
            </c:numRef>
          </c:xVal>
          <c:yVal>
            <c:numRef>
              <c:f>'Monte-Carlo'!$P$3:$P$169</c:f>
              <c:numCache>
                <c:formatCode>General</c:formatCode>
                <c:ptCount val="167"/>
                <c:pt idx="0">
                  <c:v>1.8644201128658708E-26</c:v>
                </c:pt>
                <c:pt idx="1">
                  <c:v>9.3176441015785343E-19</c:v>
                </c:pt>
                <c:pt idx="2">
                  <c:v>6.5792159476610041E-15</c:v>
                </c:pt>
                <c:pt idx="3">
                  <c:v>1.8070669787654727E-12</c:v>
                </c:pt>
                <c:pt idx="4">
                  <c:v>9.6000884592646421E-11</c:v>
                </c:pt>
                <c:pt idx="5">
                  <c:v>1.9248369391442475E-9</c:v>
                </c:pt>
                <c:pt idx="6">
                  <c:v>2.0422172066298494E-8</c:v>
                </c:pt>
                <c:pt idx="7">
                  <c:v>1.3902287865250688E-7</c:v>
                </c:pt>
                <c:pt idx="8">
                  <c:v>6.8421229728262809E-7</c:v>
                </c:pt>
                <c:pt idx="9">
                  <c:v>2.6336048537489061E-6</c:v>
                </c:pt>
                <c:pt idx="10">
                  <c:v>8.3698299625455103E-6</c:v>
                </c:pt>
                <c:pt idx="11">
                  <c:v>2.2832418119194843E-5</c:v>
                </c:pt>
                <c:pt idx="12">
                  <c:v>5.5017434397250313E-5</c:v>
                </c:pt>
                <c:pt idx="13">
                  <c:v>1.1966786357339699E-4</c:v>
                </c:pt>
                <c:pt idx="14">
                  <c:v>2.3892403132445061E-4</c:v>
                </c:pt>
                <c:pt idx="15">
                  <c:v>4.436829623930326E-4</c:v>
                </c:pt>
                <c:pt idx="16">
                  <c:v>7.7444840307856137E-4</c:v>
                </c:pt>
                <c:pt idx="17">
                  <c:v>1.2815244715061326E-3</c:v>
                </c:pt>
                <c:pt idx="18">
                  <c:v>2.0244948035289391E-3</c:v>
                </c:pt>
                <c:pt idx="19">
                  <c:v>3.0710162298455902E-3</c:v>
                </c:pt>
                <c:pt idx="20">
                  <c:v>4.4950275020058548E-3</c:v>
                </c:pt>
                <c:pt idx="21">
                  <c:v>6.3745220489258014E-3</c:v>
                </c:pt>
                <c:pt idx="22">
                  <c:v>8.789057678510695E-3</c:v>
                </c:pt>
                <c:pt idx="23">
                  <c:v>1.1817178149628642E-2</c:v>
                </c:pt>
                <c:pt idx="24">
                  <c:v>1.5533906531255647E-2</c:v>
                </c:pt>
                <c:pt idx="25">
                  <c:v>2.0008443911599973E-2</c:v>
                </c:pt>
                <c:pt idx="26">
                  <c:v>2.5302174701630716E-2</c:v>
                </c:pt>
                <c:pt idx="27">
                  <c:v>3.1467045973742586E-2</c:v>
                </c:pt>
                <c:pt idx="28">
                  <c:v>3.8544356315933094E-2</c:v>
                </c:pt>
                <c:pt idx="29">
                  <c:v>4.6563961743403465E-2</c:v>
                </c:pt>
                <c:pt idx="30">
                  <c:v>5.5543883467013444E-2</c:v>
                </c:pt>
                <c:pt idx="31">
                  <c:v>6.5490285152550856E-2</c:v>
                </c:pt>
                <c:pt idx="32">
                  <c:v>7.6397775527388342E-2</c:v>
                </c:pt>
                <c:pt idx="33">
                  <c:v>8.8249985245602652E-2</c:v>
                </c:pt>
                <c:pt idx="34">
                  <c:v>0.10102036405252267</c:v>
                </c:pt>
                <c:pt idx="35">
                  <c:v>0.1146731446648121</c:v>
                </c:pt>
                <c:pt idx="36">
                  <c:v>0.12916442258758051</c:v>
                </c:pt>
                <c:pt idx="37">
                  <c:v>0.14444330558230781</c:v>
                </c:pt>
                <c:pt idx="38">
                  <c:v>0.16045309203784519</c:v>
                </c:pt>
                <c:pt idx="39">
                  <c:v>0.17713244355570074</c:v>
                </c:pt>
                <c:pt idx="40">
                  <c:v>0.19441652322879971</c:v>
                </c:pt>
                <c:pt idx="41">
                  <c:v>0.2122380770641239</c:v>
                </c:pt>
                <c:pt idx="42">
                  <c:v>0.23052844156064725</c:v>
                </c:pt>
                <c:pt idx="43">
                  <c:v>0.24921846546863058</c:v>
                </c:pt>
                <c:pt idx="44">
                  <c:v>0.26823933815059742</c:v>
                </c:pt>
                <c:pt idx="45">
                  <c:v>0.28752332071207565</c:v>
                </c:pt>
                <c:pt idx="46">
                  <c:v>0.30700437918080287</c:v>
                </c:pt>
                <c:pt idx="47">
                  <c:v>0.32661872152069144</c:v>
                </c:pt>
                <c:pt idx="48">
                  <c:v>0.34630524222167203</c:v>
                </c:pt>
                <c:pt idx="49">
                  <c:v>0.36600587966811726</c:v>
                </c:pt>
                <c:pt idx="50">
                  <c:v>0.38566589252028188</c:v>
                </c:pt>
                <c:pt idx="51">
                  <c:v>0.40523406200880363</c:v>
                </c:pt>
                <c:pt idx="52">
                  <c:v>0.42466282740269473</c:v>
                </c:pt>
                <c:pt idx="53">
                  <c:v>0.44390836202315931</c:v>
                </c:pt>
                <c:pt idx="54">
                  <c:v>0.46293059709016726</c:v>
                </c:pt>
                <c:pt idx="55">
                  <c:v>0.48169320045132291</c:v>
                </c:pt>
                <c:pt idx="56">
                  <c:v>0.50016351689240157</c:v>
                </c:pt>
                <c:pt idx="57">
                  <c:v>0.51831247629936716</c:v>
                </c:pt>
                <c:pt idx="58">
                  <c:v>0.53611447546057045</c:v>
                </c:pt>
                <c:pt idx="59">
                  <c:v>0.55354723878798096</c:v>
                </c:pt>
                <c:pt idx="60">
                  <c:v>0.57059166271604111</c:v>
                </c:pt>
                <c:pt idx="61">
                  <c:v>0.58723164802035477</c:v>
                </c:pt>
                <c:pt idx="62">
                  <c:v>0.60345392379700979</c:v>
                </c:pt>
                <c:pt idx="63">
                  <c:v>0.61924786636479134</c:v>
                </c:pt>
                <c:pt idx="64">
                  <c:v>0.63460531590268343</c:v>
                </c:pt>
                <c:pt idx="65">
                  <c:v>0.64952039321743826</c:v>
                </c:pt>
                <c:pt idx="66">
                  <c:v>0.66398931865276745</c:v>
                </c:pt>
                <c:pt idx="67">
                  <c:v>0.67801023480360922</c:v>
                </c:pt>
                <c:pt idx="68">
                  <c:v>0.69158303438583024</c:v>
                </c:pt>
                <c:pt idx="69">
                  <c:v>0.704709194332651</c:v>
                </c:pt>
                <c:pt idx="70">
                  <c:v>0.71739161694255293</c:v>
                </c:pt>
                <c:pt idx="71">
                  <c:v>0.72963447868762854</c:v>
                </c:pt>
                <c:pt idx="72">
                  <c:v>0.74144308710408169</c:v>
                </c:pt>
                <c:pt idx="73">
                  <c:v>0.75282374602570679</c:v>
                </c:pt>
                <c:pt idx="74">
                  <c:v>0.76378362928428878</c:v>
                </c:pt>
                <c:pt idx="75">
                  <c:v>0.77433066288577168</c:v>
                </c:pt>
                <c:pt idx="76">
                  <c:v>0.78447341557538286</c:v>
                </c:pt>
                <c:pt idx="77">
                  <c:v>0.79422099762668796</c:v>
                </c:pt>
                <c:pt idx="78">
                  <c:v>0.8035829676266093</c:v>
                </c:pt>
                <c:pt idx="79">
                  <c:v>0.81256924697899602</c:v>
                </c:pt>
                <c:pt idx="80">
                  <c:v>0.82119004181160571</c:v>
                </c:pt>
                <c:pt idx="81">
                  <c:v>0.82945577194372544</c:v>
                </c:pt>
                <c:pt idx="82">
                  <c:v>0.8373770065527425</c:v>
                </c:pt>
                <c:pt idx="83">
                  <c:v>0.84496440616637614</c:v>
                </c:pt>
                <c:pt idx="84">
                  <c:v>0.8522286706019444</c:v>
                </c:pt>
                <c:pt idx="85">
                  <c:v>0.85918049247381112</c:v>
                </c:pt>
                <c:pt idx="86">
                  <c:v>0.86583051589423365</c:v>
                </c:pt>
                <c:pt idx="87">
                  <c:v>0.87218930000028771</c:v>
                </c:pt>
                <c:pt idx="88">
                  <c:v>0.87826728694981959</c:v>
                </c:pt>
                <c:pt idx="89">
                  <c:v>0.8840747740417122</c:v>
                </c:pt>
                <c:pt idx="90">
                  <c:v>0.88962188962973932</c:v>
                </c:pt>
                <c:pt idx="91">
                  <c:v>0.89491857251443474</c:v>
                </c:pt>
                <c:pt idx="92">
                  <c:v>0.89997455451330288</c:v>
                </c:pt>
                <c:pt idx="93">
                  <c:v>0.90479934592610434</c:v>
                </c:pt>
                <c:pt idx="94">
                  <c:v>0.90940222362851131</c:v>
                </c:pt>
                <c:pt idx="95">
                  <c:v>0.9137922215439922</c:v>
                </c:pt>
                <c:pt idx="96">
                  <c:v>0.91797812326013017</c:v>
                </c:pt>
                <c:pt idx="97">
                  <c:v>0.92196845657157789</c:v>
                </c:pt>
                <c:pt idx="98">
                  <c:v>0.92577148974739065</c:v>
                </c:pt>
                <c:pt idx="99">
                  <c:v>0.92939522933546259</c:v>
                </c:pt>
                <c:pt idx="100">
                  <c:v>0.93284741933115567</c:v>
                </c:pt>
                <c:pt idx="101">
                  <c:v>0.93613554155093071</c:v>
                </c:pt>
                <c:pt idx="102">
                  <c:v>0.93926681706478854</c:v>
                </c:pt>
                <c:pt idx="103">
                  <c:v>0.94224820855364411</c:v>
                </c:pt>
                <c:pt idx="104">
                  <c:v>0.94508642346935057</c:v>
                </c:pt>
                <c:pt idx="105">
                  <c:v>0.94778791788595473</c:v>
                </c:pt>
                <c:pt idx="106">
                  <c:v>0.95035890094095943</c:v>
                </c:pt>
                <c:pt idx="107">
                  <c:v>0.9528053397748526</c:v>
                </c:pt>
                <c:pt idx="108">
                  <c:v>0.95513296488599109</c:v>
                </c:pt>
                <c:pt idx="109">
                  <c:v>0.957347275826129</c:v>
                </c:pt>
                <c:pt idx="110">
                  <c:v>0.95945354716944153</c:v>
                </c:pt>
                <c:pt idx="111">
                  <c:v>0.96145683469490861</c:v>
                </c:pt>
                <c:pt idx="112">
                  <c:v>0.96336198172834864</c:v>
                </c:pt>
                <c:pt idx="113">
                  <c:v>0.96517362559632069</c:v>
                </c:pt>
                <c:pt idx="114">
                  <c:v>0.9668962041495337</c:v>
                </c:pt>
                <c:pt idx="115">
                  <c:v>0.96853396231836497</c:v>
                </c:pt>
                <c:pt idx="116">
                  <c:v>0.97009095866761907</c:v>
                </c:pt>
                <c:pt idx="117">
                  <c:v>0.97157107192178382</c:v>
                </c:pt>
                <c:pt idx="118">
                  <c:v>0.9729780074357911</c:v>
                </c:pt>
                <c:pt idx="119">
                  <c:v>0.9743153035896861</c:v>
                </c:pt>
                <c:pt idx="120">
                  <c:v>0.97558633808868866</c:v>
                </c:pt>
                <c:pt idx="121">
                  <c:v>0.97679433415290462</c:v>
                </c:pt>
                <c:pt idx="122">
                  <c:v>0.97794236658345035</c:v>
                </c:pt>
                <c:pt idx="123">
                  <c:v>0.97903336769399707</c:v>
                </c:pt>
                <c:pt idx="124">
                  <c:v>0.98007013309875546</c:v>
                </c:pt>
                <c:pt idx="125">
                  <c:v>0.98105532734972722</c:v>
                </c:pt>
                <c:pt idx="126">
                  <c:v>0.98199148941764536</c:v>
                </c:pt>
                <c:pt idx="127">
                  <c:v>0.98288103801245741</c:v>
                </c:pt>
                <c:pt idx="128">
                  <c:v>0.98372627674046409</c:v>
                </c:pt>
                <c:pt idx="129">
                  <c:v>0.98452939909634074</c:v>
                </c:pt>
                <c:pt idx="130">
                  <c:v>0.98529249328924629</c:v>
                </c:pt>
                <c:pt idx="131">
                  <c:v>0.98601754690308085</c:v>
                </c:pt>
                <c:pt idx="132">
                  <c:v>0.98670645139169877</c:v>
                </c:pt>
                <c:pt idx="133">
                  <c:v>0.98736100641052615</c:v>
                </c:pt>
                <c:pt idx="134">
                  <c:v>0.98798292398659004</c:v>
                </c:pt>
                <c:pt idx="135">
                  <c:v>0.98857383252943487</c:v>
                </c:pt>
                <c:pt idx="136">
                  <c:v>0.9891352806858057</c:v>
                </c:pt>
                <c:pt idx="137">
                  <c:v>0.98966874104130942</c:v>
                </c:pt>
                <c:pt idx="138">
                  <c:v>0.99017561367254192</c:v>
                </c:pt>
                <c:pt idx="139">
                  <c:v>0.99065722955339197</c:v>
                </c:pt>
                <c:pt idx="140">
                  <c:v>0.99111485381940978</c:v>
                </c:pt>
                <c:pt idx="141">
                  <c:v>0.99154968889426465</c:v>
                </c:pt>
                <c:pt idx="142">
                  <c:v>0.99196287748241252</c:v>
                </c:pt>
                <c:pt idx="143">
                  <c:v>0.992355505432166</c:v>
                </c:pt>
                <c:pt idx="144">
                  <c:v>0.99272860447339051</c:v>
                </c:pt>
                <c:pt idx="145">
                  <c:v>0.99308315483407361</c:v>
                </c:pt>
                <c:pt idx="146">
                  <c:v>0.99342008773999801</c:v>
                </c:pt>
                <c:pt idx="147">
                  <c:v>0.99374028780172818</c:v>
                </c:pt>
                <c:pt idx="148">
                  <c:v>0.99404459529307543</c:v>
                </c:pt>
                <c:pt idx="149">
                  <c:v>0.99433380832515195</c:v>
                </c:pt>
                <c:pt idx="150">
                  <c:v>0.99460868492005372</c:v>
                </c:pt>
                <c:pt idx="151">
                  <c:v>0.99486994498813874</c:v>
                </c:pt>
                <c:pt idx="152">
                  <c:v>0.99511827221277738</c:v>
                </c:pt>
                <c:pt idx="153">
                  <c:v>0.99535431584636114</c:v>
                </c:pt>
                <c:pt idx="154">
                  <c:v>0.99557869242125963</c:v>
                </c:pt>
                <c:pt idx="155">
                  <c:v>0.99579198737931096</c:v>
                </c:pt>
                <c:pt idx="156">
                  <c:v>0.9959947566233287</c:v>
                </c:pt>
                <c:pt idx="157">
                  <c:v>0.99618752799399912</c:v>
                </c:pt>
                <c:pt idx="158">
                  <c:v>0.99637080267543621</c:v>
                </c:pt>
                <c:pt idx="159">
                  <c:v>0.99654505653255121</c:v>
                </c:pt>
                <c:pt idx="160">
                  <c:v>0.99671074138328464</c:v>
                </c:pt>
                <c:pt idx="161">
                  <c:v>0.99686828620863943</c:v>
                </c:pt>
                <c:pt idx="162">
                  <c:v>0.99701809830334798</c:v>
                </c:pt>
                <c:pt idx="163">
                  <c:v>0.99716056436989664</c:v>
                </c:pt>
                <c:pt idx="164">
                  <c:v>0.99729605155852741</c:v>
                </c:pt>
                <c:pt idx="165">
                  <c:v>0.99742490845573373</c:v>
                </c:pt>
                <c:pt idx="166">
                  <c:v>0.9975474660236664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20-47DD-856B-D3F823B6CE55}"/>
            </c:ext>
          </c:extLst>
        </c:ser>
        <c:ser>
          <c:idx val="3"/>
          <c:order val="1"/>
          <c:tx>
            <c:v>Distribution observée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'Monte-Carlo'!$A$2:$A$223</c:f>
              <c:numCache>
                <c:formatCode>0.00E+00</c:formatCode>
                <c:ptCount val="222"/>
                <c:pt idx="0" formatCode="0.000E+00">
                  <c:v>35.911845</c:v>
                </c:pt>
                <c:pt idx="1">
                  <c:v>33.538131</c:v>
                </c:pt>
                <c:pt idx="2">
                  <c:v>45.409543999999997</c:v>
                </c:pt>
                <c:pt idx="3">
                  <c:v>31.181342000000001</c:v>
                </c:pt>
                <c:pt idx="4">
                  <c:v>22.235628999999999</c:v>
                </c:pt>
                <c:pt idx="5">
                  <c:v>33.052174000000001</c:v>
                </c:pt>
                <c:pt idx="6">
                  <c:v>20.153106000000001</c:v>
                </c:pt>
                <c:pt idx="7">
                  <c:v>24.885192</c:v>
                </c:pt>
                <c:pt idx="8">
                  <c:v>11.398958</c:v>
                </c:pt>
                <c:pt idx="9">
                  <c:v>46.799703000000001</c:v>
                </c:pt>
                <c:pt idx="10">
                  <c:v>12.239124</c:v>
                </c:pt>
                <c:pt idx="11">
                  <c:v>35.601605999999997</c:v>
                </c:pt>
                <c:pt idx="12">
                  <c:v>48.155290000000001</c:v>
                </c:pt>
                <c:pt idx="13">
                  <c:v>36.350883000000003</c:v>
                </c:pt>
                <c:pt idx="14">
                  <c:v>34.882855999999997</c:v>
                </c:pt>
                <c:pt idx="15">
                  <c:v>20.845967000000002</c:v>
                </c:pt>
                <c:pt idx="16">
                  <c:v>21.578142</c:v>
                </c:pt>
                <c:pt idx="17">
                  <c:v>19.546772000000001</c:v>
                </c:pt>
                <c:pt idx="18">
                  <c:v>18.059199</c:v>
                </c:pt>
                <c:pt idx="19">
                  <c:v>32.984647000000002</c:v>
                </c:pt>
                <c:pt idx="20">
                  <c:v>18.109113000000001</c:v>
                </c:pt>
                <c:pt idx="21">
                  <c:v>23.277153999999999</c:v>
                </c:pt>
                <c:pt idx="22">
                  <c:v>28.887646</c:v>
                </c:pt>
                <c:pt idx="23">
                  <c:v>21.621769</c:v>
                </c:pt>
                <c:pt idx="24">
                  <c:v>22.250857</c:v>
                </c:pt>
                <c:pt idx="25">
                  <c:v>31.348423</c:v>
                </c:pt>
                <c:pt idx="26">
                  <c:v>44.480060999999999</c:v>
                </c:pt>
                <c:pt idx="27">
                  <c:v>32.495100000000001</c:v>
                </c:pt>
                <c:pt idx="28">
                  <c:v>17.155498999999999</c:v>
                </c:pt>
                <c:pt idx="29">
                  <c:v>30.904755999999999</c:v>
                </c:pt>
                <c:pt idx="30">
                  <c:v>18.202268</c:v>
                </c:pt>
                <c:pt idx="31">
                  <c:v>25.029136000000001</c:v>
                </c:pt>
                <c:pt idx="32">
                  <c:v>22.332485999999999</c:v>
                </c:pt>
                <c:pt idx="33">
                  <c:v>14.588493</c:v>
                </c:pt>
                <c:pt idx="34">
                  <c:v>29.950793999999998</c:v>
                </c:pt>
                <c:pt idx="35">
                  <c:v>17.799004</c:v>
                </c:pt>
                <c:pt idx="36">
                  <c:v>14.732241999999999</c:v>
                </c:pt>
                <c:pt idx="37">
                  <c:v>16.728985000000002</c:v>
                </c:pt>
                <c:pt idx="38">
                  <c:v>10.730276</c:v>
                </c:pt>
                <c:pt idx="39">
                  <c:v>23.886614000000002</c:v>
                </c:pt>
                <c:pt idx="40">
                  <c:v>28.099174000000001</c:v>
                </c:pt>
                <c:pt idx="41">
                  <c:v>16.738831999999999</c:v>
                </c:pt>
                <c:pt idx="42">
                  <c:v>27.321501999999999</c:v>
                </c:pt>
                <c:pt idx="43">
                  <c:v>19.020061999999999</c:v>
                </c:pt>
                <c:pt idx="44">
                  <c:v>9.0347179999999998</c:v>
                </c:pt>
                <c:pt idx="45">
                  <c:v>47.533459999999998</c:v>
                </c:pt>
                <c:pt idx="46">
                  <c:v>33.553994000000003</c:v>
                </c:pt>
                <c:pt idx="47">
                  <c:v>25.883607000000001</c:v>
                </c:pt>
                <c:pt idx="48">
                  <c:v>51.731954999999999</c:v>
                </c:pt>
                <c:pt idx="49">
                  <c:v>23.088867</c:v>
                </c:pt>
                <c:pt idx="50">
                  <c:v>35.540362000000002</c:v>
                </c:pt>
                <c:pt idx="51">
                  <c:v>22.424316000000001</c:v>
                </c:pt>
                <c:pt idx="52">
                  <c:v>15.228737000000001</c:v>
                </c:pt>
                <c:pt idx="53">
                  <c:v>16.261927</c:v>
                </c:pt>
                <c:pt idx="54">
                  <c:v>20.857227000000002</c:v>
                </c:pt>
                <c:pt idx="55">
                  <c:v>15.379339</c:v>
                </c:pt>
                <c:pt idx="56">
                  <c:v>25.566827</c:v>
                </c:pt>
                <c:pt idx="57">
                  <c:v>36.613793000000001</c:v>
                </c:pt>
                <c:pt idx="58">
                  <c:v>15.154951000000001</c:v>
                </c:pt>
                <c:pt idx="59">
                  <c:v>28.147500999999998</c:v>
                </c:pt>
                <c:pt idx="60">
                  <c:v>33.918101999999998</c:v>
                </c:pt>
                <c:pt idx="61">
                  <c:v>11.582407</c:v>
                </c:pt>
                <c:pt idx="62">
                  <c:v>20.923143</c:v>
                </c:pt>
                <c:pt idx="63">
                  <c:v>33.626258999999997</c:v>
                </c:pt>
                <c:pt idx="64">
                  <c:v>44.833697000000001</c:v>
                </c:pt>
                <c:pt idx="65">
                  <c:v>29.639206999999999</c:v>
                </c:pt>
                <c:pt idx="66">
                  <c:v>59.045591999999999</c:v>
                </c:pt>
                <c:pt idx="67">
                  <c:v>46.981966999999997</c:v>
                </c:pt>
                <c:pt idx="68">
                  <c:v>16.328014</c:v>
                </c:pt>
                <c:pt idx="69">
                  <c:v>26.040944</c:v>
                </c:pt>
                <c:pt idx="70">
                  <c:v>18.168078999999999</c:v>
                </c:pt>
                <c:pt idx="71">
                  <c:v>19.396339000000001</c:v>
                </c:pt>
                <c:pt idx="72">
                  <c:v>19.478601000000001</c:v>
                </c:pt>
                <c:pt idx="73">
                  <c:v>26.125463</c:v>
                </c:pt>
                <c:pt idx="74">
                  <c:v>32.085858999999999</c:v>
                </c:pt>
                <c:pt idx="75">
                  <c:v>31.973735000000001</c:v>
                </c:pt>
                <c:pt idx="76">
                  <c:v>47.843372000000002</c:v>
                </c:pt>
                <c:pt idx="77">
                  <c:v>32.070613999999999</c:v>
                </c:pt>
                <c:pt idx="78">
                  <c:v>17.547602000000001</c:v>
                </c:pt>
                <c:pt idx="79">
                  <c:v>27.353572</c:v>
                </c:pt>
                <c:pt idx="80">
                  <c:v>25.651271999999999</c:v>
                </c:pt>
                <c:pt idx="81">
                  <c:v>33.406345000000002</c:v>
                </c:pt>
                <c:pt idx="82">
                  <c:v>44.249184</c:v>
                </c:pt>
                <c:pt idx="83">
                  <c:v>30.006246999999998</c:v>
                </c:pt>
                <c:pt idx="84">
                  <c:v>30.474647000000001</c:v>
                </c:pt>
                <c:pt idx="85">
                  <c:v>43.645477999999997</c:v>
                </c:pt>
                <c:pt idx="86">
                  <c:v>31.640215999999999</c:v>
                </c:pt>
                <c:pt idx="87">
                  <c:v>39.642234000000002</c:v>
                </c:pt>
                <c:pt idx="88">
                  <c:v>41.429096000000001</c:v>
                </c:pt>
                <c:pt idx="89">
                  <c:v>15.272474000000001</c:v>
                </c:pt>
                <c:pt idx="90">
                  <c:v>18.585694</c:v>
                </c:pt>
                <c:pt idx="91">
                  <c:v>30.100190000000001</c:v>
                </c:pt>
                <c:pt idx="92">
                  <c:v>18.152466</c:v>
                </c:pt>
                <c:pt idx="93">
                  <c:v>15.210998</c:v>
                </c:pt>
                <c:pt idx="94">
                  <c:v>35.524478000000002</c:v>
                </c:pt>
                <c:pt idx="95">
                  <c:v>59.711727000000003</c:v>
                </c:pt>
                <c:pt idx="96">
                  <c:v>30.034946999999999</c:v>
                </c:pt>
                <c:pt idx="97">
                  <c:v>30.752227999999999</c:v>
                </c:pt>
                <c:pt idx="98">
                  <c:v>31.663309999999999</c:v>
                </c:pt>
                <c:pt idx="99">
                  <c:v>45.357121999999997</c:v>
                </c:pt>
                <c:pt idx="100">
                  <c:v>32.453243999999998</c:v>
                </c:pt>
                <c:pt idx="101">
                  <c:v>10.624014000000001</c:v>
                </c:pt>
                <c:pt idx="102">
                  <c:v>27.340658999999999</c:v>
                </c:pt>
                <c:pt idx="103">
                  <c:v>14.9664</c:v>
                </c:pt>
                <c:pt idx="104">
                  <c:v>27.103231999999998</c:v>
                </c:pt>
                <c:pt idx="105">
                  <c:v>31.566044999999999</c:v>
                </c:pt>
                <c:pt idx="106">
                  <c:v>31.109511999999999</c:v>
                </c:pt>
                <c:pt idx="107">
                  <c:v>25.354544000000001</c:v>
                </c:pt>
                <c:pt idx="108">
                  <c:v>21.223222</c:v>
                </c:pt>
                <c:pt idx="109">
                  <c:v>49.988799</c:v>
                </c:pt>
                <c:pt idx="110">
                  <c:v>27.297087000000001</c:v>
                </c:pt>
                <c:pt idx="111">
                  <c:v>33.555169999999997</c:v>
                </c:pt>
                <c:pt idx="112">
                  <c:v>14.568887</c:v>
                </c:pt>
                <c:pt idx="113">
                  <c:v>41.502260999999997</c:v>
                </c:pt>
                <c:pt idx="114">
                  <c:v>21.644832000000001</c:v>
                </c:pt>
                <c:pt idx="115">
                  <c:v>33.753211999999998</c:v>
                </c:pt>
                <c:pt idx="116">
                  <c:v>12.863089</c:v>
                </c:pt>
                <c:pt idx="117">
                  <c:v>30.868766999999998</c:v>
                </c:pt>
                <c:pt idx="118">
                  <c:v>11.706860000000001</c:v>
                </c:pt>
                <c:pt idx="119">
                  <c:v>23.814720000000001</c:v>
                </c:pt>
                <c:pt idx="120">
                  <c:v>24.345918999999999</c:v>
                </c:pt>
                <c:pt idx="121">
                  <c:v>33.571406000000003</c:v>
                </c:pt>
                <c:pt idx="122">
                  <c:v>39.996746999999999</c:v>
                </c:pt>
                <c:pt idx="123">
                  <c:v>29.612449000000002</c:v>
                </c:pt>
                <c:pt idx="124">
                  <c:v>44.176752</c:v>
                </c:pt>
                <c:pt idx="125">
                  <c:v>31.749929999999999</c:v>
                </c:pt>
                <c:pt idx="126">
                  <c:v>48.104211999999997</c:v>
                </c:pt>
                <c:pt idx="127">
                  <c:v>13.144962</c:v>
                </c:pt>
                <c:pt idx="128">
                  <c:v>18.307562000000001</c:v>
                </c:pt>
                <c:pt idx="129">
                  <c:v>27.874880999999998</c:v>
                </c:pt>
                <c:pt idx="130">
                  <c:v>22.328592</c:v>
                </c:pt>
                <c:pt idx="131">
                  <c:v>28.780819999999999</c:v>
                </c:pt>
                <c:pt idx="132">
                  <c:v>43.268377999999998</c:v>
                </c:pt>
                <c:pt idx="133">
                  <c:v>24.843230999999999</c:v>
                </c:pt>
                <c:pt idx="134">
                  <c:v>28.810628999999999</c:v>
                </c:pt>
                <c:pt idx="135">
                  <c:v>38.063361</c:v>
                </c:pt>
                <c:pt idx="136">
                  <c:v>45.782356</c:v>
                </c:pt>
                <c:pt idx="137">
                  <c:v>23.522960000000001</c:v>
                </c:pt>
                <c:pt idx="138">
                  <c:v>27.291405000000001</c:v>
                </c:pt>
                <c:pt idx="139">
                  <c:v>27.457273000000001</c:v>
                </c:pt>
                <c:pt idx="140">
                  <c:v>31.665610999999998</c:v>
                </c:pt>
                <c:pt idx="141">
                  <c:v>34.104269000000002</c:v>
                </c:pt>
                <c:pt idx="142">
                  <c:v>33.450623</c:v>
                </c:pt>
                <c:pt idx="143">
                  <c:v>20.338287999999999</c:v>
                </c:pt>
                <c:pt idx="144">
                  <c:v>27.619593999999999</c:v>
                </c:pt>
                <c:pt idx="145">
                  <c:v>35.715656000000003</c:v>
                </c:pt>
                <c:pt idx="146">
                  <c:v>25.865987000000001</c:v>
                </c:pt>
                <c:pt idx="147">
                  <c:v>36.628163000000001</c:v>
                </c:pt>
                <c:pt idx="148">
                  <c:v>16.072402</c:v>
                </c:pt>
                <c:pt idx="149">
                  <c:v>18.736143999999999</c:v>
                </c:pt>
                <c:pt idx="150">
                  <c:v>26.348875</c:v>
                </c:pt>
                <c:pt idx="151">
                  <c:v>19.627265999999999</c:v>
                </c:pt>
                <c:pt idx="152">
                  <c:v>23.625198999999999</c:v>
                </c:pt>
                <c:pt idx="153">
                  <c:v>37.342343</c:v>
                </c:pt>
                <c:pt idx="154">
                  <c:v>37.879268000000003</c:v>
                </c:pt>
                <c:pt idx="155">
                  <c:v>8.9281919999999992</c:v>
                </c:pt>
                <c:pt idx="156">
                  <c:v>23.099402000000001</c:v>
                </c:pt>
                <c:pt idx="157">
                  <c:v>51.094841000000002</c:v>
                </c:pt>
                <c:pt idx="158">
                  <c:v>26.38832</c:v>
                </c:pt>
                <c:pt idx="159">
                  <c:v>40.713647000000002</c:v>
                </c:pt>
                <c:pt idx="160">
                  <c:v>32.669460999999998</c:v>
                </c:pt>
                <c:pt idx="161">
                  <c:v>20.55789</c:v>
                </c:pt>
                <c:pt idx="162">
                  <c:v>16.576803000000002</c:v>
                </c:pt>
                <c:pt idx="163">
                  <c:v>24.147587999999999</c:v>
                </c:pt>
                <c:pt idx="164">
                  <c:v>44.488239999999998</c:v>
                </c:pt>
                <c:pt idx="165">
                  <c:v>25.027336999999999</c:v>
                </c:pt>
                <c:pt idx="166">
                  <c:v>30.756350000000001</c:v>
                </c:pt>
                <c:pt idx="167">
                  <c:v>12.680446999999999</c:v>
                </c:pt>
                <c:pt idx="168">
                  <c:v>29.331904000000002</c:v>
                </c:pt>
                <c:pt idx="169">
                  <c:v>65.959841999999995</c:v>
                </c:pt>
                <c:pt idx="170">
                  <c:v>36.372075000000002</c:v>
                </c:pt>
                <c:pt idx="171">
                  <c:v>26.483654999999999</c:v>
                </c:pt>
                <c:pt idx="172">
                  <c:v>20.253837999999998</c:v>
                </c:pt>
                <c:pt idx="173">
                  <c:v>43.722330999999997</c:v>
                </c:pt>
                <c:pt idx="174">
                  <c:v>38.857835000000001</c:v>
                </c:pt>
                <c:pt idx="175">
                  <c:v>29.130763999999999</c:v>
                </c:pt>
                <c:pt idx="176">
                  <c:v>33.657193999999997</c:v>
                </c:pt>
                <c:pt idx="177">
                  <c:v>22.234867000000001</c:v>
                </c:pt>
                <c:pt idx="178">
                  <c:v>32.828063999999998</c:v>
                </c:pt>
                <c:pt idx="179">
                  <c:v>24.233466</c:v>
                </c:pt>
                <c:pt idx="180">
                  <c:v>31.856971999999999</c:v>
                </c:pt>
                <c:pt idx="181">
                  <c:v>25.623861999999999</c:v>
                </c:pt>
                <c:pt idx="182">
                  <c:v>24.795867999999999</c:v>
                </c:pt>
                <c:pt idx="183">
                  <c:v>16.616081000000001</c:v>
                </c:pt>
                <c:pt idx="184">
                  <c:v>37.333773000000001</c:v>
                </c:pt>
                <c:pt idx="185">
                  <c:v>33.216445999999998</c:v>
                </c:pt>
                <c:pt idx="186">
                  <c:v>23.855857</c:v>
                </c:pt>
                <c:pt idx="187">
                  <c:v>23.321197000000002</c:v>
                </c:pt>
                <c:pt idx="188">
                  <c:v>22.968553</c:v>
                </c:pt>
                <c:pt idx="189">
                  <c:v>15.307342</c:v>
                </c:pt>
                <c:pt idx="190">
                  <c:v>22.620398999999999</c:v>
                </c:pt>
                <c:pt idx="191">
                  <c:v>41.628543999999998</c:v>
                </c:pt>
                <c:pt idx="192">
                  <c:v>24.902311999999998</c:v>
                </c:pt>
                <c:pt idx="193">
                  <c:v>35.081063999999998</c:v>
                </c:pt>
                <c:pt idx="194">
                  <c:v>22.069634000000001</c:v>
                </c:pt>
                <c:pt idx="195">
                  <c:v>38.804873999999998</c:v>
                </c:pt>
                <c:pt idx="196">
                  <c:v>37.013993999999997</c:v>
                </c:pt>
                <c:pt idx="197">
                  <c:v>23.738935000000001</c:v>
                </c:pt>
                <c:pt idx="198">
                  <c:v>36.545178</c:v>
                </c:pt>
                <c:pt idx="199">
                  <c:v>35.028616</c:v>
                </c:pt>
                <c:pt idx="200">
                  <c:v>16.14396</c:v>
                </c:pt>
                <c:pt idx="201">
                  <c:v>19.204688000000001</c:v>
                </c:pt>
                <c:pt idx="202">
                  <c:v>38.35351</c:v>
                </c:pt>
                <c:pt idx="203">
                  <c:v>14.182283</c:v>
                </c:pt>
                <c:pt idx="204">
                  <c:v>21.964670999999999</c:v>
                </c:pt>
                <c:pt idx="205">
                  <c:v>29.652508999999998</c:v>
                </c:pt>
                <c:pt idx="206">
                  <c:v>26.087478000000001</c:v>
                </c:pt>
                <c:pt idx="207">
                  <c:v>34.153379000000001</c:v>
                </c:pt>
                <c:pt idx="208">
                  <c:v>16.014607000000002</c:v>
                </c:pt>
                <c:pt idx="209">
                  <c:v>28.678609999999999</c:v>
                </c:pt>
                <c:pt idx="210">
                  <c:v>38.639882999999998</c:v>
                </c:pt>
                <c:pt idx="211">
                  <c:v>21.656282999999998</c:v>
                </c:pt>
                <c:pt idx="212">
                  <c:v>15.317987</c:v>
                </c:pt>
                <c:pt idx="213">
                  <c:v>28.364968999999999</c:v>
                </c:pt>
                <c:pt idx="214">
                  <c:v>36.280365000000003</c:v>
                </c:pt>
                <c:pt idx="215">
                  <c:v>31.123885999999999</c:v>
                </c:pt>
                <c:pt idx="216">
                  <c:v>57.092722999999999</c:v>
                </c:pt>
                <c:pt idx="217">
                  <c:v>33.227274000000001</c:v>
                </c:pt>
                <c:pt idx="218">
                  <c:v>18.988734999999998</c:v>
                </c:pt>
                <c:pt idx="219">
                  <c:v>23.373093000000001</c:v>
                </c:pt>
                <c:pt idx="220">
                  <c:v>37.613441999999999</c:v>
                </c:pt>
                <c:pt idx="221">
                  <c:v>18.797550999999999</c:v>
                </c:pt>
              </c:numCache>
            </c:numRef>
          </c:xVal>
          <c:yVal>
            <c:numRef>
              <c:f>'Monte-Carlo'!$D$2:$D$223</c:f>
              <c:numCache>
                <c:formatCode>General</c:formatCode>
                <c:ptCount val="222"/>
                <c:pt idx="0">
                  <c:v>0.78568553481319203</c:v>
                </c:pt>
                <c:pt idx="1">
                  <c:v>0.72992949858748146</c:v>
                </c:pt>
                <c:pt idx="2">
                  <c:v>0.92007260314073447</c:v>
                </c:pt>
                <c:pt idx="3">
                  <c:v>0.66346539325171217</c:v>
                </c:pt>
                <c:pt idx="4">
                  <c:v>0.32174427966259084</c:v>
                </c:pt>
                <c:pt idx="5">
                  <c:v>0.71715391662570138</c:v>
                </c:pt>
                <c:pt idx="6">
                  <c:v>0.23571766762587726</c:v>
                </c:pt>
                <c:pt idx="7">
                  <c:v>0.4331943193642171</c:v>
                </c:pt>
                <c:pt idx="8">
                  <c:v>1.3509890399731349E-2</c:v>
                </c:pt>
                <c:pt idx="9">
                  <c:v>0.93115723321701505</c:v>
                </c:pt>
                <c:pt idx="10">
                  <c:v>2.1426294156634881E-2</c:v>
                </c:pt>
                <c:pt idx="11">
                  <c:v>0.77900480097439284</c:v>
                </c:pt>
                <c:pt idx="12">
                  <c:v>0.94052342028063685</c:v>
                </c:pt>
                <c:pt idx="13">
                  <c:v>0.79484159859216486</c:v>
                </c:pt>
                <c:pt idx="14">
                  <c:v>0.76284014752064699</c:v>
                </c:pt>
                <c:pt idx="15">
                  <c:v>0.2637927668662372</c:v>
                </c:pt>
                <c:pt idx="16">
                  <c:v>0.29412736389703253</c:v>
                </c:pt>
                <c:pt idx="17">
                  <c:v>0.21183193088715244</c:v>
                </c:pt>
                <c:pt idx="18">
                  <c:v>0.15691810279851415</c:v>
                </c:pt>
                <c:pt idx="19">
                  <c:v>0.71534089390951694</c:v>
                </c:pt>
                <c:pt idx="20">
                  <c:v>0.15865941291954908</c:v>
                </c:pt>
                <c:pt idx="21">
                  <c:v>0.36578272160694791</c:v>
                </c:pt>
                <c:pt idx="22">
                  <c:v>0.5878465015118024</c:v>
                </c:pt>
                <c:pt idx="23">
                  <c:v>0.29595102260516959</c:v>
                </c:pt>
                <c:pt idx="24">
                  <c:v>0.32238663064755724</c:v>
                </c:pt>
                <c:pt idx="25">
                  <c:v>0.6685537764476851</c:v>
                </c:pt>
                <c:pt idx="26">
                  <c:v>0.91172330526082801</c:v>
                </c:pt>
                <c:pt idx="27">
                  <c:v>0.70191933631969139</c:v>
                </c:pt>
                <c:pt idx="28">
                  <c:v>0.12682331551104503</c:v>
                </c:pt>
                <c:pt idx="29">
                  <c:v>0.65491530935981723</c:v>
                </c:pt>
                <c:pt idx="30">
                  <c:v>0.16192997741222037</c:v>
                </c:pt>
                <c:pt idx="31">
                  <c:v>0.43913792949270636</c:v>
                </c:pt>
                <c:pt idx="32">
                  <c:v>0.32583141850667008</c:v>
                </c:pt>
                <c:pt idx="33">
                  <c:v>5.8713530068978198E-2</c:v>
                </c:pt>
                <c:pt idx="34">
                  <c:v>0.6242191481411532</c:v>
                </c:pt>
                <c:pt idx="35">
                  <c:v>0.1479698047606943</c:v>
                </c:pt>
                <c:pt idx="36">
                  <c:v>6.1779272429400484E-2</c:v>
                </c:pt>
                <c:pt idx="37">
                  <c:v>0.11363630406253174</c:v>
                </c:pt>
                <c:pt idx="38">
                  <c:v>8.90805473175885E-3</c:v>
                </c:pt>
                <c:pt idx="39">
                  <c:v>0.39149937877597218</c:v>
                </c:pt>
                <c:pt idx="40">
                  <c:v>0.55945789157106229</c:v>
                </c:pt>
                <c:pt idx="41">
                  <c:v>0.11393292703280106</c:v>
                </c:pt>
                <c:pt idx="42">
                  <c:v>0.5303518735144217</c:v>
                </c:pt>
                <c:pt idx="43">
                  <c:v>0.19172473700096396</c:v>
                </c:pt>
                <c:pt idx="44">
                  <c:v>2.4051165446945444E-3</c:v>
                </c:pt>
                <c:pt idx="45">
                  <c:v>0.93639204832316536</c:v>
                </c:pt>
                <c:pt idx="46">
                  <c:v>0.73033852466042015</c:v>
                </c:pt>
                <c:pt idx="47">
                  <c:v>0.47396165276680335</c:v>
                </c:pt>
                <c:pt idx="48">
                  <c:v>0.95965137036010151</c:v>
                </c:pt>
                <c:pt idx="49">
                  <c:v>0.35781843236204175</c:v>
                </c:pt>
                <c:pt idx="50">
                  <c:v>0.77766505185301726</c:v>
                </c:pt>
                <c:pt idx="51">
                  <c:v>0.32970940806265936</c:v>
                </c:pt>
                <c:pt idx="52">
                  <c:v>7.3073699675737236E-2</c:v>
                </c:pt>
                <c:pt idx="53">
                  <c:v>0.10000743302126139</c:v>
                </c:pt>
                <c:pt idx="54">
                  <c:v>0.26425472750447809</c:v>
                </c:pt>
                <c:pt idx="55">
                  <c:v>7.6714333716061539E-2</c:v>
                </c:pt>
                <c:pt idx="56">
                  <c:v>0.46114990429444352</c:v>
                </c:pt>
                <c:pt idx="57">
                  <c:v>0.8001601812353154</c:v>
                </c:pt>
                <c:pt idx="58">
                  <c:v>7.132629304124076E-2</c:v>
                </c:pt>
                <c:pt idx="59">
                  <c:v>0.56123117724249871</c:v>
                </c:pt>
                <c:pt idx="60">
                  <c:v>0.73958904435670325</c:v>
                </c:pt>
                <c:pt idx="61">
                  <c:v>1.5024059757605053E-2</c:v>
                </c:pt>
                <c:pt idx="62">
                  <c:v>0.26696226151060243</c:v>
                </c:pt>
                <c:pt idx="63">
                  <c:v>0.73219550141901402</c:v>
                </c:pt>
                <c:pt idx="64">
                  <c:v>0.91499398219053441</c:v>
                </c:pt>
                <c:pt idx="65">
                  <c:v>0.61379195349253846</c:v>
                </c:pt>
                <c:pt idx="66">
                  <c:v>0.98181072503354394</c:v>
                </c:pt>
                <c:pt idx="67">
                  <c:v>0.93249530808195435</c:v>
                </c:pt>
                <c:pt idx="68">
                  <c:v>0.10188268880232478</c:v>
                </c:pt>
                <c:pt idx="69">
                  <c:v>0.48027751148547165</c:v>
                </c:pt>
                <c:pt idx="70">
                  <c:v>0.16072652677906438</c:v>
                </c:pt>
                <c:pt idx="71">
                  <c:v>0.20602337903384418</c:v>
                </c:pt>
                <c:pt idx="72">
                  <c:v>0.20919347450084852</c:v>
                </c:pt>
                <c:pt idx="73">
                  <c:v>0.48365668985721511</c:v>
                </c:pt>
                <c:pt idx="74">
                  <c:v>0.69032262989122883</c:v>
                </c:pt>
                <c:pt idx="75">
                  <c:v>0.68708517880157238</c:v>
                </c:pt>
                <c:pt idx="76">
                  <c:v>0.93848486581988433</c:v>
                </c:pt>
                <c:pt idx="77">
                  <c:v>0.68988397096694598</c:v>
                </c:pt>
                <c:pt idx="78">
                  <c:v>0.13953667317937149</c:v>
                </c:pt>
                <c:pt idx="79">
                  <c:v>0.53157280540909202</c:v>
                </c:pt>
                <c:pt idx="80">
                  <c:v>0.46457722714917393</c:v>
                </c:pt>
                <c:pt idx="81">
                  <c:v>0.72651190440499358</c:v>
                </c:pt>
                <c:pt idx="82">
                  <c:v>0.90952342686038612</c:v>
                </c:pt>
                <c:pt idx="83">
                  <c:v>0.6260543335413723</c:v>
                </c:pt>
                <c:pt idx="84">
                  <c:v>0.64130615859393747</c:v>
                </c:pt>
                <c:pt idx="85">
                  <c:v>0.90352127901019674</c:v>
                </c:pt>
                <c:pt idx="86">
                  <c:v>0.67730177622885268</c:v>
                </c:pt>
                <c:pt idx="87">
                  <c:v>0.8531736080603074</c:v>
                </c:pt>
                <c:pt idx="88">
                  <c:v>0.87809324172347025</c:v>
                </c:pt>
                <c:pt idx="89">
                  <c:v>7.4120766170128818E-2</c:v>
                </c:pt>
                <c:pt idx="90">
                  <c:v>0.17566583362305643</c:v>
                </c:pt>
                <c:pt idx="91">
                  <c:v>0.62914909355812065</c:v>
                </c:pt>
                <c:pt idx="92">
                  <c:v>0.16017814782340428</c:v>
                </c:pt>
                <c:pt idx="93">
                  <c:v>7.2651418851766708E-2</c:v>
                </c:pt>
                <c:pt idx="94">
                  <c:v>0.77731644664906785</c:v>
                </c:pt>
                <c:pt idx="95">
                  <c:v>0.98308223450590215</c:v>
                </c:pt>
                <c:pt idx="96">
                  <c:v>0.62700169641178771</c:v>
                </c:pt>
                <c:pt idx="97">
                  <c:v>0.6501327031786065</c:v>
                </c:pt>
                <c:pt idx="98">
                  <c:v>0.6779866194342955</c:v>
                </c:pt>
                <c:pt idx="99">
                  <c:v>0.91962260976774557</c:v>
                </c:pt>
                <c:pt idx="100">
                  <c:v>0.70074905743697846</c:v>
                </c:pt>
                <c:pt idx="101">
                  <c:v>8.2997583480020169E-3</c:v>
                </c:pt>
                <c:pt idx="102">
                  <c:v>0.53108140392304137</c:v>
                </c:pt>
                <c:pt idx="103">
                  <c:v>6.6970012907913684E-2</c:v>
                </c:pt>
                <c:pt idx="104">
                  <c:v>0.52199683330369306</c:v>
                </c:pt>
                <c:pt idx="105">
                  <c:v>0.67509480738891847</c:v>
                </c:pt>
                <c:pt idx="106">
                  <c:v>0.66126010468985552</c:v>
                </c:pt>
                <c:pt idx="107">
                  <c:v>0.45249727754374658</c:v>
                </c:pt>
                <c:pt idx="108">
                  <c:v>0.27935305623437473</c:v>
                </c:pt>
                <c:pt idx="109">
                  <c:v>0.95123652913928058</c:v>
                </c:pt>
                <c:pt idx="110">
                  <c:v>0.52942122042552597</c:v>
                </c:pt>
                <c:pt idx="111">
                  <c:v>0.73036882766175448</c:v>
                </c:pt>
                <c:pt idx="112">
                  <c:v>5.8302530016186502E-2</c:v>
                </c:pt>
                <c:pt idx="113">
                  <c:v>0.87902463510464246</c:v>
                </c:pt>
                <c:pt idx="114">
                  <c:v>0.29691568489955644</c:v>
                </c:pt>
                <c:pt idx="115">
                  <c:v>0.73543254015293658</c:v>
                </c:pt>
                <c:pt idx="116">
                  <c:v>2.9044143455446474E-2</c:v>
                </c:pt>
                <c:pt idx="117">
                  <c:v>0.65379117510381313</c:v>
                </c:pt>
                <c:pt idx="118">
                  <c:v>1.6117307475069592E-2</c:v>
                </c:pt>
                <c:pt idx="119">
                  <c:v>0.38847310817080294</c:v>
                </c:pt>
                <c:pt idx="120">
                  <c:v>0.41076572056817251</c:v>
                </c:pt>
                <c:pt idx="121">
                  <c:v>0.73078691174032095</c:v>
                </c:pt>
                <c:pt idx="122">
                  <c:v>0.85846282820702513</c:v>
                </c:pt>
                <c:pt idx="123">
                  <c:v>0.61288740815614484</c:v>
                </c:pt>
                <c:pt idx="124">
                  <c:v>0.90882254853160771</c:v>
                </c:pt>
                <c:pt idx="125">
                  <c:v>0.68054547799618004</c:v>
                </c:pt>
                <c:pt idx="126">
                  <c:v>0.94019416936430722</c:v>
                </c:pt>
                <c:pt idx="127">
                  <c:v>3.3008377550421394E-2</c:v>
                </c:pt>
                <c:pt idx="128">
                  <c:v>0.16565870157711815</c:v>
                </c:pt>
                <c:pt idx="129">
                  <c:v>0.55117248262350416</c:v>
                </c:pt>
                <c:pt idx="130">
                  <c:v>0.32566703517083556</c:v>
                </c:pt>
                <c:pt idx="131">
                  <c:v>0.58406913126543492</c:v>
                </c:pt>
                <c:pt idx="132">
                  <c:v>0.89958197731097467</c:v>
                </c:pt>
                <c:pt idx="133">
                  <c:v>0.43145802131397487</c:v>
                </c:pt>
                <c:pt idx="134">
                  <c:v>0.5851253848382757</c:v>
                </c:pt>
                <c:pt idx="135">
                  <c:v>0.82736206897821563</c:v>
                </c:pt>
                <c:pt idx="136">
                  <c:v>0.92320362477823048</c:v>
                </c:pt>
                <c:pt idx="137">
                  <c:v>0.37616954664419944</c:v>
                </c:pt>
                <c:pt idx="138">
                  <c:v>0.5292044908010376</c:v>
                </c:pt>
                <c:pt idx="139">
                  <c:v>0.53550893351759044</c:v>
                </c:pt>
                <c:pt idx="140">
                  <c:v>0.67805479425465642</c:v>
                </c:pt>
                <c:pt idx="141">
                  <c:v>0.7442172435264548</c:v>
                </c:pt>
                <c:pt idx="142">
                  <c:v>0.72766404925505113</c:v>
                </c:pt>
                <c:pt idx="143">
                  <c:v>0.24314826150040825</c:v>
                </c:pt>
                <c:pt idx="144">
                  <c:v>0.5416332662293204</c:v>
                </c:pt>
                <c:pt idx="145">
                  <c:v>0.78148127763935382</c:v>
                </c:pt>
                <c:pt idx="146">
                  <c:v>0.47325233684050155</c:v>
                </c:pt>
                <c:pt idx="147">
                  <c:v>0.80044737912387687</c:v>
                </c:pt>
                <c:pt idx="148">
                  <c:v>9.4728927073199243E-2</c:v>
                </c:pt>
                <c:pt idx="149">
                  <c:v>0.18117068052337482</c:v>
                </c:pt>
                <c:pt idx="150">
                  <c:v>0.49254158801469905</c:v>
                </c:pt>
                <c:pt idx="151">
                  <c:v>0.21496029433539571</c:v>
                </c:pt>
                <c:pt idx="152">
                  <c:v>0.38048464804950421</c:v>
                </c:pt>
                <c:pt idx="153">
                  <c:v>0.8142721194496394</c:v>
                </c:pt>
                <c:pt idx="154">
                  <c:v>0.82410059866227325</c:v>
                </c:pt>
                <c:pt idx="155">
                  <c:v>2.1824540624978002E-3</c:v>
                </c:pt>
                <c:pt idx="156">
                  <c:v>0.35826416230097602</c:v>
                </c:pt>
                <c:pt idx="157">
                  <c:v>0.95675659247596834</c:v>
                </c:pt>
                <c:pt idx="158">
                  <c:v>0.49410296037670082</c:v>
                </c:pt>
                <c:pt idx="159">
                  <c:v>0.86862708730016025</c:v>
                </c:pt>
                <c:pt idx="160">
                  <c:v>0.70675578645979953</c:v>
                </c:pt>
                <c:pt idx="161">
                  <c:v>0.25203198136028548</c:v>
                </c:pt>
                <c:pt idx="162">
                  <c:v>0.10910027732258204</c:v>
                </c:pt>
                <c:pt idx="163">
                  <c:v>0.40246202354428084</c:v>
                </c:pt>
                <c:pt idx="164">
                  <c:v>0.9118002924845886</c:v>
                </c:pt>
                <c:pt idx="165">
                  <c:v>0.43906377051463374</c:v>
                </c:pt>
                <c:pt idx="166">
                  <c:v>0.65026258108396773</c:v>
                </c:pt>
                <c:pt idx="167">
                  <c:v>2.6651897789639865E-2</c:v>
                </c:pt>
                <c:pt idx="168">
                  <c:v>0.60331776301515228</c:v>
                </c:pt>
                <c:pt idx="169">
                  <c:v>0.9914006769971998</c:v>
                </c:pt>
                <c:pt idx="170">
                  <c:v>0.7952748299558543</c:v>
                </c:pt>
                <c:pt idx="171">
                  <c:v>0.49786736501354339</c:v>
                </c:pt>
                <c:pt idx="172">
                  <c:v>0.23975244622279562</c:v>
                </c:pt>
                <c:pt idx="173">
                  <c:v>0.90430589800828254</c:v>
                </c:pt>
                <c:pt idx="174">
                  <c:v>0.8408231359092404</c:v>
                </c:pt>
                <c:pt idx="175">
                  <c:v>0.59636086418880552</c:v>
                </c:pt>
                <c:pt idx="176">
                  <c:v>0.73298724141803728</c:v>
                </c:pt>
                <c:pt idx="177">
                  <c:v>0.32171213922569974</c:v>
                </c:pt>
                <c:pt idx="178">
                  <c:v>0.71110115710086552</c:v>
                </c:pt>
                <c:pt idx="179">
                  <c:v>0.40606072610320426</c:v>
                </c:pt>
                <c:pt idx="180">
                  <c:v>0.68368620808897496</c:v>
                </c:pt>
                <c:pt idx="181">
                  <c:v>0.46346569047654035</c:v>
                </c:pt>
                <c:pt idx="182">
                  <c:v>0.4294962639199339</c:v>
                </c:pt>
                <c:pt idx="183">
                  <c:v>0.11026231423619438</c:v>
                </c:pt>
                <c:pt idx="184">
                  <c:v>0.81411136853017352</c:v>
                </c:pt>
                <c:pt idx="185">
                  <c:v>0.72152584892519267</c:v>
                </c:pt>
                <c:pt idx="186">
                  <c:v>0.39020500965642668</c:v>
                </c:pt>
                <c:pt idx="187">
                  <c:v>0.36764486070780544</c:v>
                </c:pt>
                <c:pt idx="188">
                  <c:v>0.3527274962526985</c:v>
                </c:pt>
                <c:pt idx="189">
                  <c:v>7.4961511509100076E-2</c:v>
                </c:pt>
                <c:pt idx="190">
                  <c:v>0.33799758874354113</c:v>
                </c:pt>
                <c:pt idx="191">
                  <c:v>0.88061661116244339</c:v>
                </c:pt>
                <c:pt idx="192">
                  <c:v>0.43390225651502529</c:v>
                </c:pt>
                <c:pt idx="193">
                  <c:v>0.7673949229283199</c:v>
                </c:pt>
                <c:pt idx="194">
                  <c:v>0.31474871712401697</c:v>
                </c:pt>
                <c:pt idx="195">
                  <c:v>0.83995618232153402</c:v>
                </c:pt>
                <c:pt idx="196">
                  <c:v>0.80802453214545666</c:v>
                </c:pt>
                <c:pt idx="197">
                  <c:v>0.38528049571679418</c:v>
                </c:pt>
                <c:pt idx="198">
                  <c:v>0.79878385923959438</c:v>
                </c:pt>
                <c:pt idx="199">
                  <c:v>0.76619693527446875</c:v>
                </c:pt>
                <c:pt idx="200">
                  <c:v>9.6704491903725834E-2</c:v>
                </c:pt>
                <c:pt idx="201">
                  <c:v>0.19869810195501489</c:v>
                </c:pt>
                <c:pt idx="202">
                  <c:v>0.83239255019401315</c:v>
                </c:pt>
                <c:pt idx="203">
                  <c:v>5.0548422992814458E-2</c:v>
                </c:pt>
                <c:pt idx="204">
                  <c:v>0.31033218285674324</c:v>
                </c:pt>
                <c:pt idx="205">
                  <c:v>0.6142410898564743</c:v>
                </c:pt>
                <c:pt idx="206">
                  <c:v>0.48213919549570611</c:v>
                </c:pt>
                <c:pt idx="207">
                  <c:v>0.74542676294073562</c:v>
                </c:pt>
                <c:pt idx="208">
                  <c:v>9.3148864676866144E-2</c:v>
                </c:pt>
                <c:pt idx="209">
                  <c:v>0.58043450570495669</c:v>
                </c:pt>
                <c:pt idx="210">
                  <c:v>0.83722787895281581</c:v>
                </c:pt>
                <c:pt idx="211">
                  <c:v>0.29739480048217748</c:v>
                </c:pt>
                <c:pt idx="212">
                  <c:v>7.5219245999091841E-2</c:v>
                </c:pt>
                <c:pt idx="213">
                  <c:v>0.56915777487569619</c:v>
                </c:pt>
                <c:pt idx="214">
                  <c:v>0.79339424129896763</c:v>
                </c:pt>
                <c:pt idx="215">
                  <c:v>0.66170226123548026</c:v>
                </c:pt>
                <c:pt idx="216">
                  <c:v>0.9775004588646693</c:v>
                </c:pt>
                <c:pt idx="217">
                  <c:v>0.72181210774916149</c:v>
                </c:pt>
                <c:pt idx="218">
                  <c:v>0.19054994235859499</c:v>
                </c:pt>
                <c:pt idx="219">
                  <c:v>0.3698385011412314</c:v>
                </c:pt>
                <c:pt idx="220">
                  <c:v>0.81929402284721342</c:v>
                </c:pt>
                <c:pt idx="221">
                  <c:v>0.18343531648848035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20-47DD-856B-D3F823B6CE55}"/>
            </c:ext>
          </c:extLst>
        </c:ser>
        <c:ser>
          <c:idx val="2"/>
          <c:order val="2"/>
          <c:tx>
            <c:v>Lower bound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'Monte-Carlo'!$M$3:$M$169</c:f>
              <c:numCache>
                <c:formatCode>General</c:formatCode>
                <c:ptCount val="16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</c:numCache>
            </c:numRef>
          </c:xVal>
          <c:yVal>
            <c:numRef>
              <c:f>'Monte-Carlo'!$Q$3:$Q$169</c:f>
              <c:numCache>
                <c:formatCode>General</c:formatCode>
                <c:ptCount val="167"/>
                <c:pt idx="0">
                  <c:v>1.7410314093455416E-14</c:v>
                </c:pt>
                <c:pt idx="1">
                  <c:v>4.0767015885735395E-9</c:v>
                </c:pt>
                <c:pt idx="2">
                  <c:v>1.2738247342343602E-6</c:v>
                </c:pt>
                <c:pt idx="3">
                  <c:v>3.8830865118047572E-5</c:v>
                </c:pt>
                <c:pt idx="4">
                  <c:v>3.7911981405098686E-4</c:v>
                </c:pt>
                <c:pt idx="5">
                  <c:v>1.9229861999970116E-3</c:v>
                </c:pt>
                <c:pt idx="6">
                  <c:v>6.4383445501126737E-3</c:v>
                </c:pt>
                <c:pt idx="7">
                  <c:v>1.6268473400525871E-2</c:v>
                </c:pt>
                <c:pt idx="8">
                  <c:v>3.3658683478279133E-2</c:v>
                </c:pt>
                <c:pt idx="9">
                  <c:v>6.0109708227070485E-2</c:v>
                </c:pt>
                <c:pt idx="10">
                  <c:v>9.6039085813114919E-2</c:v>
                </c:pt>
                <c:pt idx="11">
                  <c:v>0.14079062024314196</c:v>
                </c:pt>
                <c:pt idx="12">
                  <c:v>0.1928814530765435</c:v>
                </c:pt>
                <c:pt idx="13">
                  <c:v>0.25034349139619722</c:v>
                </c:pt>
                <c:pt idx="14">
                  <c:v>0.31105004737723613</c:v>
                </c:pt>
                <c:pt idx="15">
                  <c:v>0.37296948889945825</c:v>
                </c:pt>
                <c:pt idx="16">
                  <c:v>0.43432920922875029</c:v>
                </c:pt>
                <c:pt idx="17">
                  <c:v>0.49369821976116374</c:v>
                </c:pt>
                <c:pt idx="18">
                  <c:v>0.55000752725682767</c:v>
                </c:pt>
                <c:pt idx="19">
                  <c:v>0.60252919545017147</c:v>
                </c:pt>
                <c:pt idx="20">
                  <c:v>0.6508320885377965</c:v>
                </c:pt>
                <c:pt idx="21">
                  <c:v>0.6947277732477346</c:v>
                </c:pt>
                <c:pt idx="22">
                  <c:v>0.73421559226695754</c:v>
                </c:pt>
                <c:pt idx="23">
                  <c:v>0.76943225009619631</c:v>
                </c:pt>
                <c:pt idx="24">
                  <c:v>0.80060855835952349</c:v>
                </c:pt>
                <c:pt idx="25">
                  <c:v>0.82803418609449086</c:v>
                </c:pt>
                <c:pt idx="26">
                  <c:v>0.85203016557105682</c:v>
                </c:pt>
                <c:pt idx="27">
                  <c:v>0.87292831827204642</c:v>
                </c:pt>
                <c:pt idx="28">
                  <c:v>0.89105651922058438</c:v>
                </c:pt>
                <c:pt idx="29">
                  <c:v>0.90672868077545254</c:v>
                </c:pt>
                <c:pt idx="30">
                  <c:v>0.92023841706004716</c:v>
                </c:pt>
                <c:pt idx="31">
                  <c:v>0.93185548603425672</c:v>
                </c:pt>
                <c:pt idx="32">
                  <c:v>0.94182425969672667</c:v>
                </c:pt>
                <c:pt idx="33">
                  <c:v>0.95036362205506753</c:v>
                </c:pt>
                <c:pt idx="34">
                  <c:v>0.95766782808649209</c:v>
                </c:pt>
                <c:pt idx="35">
                  <c:v>0.96390797041119269</c:v>
                </c:pt>
                <c:pt idx="36">
                  <c:v>0.96923379323812264</c:v>
                </c:pt>
                <c:pt idx="37">
                  <c:v>0.97377566685255112</c:v>
                </c:pt>
                <c:pt idx="38">
                  <c:v>0.97764659299250167</c:v>
                </c:pt>
                <c:pt idx="39">
                  <c:v>0.9809441546780524</c:v>
                </c:pt>
                <c:pt idx="40">
                  <c:v>0.98375235608066713</c:v>
                </c:pt>
                <c:pt idx="41">
                  <c:v>0.98614332122658288</c:v>
                </c:pt>
                <c:pt idx="42">
                  <c:v>0.98817883673667684</c:v>
                </c:pt>
                <c:pt idx="43">
                  <c:v>0.98991173506980012</c:v>
                </c:pt>
                <c:pt idx="44">
                  <c:v>0.99138712217899838</c:v>
                </c:pt>
                <c:pt idx="45">
                  <c:v>0.99264345814393129</c:v>
                </c:pt>
                <c:pt idx="46">
                  <c:v>0.99371350200203101</c:v>
                </c:pt>
                <c:pt idx="47">
                  <c:v>0.99462513326542601</c:v>
                </c:pt>
                <c:pt idx="48">
                  <c:v>0.99540206292683187</c:v>
                </c:pt>
                <c:pt idx="49">
                  <c:v>0.99606444645266501</c:v>
                </c:pt>
                <c:pt idx="50">
                  <c:v>0.99662941057141885</c:v>
                </c:pt>
                <c:pt idx="51">
                  <c:v>0.99711150475688826</c:v>
                </c:pt>
                <c:pt idx="52">
                  <c:v>0.99752308729480399</c:v>
                </c:pt>
                <c:pt idx="53">
                  <c:v>0.99787465478585913</c:v>
                </c:pt>
                <c:pt idx="54">
                  <c:v>0.99817512292860033</c:v>
                </c:pt>
                <c:pt idx="55">
                  <c:v>0.9984320654733484</c:v>
                </c:pt>
                <c:pt idx="56">
                  <c:v>0.9986519173606041</c:v>
                </c:pt>
                <c:pt idx="57">
                  <c:v>0.99884014726227355</c:v>
                </c:pt>
                <c:pt idx="58">
                  <c:v>0.99900140403319992</c:v>
                </c:pt>
                <c:pt idx="59">
                  <c:v>0.99913964095153707</c:v>
                </c:pt>
                <c:pt idx="60">
                  <c:v>0.99925822107461837</c:v>
                </c:pt>
                <c:pt idx="61">
                  <c:v>0.99936000655595802</c:v>
                </c:pt>
                <c:pt idx="62">
                  <c:v>0.99944743435209316</c:v>
                </c:pt>
                <c:pt idx="63">
                  <c:v>0.99952258038822728</c:v>
                </c:pt>
                <c:pt idx="64">
                  <c:v>0.99958721394241956</c:v>
                </c:pt>
                <c:pt idx="65">
                  <c:v>0.99964284374310985</c:v>
                </c:pt>
                <c:pt idx="66">
                  <c:v>0.99969075704835153</c:v>
                </c:pt>
                <c:pt idx="67">
                  <c:v>0.99973205278206834</c:v>
                </c:pt>
                <c:pt idx="68">
                  <c:v>0.99976766963833852</c:v>
                </c:pt>
                <c:pt idx="69">
                  <c:v>0.9997984099250935</c:v>
                </c:pt>
                <c:pt idx="70">
                  <c:v>0.99982495980012009</c:v>
                </c:pt>
                <c:pt idx="71">
                  <c:v>0.99984790645180865</c:v>
                </c:pt>
                <c:pt idx="72">
                  <c:v>0.99986775269199879</c:v>
                </c:pt>
                <c:pt idx="73">
                  <c:v>0.99988492935625617</c:v>
                </c:pt>
                <c:pt idx="74">
                  <c:v>0.99989980584598603</c:v>
                </c:pt>
                <c:pt idx="75">
                  <c:v>0.99991269909526659</c:v>
                </c:pt>
                <c:pt idx="76">
                  <c:v>0.99992388120173115</c:v>
                </c:pt>
                <c:pt idx="77">
                  <c:v>0.99993358592401271</c:v>
                </c:pt>
                <c:pt idx="78">
                  <c:v>0.99994201421715567</c:v>
                </c:pt>
                <c:pt idx="79">
                  <c:v>0.99994933895110427</c:v>
                </c:pt>
                <c:pt idx="80">
                  <c:v>0.99995570893515884</c:v>
                </c:pt>
                <c:pt idx="81">
                  <c:v>0.99996125235250888</c:v>
                </c:pt>
                <c:pt idx="82">
                  <c:v>0.99996607969307427</c:v>
                </c:pt>
                <c:pt idx="83">
                  <c:v>0.99997028625946338</c:v>
                </c:pt>
                <c:pt idx="84">
                  <c:v>0.99997395430949898</c:v>
                </c:pt>
                <c:pt idx="85">
                  <c:v>0.99997715488916006</c:v>
                </c:pt>
                <c:pt idx="86">
                  <c:v>0.99997994940165758</c:v>
                </c:pt>
                <c:pt idx="87">
                  <c:v>0.99998239095147656</c:v>
                </c:pt>
                <c:pt idx="88">
                  <c:v>0.99998452549639227</c:v>
                </c:pt>
                <c:pt idx="89">
                  <c:v>0.99998639283552471</c:v>
                </c:pt>
                <c:pt idx="90">
                  <c:v>0.99998802745731163</c:v>
                </c:pt>
                <c:pt idx="91">
                  <c:v>0.99998945926772642</c:v>
                </c:pt>
                <c:pt idx="92">
                  <c:v>0.99999071421605679</c:v>
                </c:pt>
                <c:pt idx="93">
                  <c:v>0.99999181483300092</c:v>
                </c:pt>
                <c:pt idx="94">
                  <c:v>0.99999278069366404</c:v>
                </c:pt>
                <c:pt idx="95">
                  <c:v>0.99999362881619513</c:v>
                </c:pt>
                <c:pt idx="96">
                  <c:v>0.99999437400522861</c:v>
                </c:pt>
                <c:pt idx="97">
                  <c:v>0.99999502914796645</c:v>
                </c:pt>
                <c:pt idx="98">
                  <c:v>0.99999560546959165</c:v>
                </c:pt>
                <c:pt idx="99">
                  <c:v>0.99999611275374334</c:v>
                </c:pt>
                <c:pt idx="100">
                  <c:v>0.99999655953295141</c:v>
                </c:pt>
                <c:pt idx="101">
                  <c:v>0.99999695325323024</c:v>
                </c:pt>
                <c:pt idx="102">
                  <c:v>0.99999730041642731</c:v>
                </c:pt>
                <c:pt idx="103">
                  <c:v>0.99999760670340998</c:v>
                </c:pt>
                <c:pt idx="104">
                  <c:v>0.99999787708073895</c:v>
                </c:pt>
                <c:pt idx="105">
                  <c:v>0.99999811589309695</c:v>
                </c:pt>
                <c:pt idx="106">
                  <c:v>0.99999832694342738</c:v>
                </c:pt>
                <c:pt idx="107">
                  <c:v>0.99999851356245795</c:v>
                </c:pt>
                <c:pt idx="108">
                  <c:v>0.9999986786690539</c:v>
                </c:pt>
                <c:pt idx="109">
                  <c:v>0.9999988248226418</c:v>
                </c:pt>
                <c:pt idx="110">
                  <c:v>0.9999989542687735</c:v>
                </c:pt>
                <c:pt idx="111">
                  <c:v>0.99999906897875179</c:v>
                </c:pt>
                <c:pt idx="112">
                  <c:v>0.99999917068411337</c:v>
                </c:pt>
                <c:pt idx="113">
                  <c:v>0.99999926090665248</c:v>
                </c:pt>
                <c:pt idx="114">
                  <c:v>0.99999934098457965</c:v>
                </c:pt>
                <c:pt idx="115">
                  <c:v>0.99999941209532495</c:v>
                </c:pt>
                <c:pt idx="116">
                  <c:v>0.99999947527542843</c:v>
                </c:pt>
                <c:pt idx="117">
                  <c:v>0.99999953143790021</c:v>
                </c:pt>
                <c:pt idx="118">
                  <c:v>0.9999995813873801</c:v>
                </c:pt>
                <c:pt idx="119">
                  <c:v>0.99999962583338409</c:v>
                </c:pt>
                <c:pt idx="120">
                  <c:v>0.99999966540188501</c:v>
                </c:pt>
                <c:pt idx="121">
                  <c:v>0.99999970064544341</c:v>
                </c:pt>
                <c:pt idx="122">
                  <c:v>0.99999973205207437</c:v>
                </c:pt>
                <c:pt idx="123">
                  <c:v>0.99999976005301261</c:v>
                </c:pt>
                <c:pt idx="124">
                  <c:v>0.99999978502951681</c:v>
                </c:pt>
                <c:pt idx="125">
                  <c:v>0.99999980731883464</c:v>
                </c:pt>
                <c:pt idx="126">
                  <c:v>0.99999982721943625</c:v>
                </c:pt>
                <c:pt idx="127">
                  <c:v>0.99999984499560579</c:v>
                </c:pt>
                <c:pt idx="128">
                  <c:v>0.99999986088147552</c:v>
                </c:pt>
                <c:pt idx="129">
                  <c:v>0.99999987508456856</c:v>
                </c:pt>
                <c:pt idx="130">
                  <c:v>0.99999988778891424</c:v>
                </c:pt>
                <c:pt idx="131">
                  <c:v>0.99999989915778786</c:v>
                </c:pt>
                <c:pt idx="132">
                  <c:v>0.9999999093361216</c:v>
                </c:pt>
                <c:pt idx="133">
                  <c:v>0.99999991845262737</c:v>
                </c:pt>
                <c:pt idx="134">
                  <c:v>0.99999992662166681</c:v>
                </c:pt>
                <c:pt idx="135">
                  <c:v>0.99999993394489939</c:v>
                </c:pt>
                <c:pt idx="136">
                  <c:v>0.99999994051273589</c:v>
                </c:pt>
                <c:pt idx="137">
                  <c:v>0.99999994640562073</c:v>
                </c:pt>
                <c:pt idx="138">
                  <c:v>0.99999995169516342</c:v>
                </c:pt>
                <c:pt idx="139">
                  <c:v>0.9999999564451385</c:v>
                </c:pt>
                <c:pt idx="140">
                  <c:v>0.99999996071236841</c:v>
                </c:pt>
                <c:pt idx="141">
                  <c:v>0.99999996454750428</c:v>
                </c:pt>
                <c:pt idx="142">
                  <c:v>0.99999996799571678</c:v>
                </c:pt>
                <c:pt idx="143">
                  <c:v>0.99999997109730632</c:v>
                </c:pt>
                <c:pt idx="144">
                  <c:v>0.9999999738882448</c:v>
                </c:pt>
                <c:pt idx="145">
                  <c:v>0.99999997640065397</c:v>
                </c:pt>
                <c:pt idx="146">
                  <c:v>0.99999997866323032</c:v>
                </c:pt>
                <c:pt idx="147">
                  <c:v>0.99999998070162133</c:v>
                </c:pt>
                <c:pt idx="148">
                  <c:v>0.99999998253875899</c:v>
                </c:pt>
                <c:pt idx="149">
                  <c:v>0.99999998419515634</c:v>
                </c:pt>
                <c:pt idx="150">
                  <c:v>0.99999998568917015</c:v>
                </c:pt>
                <c:pt idx="151">
                  <c:v>0.99999998703723436</c:v>
                </c:pt>
                <c:pt idx="152">
                  <c:v>0.99999998825406788</c:v>
                </c:pt>
                <c:pt idx="153">
                  <c:v>0.99999998935285861</c:v>
                </c:pt>
                <c:pt idx="154">
                  <c:v>0.99999999034542786</c:v>
                </c:pt>
                <c:pt idx="155">
                  <c:v>0.99999999124237604</c:v>
                </c:pt>
                <c:pt idx="156">
                  <c:v>0.99999999205321255</c:v>
                </c:pt>
                <c:pt idx="157">
                  <c:v>0.99999999278647167</c:v>
                </c:pt>
                <c:pt idx="158">
                  <c:v>0.99999999344981516</c:v>
                </c:pt>
                <c:pt idx="159">
                  <c:v>0.99999999405012485</c:v>
                </c:pt>
                <c:pt idx="160">
                  <c:v>0.99999999459358357</c:v>
                </c:pt>
                <c:pt idx="161">
                  <c:v>0.99999999508574922</c:v>
                </c:pt>
                <c:pt idx="162">
                  <c:v>0.99999999553161889</c:v>
                </c:pt>
                <c:pt idx="163">
                  <c:v>0.99999999593568789</c:v>
                </c:pt>
                <c:pt idx="164">
                  <c:v>0.99999999630200154</c:v>
                </c:pt>
                <c:pt idx="165">
                  <c:v>0.99999999663420125</c:v>
                </c:pt>
                <c:pt idx="166">
                  <c:v>0.99999999693556629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420-47DD-856B-D3F823B6C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6125568"/>
        <c:axId val="2056117408"/>
      </c:scatterChart>
      <c:valAx>
        <c:axId val="2056125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k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𝜇𝑚^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</a:rPr>
                  <a:t>2]</a:t>
                </a:r>
                <a:endParaRPr lang="en-US" sz="1100" b="0" i="0" u="none" strike="noStrike" kern="1200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56117408"/>
        <c:crosses val="autoZero"/>
        <c:crossBetween val="midCat"/>
      </c:valAx>
      <c:valAx>
        <c:axId val="20561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A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Cumulative Density </a:t>
                </a:r>
                <a:r>
                  <a:rPr lang="fr-CA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Function</a:t>
                </a:r>
                <a:endParaRPr lang="fr-CA" sz="100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56125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527818015848456"/>
          <c:y val="0.39207093904928553"/>
          <c:w val="0.14194413597664948"/>
          <c:h val="0.396413677456984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'Monte-Carlo'!$A$2:$A$223</c:f>
              <c:numCache>
                <c:formatCode>0.00E+00</c:formatCode>
                <c:ptCount val="222"/>
                <c:pt idx="0" formatCode="0.000E+00">
                  <c:v>35.911845</c:v>
                </c:pt>
                <c:pt idx="1">
                  <c:v>33.538131</c:v>
                </c:pt>
                <c:pt idx="2">
                  <c:v>45.409543999999997</c:v>
                </c:pt>
                <c:pt idx="3">
                  <c:v>31.181342000000001</c:v>
                </c:pt>
                <c:pt idx="4">
                  <c:v>22.235628999999999</c:v>
                </c:pt>
                <c:pt idx="5">
                  <c:v>33.052174000000001</c:v>
                </c:pt>
                <c:pt idx="6">
                  <c:v>20.153106000000001</c:v>
                </c:pt>
                <c:pt idx="7">
                  <c:v>24.885192</c:v>
                </c:pt>
                <c:pt idx="8">
                  <c:v>11.398958</c:v>
                </c:pt>
                <c:pt idx="9">
                  <c:v>46.799703000000001</c:v>
                </c:pt>
                <c:pt idx="10">
                  <c:v>12.239124</c:v>
                </c:pt>
                <c:pt idx="11">
                  <c:v>35.601605999999997</c:v>
                </c:pt>
                <c:pt idx="12">
                  <c:v>48.155290000000001</c:v>
                </c:pt>
                <c:pt idx="13">
                  <c:v>36.350883000000003</c:v>
                </c:pt>
                <c:pt idx="14">
                  <c:v>34.882855999999997</c:v>
                </c:pt>
                <c:pt idx="15">
                  <c:v>20.845967000000002</c:v>
                </c:pt>
                <c:pt idx="16">
                  <c:v>21.578142</c:v>
                </c:pt>
                <c:pt idx="17">
                  <c:v>19.546772000000001</c:v>
                </c:pt>
                <c:pt idx="18">
                  <c:v>18.059199</c:v>
                </c:pt>
                <c:pt idx="19">
                  <c:v>32.984647000000002</c:v>
                </c:pt>
                <c:pt idx="20">
                  <c:v>18.109113000000001</c:v>
                </c:pt>
                <c:pt idx="21">
                  <c:v>23.277153999999999</c:v>
                </c:pt>
                <c:pt idx="22">
                  <c:v>28.887646</c:v>
                </c:pt>
                <c:pt idx="23">
                  <c:v>21.621769</c:v>
                </c:pt>
                <c:pt idx="24">
                  <c:v>22.250857</c:v>
                </c:pt>
                <c:pt idx="25">
                  <c:v>31.348423</c:v>
                </c:pt>
                <c:pt idx="26">
                  <c:v>44.480060999999999</c:v>
                </c:pt>
                <c:pt idx="27">
                  <c:v>32.495100000000001</c:v>
                </c:pt>
                <c:pt idx="28">
                  <c:v>17.155498999999999</c:v>
                </c:pt>
                <c:pt idx="29">
                  <c:v>30.904755999999999</c:v>
                </c:pt>
                <c:pt idx="30">
                  <c:v>18.202268</c:v>
                </c:pt>
                <c:pt idx="31">
                  <c:v>25.029136000000001</c:v>
                </c:pt>
                <c:pt idx="32">
                  <c:v>22.332485999999999</c:v>
                </c:pt>
                <c:pt idx="33">
                  <c:v>14.588493</c:v>
                </c:pt>
                <c:pt idx="34">
                  <c:v>29.950793999999998</c:v>
                </c:pt>
                <c:pt idx="35">
                  <c:v>17.799004</c:v>
                </c:pt>
                <c:pt idx="36">
                  <c:v>14.732241999999999</c:v>
                </c:pt>
                <c:pt idx="37">
                  <c:v>16.728985000000002</c:v>
                </c:pt>
                <c:pt idx="38">
                  <c:v>10.730276</c:v>
                </c:pt>
                <c:pt idx="39">
                  <c:v>23.886614000000002</c:v>
                </c:pt>
                <c:pt idx="40">
                  <c:v>28.099174000000001</c:v>
                </c:pt>
                <c:pt idx="41">
                  <c:v>16.738831999999999</c:v>
                </c:pt>
                <c:pt idx="42">
                  <c:v>27.321501999999999</c:v>
                </c:pt>
                <c:pt idx="43">
                  <c:v>19.020061999999999</c:v>
                </c:pt>
                <c:pt idx="44">
                  <c:v>9.0347179999999998</c:v>
                </c:pt>
                <c:pt idx="45">
                  <c:v>47.533459999999998</c:v>
                </c:pt>
                <c:pt idx="46">
                  <c:v>33.553994000000003</c:v>
                </c:pt>
                <c:pt idx="47">
                  <c:v>25.883607000000001</c:v>
                </c:pt>
                <c:pt idx="48">
                  <c:v>51.731954999999999</c:v>
                </c:pt>
                <c:pt idx="49">
                  <c:v>23.088867</c:v>
                </c:pt>
                <c:pt idx="50">
                  <c:v>35.540362000000002</c:v>
                </c:pt>
                <c:pt idx="51">
                  <c:v>22.424316000000001</c:v>
                </c:pt>
                <c:pt idx="52">
                  <c:v>15.228737000000001</c:v>
                </c:pt>
                <c:pt idx="53">
                  <c:v>16.261927</c:v>
                </c:pt>
                <c:pt idx="54">
                  <c:v>20.857227000000002</c:v>
                </c:pt>
                <c:pt idx="55">
                  <c:v>15.379339</c:v>
                </c:pt>
                <c:pt idx="56">
                  <c:v>25.566827</c:v>
                </c:pt>
                <c:pt idx="57">
                  <c:v>36.613793000000001</c:v>
                </c:pt>
                <c:pt idx="58">
                  <c:v>15.154951000000001</c:v>
                </c:pt>
                <c:pt idx="59">
                  <c:v>28.147500999999998</c:v>
                </c:pt>
                <c:pt idx="60">
                  <c:v>33.918101999999998</c:v>
                </c:pt>
                <c:pt idx="61">
                  <c:v>11.582407</c:v>
                </c:pt>
                <c:pt idx="62">
                  <c:v>20.923143</c:v>
                </c:pt>
                <c:pt idx="63">
                  <c:v>33.626258999999997</c:v>
                </c:pt>
                <c:pt idx="64">
                  <c:v>44.833697000000001</c:v>
                </c:pt>
                <c:pt idx="65">
                  <c:v>29.639206999999999</c:v>
                </c:pt>
                <c:pt idx="66">
                  <c:v>59.045591999999999</c:v>
                </c:pt>
                <c:pt idx="67">
                  <c:v>46.981966999999997</c:v>
                </c:pt>
                <c:pt idx="68">
                  <c:v>16.328014</c:v>
                </c:pt>
                <c:pt idx="69">
                  <c:v>26.040944</c:v>
                </c:pt>
                <c:pt idx="70">
                  <c:v>18.168078999999999</c:v>
                </c:pt>
                <c:pt idx="71">
                  <c:v>19.396339000000001</c:v>
                </c:pt>
                <c:pt idx="72">
                  <c:v>19.478601000000001</c:v>
                </c:pt>
                <c:pt idx="73">
                  <c:v>26.125463</c:v>
                </c:pt>
                <c:pt idx="74">
                  <c:v>32.085858999999999</c:v>
                </c:pt>
                <c:pt idx="75">
                  <c:v>31.973735000000001</c:v>
                </c:pt>
                <c:pt idx="76">
                  <c:v>47.843372000000002</c:v>
                </c:pt>
                <c:pt idx="77">
                  <c:v>32.070613999999999</c:v>
                </c:pt>
                <c:pt idx="78">
                  <c:v>17.547602000000001</c:v>
                </c:pt>
                <c:pt idx="79">
                  <c:v>27.353572</c:v>
                </c:pt>
                <c:pt idx="80">
                  <c:v>25.651271999999999</c:v>
                </c:pt>
                <c:pt idx="81">
                  <c:v>33.406345000000002</c:v>
                </c:pt>
                <c:pt idx="82">
                  <c:v>44.249184</c:v>
                </c:pt>
                <c:pt idx="83">
                  <c:v>30.006246999999998</c:v>
                </c:pt>
                <c:pt idx="84">
                  <c:v>30.474647000000001</c:v>
                </c:pt>
                <c:pt idx="85">
                  <c:v>43.645477999999997</c:v>
                </c:pt>
                <c:pt idx="86">
                  <c:v>31.640215999999999</c:v>
                </c:pt>
                <c:pt idx="87">
                  <c:v>39.642234000000002</c:v>
                </c:pt>
                <c:pt idx="88">
                  <c:v>41.429096000000001</c:v>
                </c:pt>
                <c:pt idx="89">
                  <c:v>15.272474000000001</c:v>
                </c:pt>
                <c:pt idx="90">
                  <c:v>18.585694</c:v>
                </c:pt>
                <c:pt idx="91">
                  <c:v>30.100190000000001</c:v>
                </c:pt>
                <c:pt idx="92">
                  <c:v>18.152466</c:v>
                </c:pt>
                <c:pt idx="93">
                  <c:v>15.210998</c:v>
                </c:pt>
                <c:pt idx="94">
                  <c:v>35.524478000000002</c:v>
                </c:pt>
                <c:pt idx="95">
                  <c:v>59.711727000000003</c:v>
                </c:pt>
                <c:pt idx="96">
                  <c:v>30.034946999999999</c:v>
                </c:pt>
                <c:pt idx="97">
                  <c:v>30.752227999999999</c:v>
                </c:pt>
                <c:pt idx="98">
                  <c:v>31.663309999999999</c:v>
                </c:pt>
                <c:pt idx="99">
                  <c:v>45.357121999999997</c:v>
                </c:pt>
                <c:pt idx="100">
                  <c:v>32.453243999999998</c:v>
                </c:pt>
                <c:pt idx="101">
                  <c:v>10.624014000000001</c:v>
                </c:pt>
                <c:pt idx="102">
                  <c:v>27.340658999999999</c:v>
                </c:pt>
                <c:pt idx="103">
                  <c:v>14.9664</c:v>
                </c:pt>
                <c:pt idx="104">
                  <c:v>27.103231999999998</c:v>
                </c:pt>
                <c:pt idx="105">
                  <c:v>31.566044999999999</c:v>
                </c:pt>
                <c:pt idx="106">
                  <c:v>31.109511999999999</c:v>
                </c:pt>
                <c:pt idx="107">
                  <c:v>25.354544000000001</c:v>
                </c:pt>
                <c:pt idx="108">
                  <c:v>21.223222</c:v>
                </c:pt>
                <c:pt idx="109">
                  <c:v>49.988799</c:v>
                </c:pt>
                <c:pt idx="110">
                  <c:v>27.297087000000001</c:v>
                </c:pt>
                <c:pt idx="111">
                  <c:v>33.555169999999997</c:v>
                </c:pt>
                <c:pt idx="112">
                  <c:v>14.568887</c:v>
                </c:pt>
                <c:pt idx="113">
                  <c:v>41.502260999999997</c:v>
                </c:pt>
                <c:pt idx="114">
                  <c:v>21.644832000000001</c:v>
                </c:pt>
                <c:pt idx="115">
                  <c:v>33.753211999999998</c:v>
                </c:pt>
                <c:pt idx="116">
                  <c:v>12.863089</c:v>
                </c:pt>
                <c:pt idx="117">
                  <c:v>30.868766999999998</c:v>
                </c:pt>
                <c:pt idx="118">
                  <c:v>11.706860000000001</c:v>
                </c:pt>
                <c:pt idx="119">
                  <c:v>23.814720000000001</c:v>
                </c:pt>
                <c:pt idx="120">
                  <c:v>24.345918999999999</c:v>
                </c:pt>
                <c:pt idx="121">
                  <c:v>33.571406000000003</c:v>
                </c:pt>
                <c:pt idx="122">
                  <c:v>39.996746999999999</c:v>
                </c:pt>
                <c:pt idx="123">
                  <c:v>29.612449000000002</c:v>
                </c:pt>
                <c:pt idx="124">
                  <c:v>44.176752</c:v>
                </c:pt>
                <c:pt idx="125">
                  <c:v>31.749929999999999</c:v>
                </c:pt>
                <c:pt idx="126">
                  <c:v>48.104211999999997</c:v>
                </c:pt>
                <c:pt idx="127">
                  <c:v>13.144962</c:v>
                </c:pt>
                <c:pt idx="128">
                  <c:v>18.307562000000001</c:v>
                </c:pt>
                <c:pt idx="129">
                  <c:v>27.874880999999998</c:v>
                </c:pt>
                <c:pt idx="130">
                  <c:v>22.328592</c:v>
                </c:pt>
                <c:pt idx="131">
                  <c:v>28.780819999999999</c:v>
                </c:pt>
                <c:pt idx="132">
                  <c:v>43.268377999999998</c:v>
                </c:pt>
                <c:pt idx="133">
                  <c:v>24.843230999999999</c:v>
                </c:pt>
                <c:pt idx="134">
                  <c:v>28.810628999999999</c:v>
                </c:pt>
                <c:pt idx="135">
                  <c:v>38.063361</c:v>
                </c:pt>
                <c:pt idx="136">
                  <c:v>45.782356</c:v>
                </c:pt>
                <c:pt idx="137">
                  <c:v>23.522960000000001</c:v>
                </c:pt>
                <c:pt idx="138">
                  <c:v>27.291405000000001</c:v>
                </c:pt>
                <c:pt idx="139">
                  <c:v>27.457273000000001</c:v>
                </c:pt>
                <c:pt idx="140">
                  <c:v>31.665610999999998</c:v>
                </c:pt>
                <c:pt idx="141">
                  <c:v>34.104269000000002</c:v>
                </c:pt>
                <c:pt idx="142">
                  <c:v>33.450623</c:v>
                </c:pt>
                <c:pt idx="143">
                  <c:v>20.338287999999999</c:v>
                </c:pt>
                <c:pt idx="144">
                  <c:v>27.619593999999999</c:v>
                </c:pt>
                <c:pt idx="145">
                  <c:v>35.715656000000003</c:v>
                </c:pt>
                <c:pt idx="146">
                  <c:v>25.865987000000001</c:v>
                </c:pt>
                <c:pt idx="147">
                  <c:v>36.628163000000001</c:v>
                </c:pt>
                <c:pt idx="148">
                  <c:v>16.072402</c:v>
                </c:pt>
                <c:pt idx="149">
                  <c:v>18.736143999999999</c:v>
                </c:pt>
                <c:pt idx="150">
                  <c:v>26.348875</c:v>
                </c:pt>
                <c:pt idx="151">
                  <c:v>19.627265999999999</c:v>
                </c:pt>
                <c:pt idx="152">
                  <c:v>23.625198999999999</c:v>
                </c:pt>
                <c:pt idx="153">
                  <c:v>37.342343</c:v>
                </c:pt>
                <c:pt idx="154">
                  <c:v>37.879268000000003</c:v>
                </c:pt>
                <c:pt idx="155">
                  <c:v>8.9281919999999992</c:v>
                </c:pt>
                <c:pt idx="156">
                  <c:v>23.099402000000001</c:v>
                </c:pt>
                <c:pt idx="157">
                  <c:v>51.094841000000002</c:v>
                </c:pt>
                <c:pt idx="158">
                  <c:v>26.38832</c:v>
                </c:pt>
                <c:pt idx="159">
                  <c:v>40.713647000000002</c:v>
                </c:pt>
                <c:pt idx="160">
                  <c:v>32.669460999999998</c:v>
                </c:pt>
                <c:pt idx="161">
                  <c:v>20.55789</c:v>
                </c:pt>
                <c:pt idx="162">
                  <c:v>16.576803000000002</c:v>
                </c:pt>
                <c:pt idx="163">
                  <c:v>24.147587999999999</c:v>
                </c:pt>
                <c:pt idx="164">
                  <c:v>44.488239999999998</c:v>
                </c:pt>
                <c:pt idx="165">
                  <c:v>25.027336999999999</c:v>
                </c:pt>
                <c:pt idx="166">
                  <c:v>30.756350000000001</c:v>
                </c:pt>
                <c:pt idx="167">
                  <c:v>12.680446999999999</c:v>
                </c:pt>
                <c:pt idx="168">
                  <c:v>29.331904000000002</c:v>
                </c:pt>
                <c:pt idx="169">
                  <c:v>65.959841999999995</c:v>
                </c:pt>
                <c:pt idx="170">
                  <c:v>36.372075000000002</c:v>
                </c:pt>
                <c:pt idx="171">
                  <c:v>26.483654999999999</c:v>
                </c:pt>
                <c:pt idx="172">
                  <c:v>20.253837999999998</c:v>
                </c:pt>
                <c:pt idx="173">
                  <c:v>43.722330999999997</c:v>
                </c:pt>
                <c:pt idx="174">
                  <c:v>38.857835000000001</c:v>
                </c:pt>
                <c:pt idx="175">
                  <c:v>29.130763999999999</c:v>
                </c:pt>
                <c:pt idx="176">
                  <c:v>33.657193999999997</c:v>
                </c:pt>
                <c:pt idx="177">
                  <c:v>22.234867000000001</c:v>
                </c:pt>
                <c:pt idx="178">
                  <c:v>32.828063999999998</c:v>
                </c:pt>
                <c:pt idx="179">
                  <c:v>24.233466</c:v>
                </c:pt>
                <c:pt idx="180">
                  <c:v>31.856971999999999</c:v>
                </c:pt>
                <c:pt idx="181">
                  <c:v>25.623861999999999</c:v>
                </c:pt>
                <c:pt idx="182">
                  <c:v>24.795867999999999</c:v>
                </c:pt>
                <c:pt idx="183">
                  <c:v>16.616081000000001</c:v>
                </c:pt>
                <c:pt idx="184">
                  <c:v>37.333773000000001</c:v>
                </c:pt>
                <c:pt idx="185">
                  <c:v>33.216445999999998</c:v>
                </c:pt>
                <c:pt idx="186">
                  <c:v>23.855857</c:v>
                </c:pt>
                <c:pt idx="187">
                  <c:v>23.321197000000002</c:v>
                </c:pt>
                <c:pt idx="188">
                  <c:v>22.968553</c:v>
                </c:pt>
                <c:pt idx="189">
                  <c:v>15.307342</c:v>
                </c:pt>
                <c:pt idx="190">
                  <c:v>22.620398999999999</c:v>
                </c:pt>
                <c:pt idx="191">
                  <c:v>41.628543999999998</c:v>
                </c:pt>
                <c:pt idx="192">
                  <c:v>24.902311999999998</c:v>
                </c:pt>
                <c:pt idx="193">
                  <c:v>35.081063999999998</c:v>
                </c:pt>
                <c:pt idx="194">
                  <c:v>22.069634000000001</c:v>
                </c:pt>
                <c:pt idx="195">
                  <c:v>38.804873999999998</c:v>
                </c:pt>
                <c:pt idx="196">
                  <c:v>37.013993999999997</c:v>
                </c:pt>
                <c:pt idx="197">
                  <c:v>23.738935000000001</c:v>
                </c:pt>
                <c:pt idx="198">
                  <c:v>36.545178</c:v>
                </c:pt>
                <c:pt idx="199">
                  <c:v>35.028616</c:v>
                </c:pt>
                <c:pt idx="200">
                  <c:v>16.14396</c:v>
                </c:pt>
                <c:pt idx="201">
                  <c:v>19.204688000000001</c:v>
                </c:pt>
                <c:pt idx="202">
                  <c:v>38.35351</c:v>
                </c:pt>
                <c:pt idx="203">
                  <c:v>14.182283</c:v>
                </c:pt>
                <c:pt idx="204">
                  <c:v>21.964670999999999</c:v>
                </c:pt>
                <c:pt idx="205">
                  <c:v>29.652508999999998</c:v>
                </c:pt>
                <c:pt idx="206">
                  <c:v>26.087478000000001</c:v>
                </c:pt>
                <c:pt idx="207">
                  <c:v>34.153379000000001</c:v>
                </c:pt>
                <c:pt idx="208">
                  <c:v>16.014607000000002</c:v>
                </c:pt>
                <c:pt idx="209">
                  <c:v>28.678609999999999</c:v>
                </c:pt>
                <c:pt idx="210">
                  <c:v>38.639882999999998</c:v>
                </c:pt>
                <c:pt idx="211">
                  <c:v>21.656282999999998</c:v>
                </c:pt>
                <c:pt idx="212">
                  <c:v>15.317987</c:v>
                </c:pt>
                <c:pt idx="213">
                  <c:v>28.364968999999999</c:v>
                </c:pt>
                <c:pt idx="214">
                  <c:v>36.280365000000003</c:v>
                </c:pt>
                <c:pt idx="215">
                  <c:v>31.123885999999999</c:v>
                </c:pt>
                <c:pt idx="216">
                  <c:v>57.092722999999999</c:v>
                </c:pt>
                <c:pt idx="217">
                  <c:v>33.227274000000001</c:v>
                </c:pt>
                <c:pt idx="218">
                  <c:v>18.988734999999998</c:v>
                </c:pt>
                <c:pt idx="219">
                  <c:v>23.373093000000001</c:v>
                </c:pt>
                <c:pt idx="220">
                  <c:v>37.613441999999999</c:v>
                </c:pt>
                <c:pt idx="221">
                  <c:v>18.797550999999999</c:v>
                </c:pt>
              </c:numCache>
            </c:numRef>
          </c:xVal>
          <c:yVal>
            <c:numRef>
              <c:f>'Monte-Carlo'!$C$2:$C$223</c:f>
              <c:numCache>
                <c:formatCode>General</c:formatCode>
                <c:ptCount val="222"/>
                <c:pt idx="0">
                  <c:v>2.1250756941957744E-2</c:v>
                </c:pt>
                <c:pt idx="1">
                  <c:v>2.5800793019603547E-2</c:v>
                </c:pt>
                <c:pt idx="2">
                  <c:v>8.560902498485741E-3</c:v>
                </c:pt>
                <c:pt idx="3">
                  <c:v>3.0627281127019693E-2</c:v>
                </c:pt>
                <c:pt idx="4">
                  <c:v>4.2179203645599163E-2</c:v>
                </c:pt>
                <c:pt idx="5">
                  <c:v>2.6780345682060579E-2</c:v>
                </c:pt>
                <c:pt idx="6">
                  <c:v>3.9967403929301031E-2</c:v>
                </c:pt>
                <c:pt idx="7">
                  <c:v>4.1359451997080798E-2</c:v>
                </c:pt>
                <c:pt idx="8">
                  <c:v>7.9441217120480422E-3</c:v>
                </c:pt>
                <c:pt idx="9">
                  <c:v>7.4114944436126798E-3</c:v>
                </c:pt>
                <c:pt idx="10">
                  <c:v>1.0973528292218031E-2</c:v>
                </c:pt>
                <c:pt idx="11">
                  <c:v>2.1819018555066225E-2</c:v>
                </c:pt>
                <c:pt idx="12">
                  <c:v>6.4286930657635015E-3</c:v>
                </c:pt>
                <c:pt idx="13">
                  <c:v>2.0461963356865499E-2</c:v>
                </c:pt>
                <c:pt idx="14">
                  <c:v>2.3168290726948051E-2</c:v>
                </c:pt>
                <c:pt idx="15">
                  <c:v>4.1019480101352333E-2</c:v>
                </c:pt>
                <c:pt idx="16">
                  <c:v>4.1783753652606045E-2</c:v>
                </c:pt>
                <c:pt idx="17">
                  <c:v>3.8777979023524194E-2</c:v>
                </c:pt>
                <c:pt idx="18">
                  <c:v>3.4807790181116204E-2</c:v>
                </c:pt>
                <c:pt idx="19">
                  <c:v>2.6917401995106324E-2</c:v>
                </c:pt>
                <c:pt idx="20">
                  <c:v>3.4964365019066128E-2</c:v>
                </c:pt>
                <c:pt idx="21">
                  <c:v>4.2284288463725277E-2</c:v>
                </c:pt>
                <c:pt idx="22">
                  <c:v>3.5257191107938166E-2</c:v>
                </c:pt>
                <c:pt idx="23">
                  <c:v>4.1818341988064167E-2</c:v>
                </c:pt>
                <c:pt idx="24">
                  <c:v>4.2185231478853523E-2</c:v>
                </c:pt>
                <c:pt idx="25">
                  <c:v>3.0281865082728003E-2</c:v>
                </c:pt>
                <c:pt idx="26">
                  <c:v>9.4167182042531467E-3</c:v>
                </c:pt>
                <c:pt idx="27">
                  <c:v>2.7916724476612077E-2</c:v>
                </c:pt>
                <c:pt idx="28">
                  <c:v>3.1717090696866825E-2</c:v>
                </c:pt>
                <c:pt idx="29">
                  <c:v>3.1198386761460556E-2</c:v>
                </c:pt>
                <c:pt idx="30">
                  <c:v>3.5252418576088913E-2</c:v>
                </c:pt>
                <c:pt idx="31">
                  <c:v>4.1221446041158356E-2</c:v>
                </c:pt>
                <c:pt idx="32">
                  <c:v>4.2215187513548372E-2</c:v>
                </c:pt>
                <c:pt idx="33">
                  <c:v>2.1006690131898226E-2</c:v>
                </c:pt>
                <c:pt idx="34">
                  <c:v>3.3150571869136308E-2</c:v>
                </c:pt>
                <c:pt idx="35">
                  <c:v>3.3966814057763667E-2</c:v>
                </c:pt>
                <c:pt idx="36">
                  <c:v>2.1647233286593879E-2</c:v>
                </c:pt>
                <c:pt idx="37">
                  <c:v>3.0104056896418194E-2</c:v>
                </c:pt>
                <c:pt idx="38">
                  <c:v>5.8743041089590201E-3</c:v>
                </c:pt>
                <c:pt idx="39">
                  <c:v>4.2076233431323308E-2</c:v>
                </c:pt>
                <c:pt idx="40">
                  <c:v>3.6737498989101058E-2</c:v>
                </c:pt>
                <c:pt idx="41">
                  <c:v>3.0142298955344191E-2</c:v>
                </c:pt>
                <c:pt idx="42">
                  <c:v>3.8097693672265259E-2</c:v>
                </c:pt>
                <c:pt idx="43">
                  <c:v>3.7540726756186193E-2</c:v>
                </c:pt>
                <c:pt idx="44">
                  <c:v>2.1704492067102774E-3</c:v>
                </c:pt>
                <c:pt idx="45">
                  <c:v>6.8634962998379342E-3</c:v>
                </c:pt>
                <c:pt idx="46">
                  <c:v>2.5769035172952471E-2</c:v>
                </c:pt>
                <c:pt idx="47">
                  <c:v>4.0244955031996765E-2</c:v>
                </c:pt>
                <c:pt idx="48">
                  <c:v>4.3896547330619737E-3</c:v>
                </c:pt>
                <c:pt idx="49">
                  <c:v>4.2309900140319573E-2</c:v>
                </c:pt>
                <c:pt idx="50">
                  <c:v>2.1932233502420555E-2</c:v>
                </c:pt>
                <c:pt idx="51">
                  <c:v>4.2244173004700028E-2</c:v>
                </c:pt>
                <c:pt idx="52">
                  <c:v>2.3844153996836981E-2</c:v>
                </c:pt>
                <c:pt idx="53">
                  <c:v>2.8240806328180879E-2</c:v>
                </c:pt>
                <c:pt idx="54">
                  <c:v>4.103390512532918E-2</c:v>
                </c:pt>
                <c:pt idx="55">
                  <c:v>2.450283733031065E-2</c:v>
                </c:pt>
                <c:pt idx="56">
                  <c:v>4.0636840771465725E-2</c:v>
                </c:pt>
                <c:pt idx="57">
                  <c:v>1.9998504802851751E-2</c:v>
                </c:pt>
                <c:pt idx="58">
                  <c:v>2.3519864508070348E-2</c:v>
                </c:pt>
                <c:pt idx="59">
                  <c:v>3.6649392205932267E-2</c:v>
                </c:pt>
                <c:pt idx="60">
                  <c:v>2.5044292332327509E-2</c:v>
                </c:pt>
                <c:pt idx="61">
                  <c:v>8.5674626794475621E-3</c:v>
                </c:pt>
                <c:pt idx="62">
                  <c:v>4.1116653350232138E-2</c:v>
                </c:pt>
                <c:pt idx="63">
                  <c:v>2.5624547305790456E-2</c:v>
                </c:pt>
                <c:pt idx="64">
                  <c:v>9.0824946959861767E-3</c:v>
                </c:pt>
                <c:pt idx="65">
                  <c:v>3.3777892273139869E-2</c:v>
                </c:pt>
                <c:pt idx="66">
                  <c:v>1.9793767772187483E-3</c:v>
                </c:pt>
                <c:pt idx="67">
                  <c:v>7.2717341959496152E-3</c:v>
                </c:pt>
                <c:pt idx="68">
                  <c:v>2.8510029255090413E-2</c:v>
                </c:pt>
                <c:pt idx="69">
                  <c:v>4.0038217440608544E-2</c:v>
                </c:pt>
                <c:pt idx="70">
                  <c:v>3.5147332045131256E-2</c:v>
                </c:pt>
                <c:pt idx="71">
                  <c:v>3.8443879417478725E-2</c:v>
                </c:pt>
                <c:pt idx="72">
                  <c:v>3.8628493638654983E-2</c:v>
                </c:pt>
                <c:pt idx="73">
                  <c:v>3.9923992995781456E-2</c:v>
                </c:pt>
                <c:pt idx="74">
                  <c:v>2.875824018783827E-2</c:v>
                </c:pt>
                <c:pt idx="75">
                  <c:v>2.8989491290519011E-2</c:v>
                </c:pt>
                <c:pt idx="76">
                  <c:v>6.6434933817887702E-3</c:v>
                </c:pt>
                <c:pt idx="77">
                  <c:v>2.8789668022803951E-2</c:v>
                </c:pt>
                <c:pt idx="78">
                  <c:v>3.3115839781906693E-2</c:v>
                </c:pt>
                <c:pt idx="79">
                  <c:v>3.8043953172986242E-2</c:v>
                </c:pt>
                <c:pt idx="80">
                  <c:v>4.0535655271549439E-2</c:v>
                </c:pt>
                <c:pt idx="81">
                  <c:v>2.6065186516393057E-2</c:v>
                </c:pt>
                <c:pt idx="82">
                  <c:v>9.6407730527244898E-3</c:v>
                </c:pt>
                <c:pt idx="83">
                  <c:v>3.303825610570052E-2</c:v>
                </c:pt>
                <c:pt idx="84">
                  <c:v>3.2083044522202557E-2</c:v>
                </c:pt>
                <c:pt idx="85">
                  <c:v>1.024902088912877E-2</c:v>
                </c:pt>
                <c:pt idx="86">
                  <c:v>2.967846683004291E-2</c:v>
                </c:pt>
                <c:pt idx="87">
                  <c:v>1.5171720810688728E-2</c:v>
                </c:pt>
                <c:pt idx="88">
                  <c:v>1.2775635586005342E-2</c:v>
                </c:pt>
                <c:pt idx="89">
                  <c:v>2.4035909761406453E-2</c:v>
                </c:pt>
                <c:pt idx="90">
                  <c:v>3.6379833583071015E-2</c:v>
                </c:pt>
                <c:pt idx="91">
                  <c:v>3.2847569761728597E-2</c:v>
                </c:pt>
                <c:pt idx="92">
                  <c:v>3.509909805945962E-2</c:v>
                </c:pt>
                <c:pt idx="93">
                  <c:v>2.3766279407052171E-2</c:v>
                </c:pt>
                <c:pt idx="94">
                  <c:v>2.1961651388312447E-2</c:v>
                </c:pt>
                <c:pt idx="95">
                  <c:v>1.8398817422448704E-3</c:v>
                </c:pt>
                <c:pt idx="96">
                  <c:v>3.2980054339168216E-2</c:v>
                </c:pt>
                <c:pt idx="97">
                  <c:v>3.1512711509357319E-2</c:v>
                </c:pt>
                <c:pt idx="98">
                  <c:v>2.9630722776803679E-2</c:v>
                </c:pt>
                <c:pt idx="99">
                  <c:v>8.6072466482321995E-3</c:v>
                </c:pt>
                <c:pt idx="100">
                  <c:v>2.8002574013062803E-2</c:v>
                </c:pt>
                <c:pt idx="101">
                  <c:v>5.5761347114667075E-3</c:v>
                </c:pt>
                <c:pt idx="102">
                  <c:v>3.8065618238077741E-2</c:v>
                </c:pt>
                <c:pt idx="103">
                  <c:v>2.2687244398809037E-2</c:v>
                </c:pt>
                <c:pt idx="104">
                  <c:v>3.8457467357979232E-2</c:v>
                </c:pt>
                <c:pt idx="105">
                  <c:v>2.9831827326310074E-2</c:v>
                </c:pt>
                <c:pt idx="106">
                  <c:v>3.0775704060568891E-2</c:v>
                </c:pt>
                <c:pt idx="107">
                  <c:v>4.0880239294594563E-2</c:v>
                </c:pt>
                <c:pt idx="108">
                  <c:v>4.1457002908314312E-2</c:v>
                </c:pt>
                <c:pt idx="109">
                  <c:v>5.2918359033624881E-3</c:v>
                </c:pt>
                <c:pt idx="110">
                  <c:v>3.8138458473162988E-2</c:v>
                </c:pt>
                <c:pt idx="111">
                  <c:v>2.5766681396082267E-2</c:v>
                </c:pt>
                <c:pt idx="112">
                  <c:v>2.091925421003954E-2</c:v>
                </c:pt>
                <c:pt idx="113">
                  <c:v>1.2684534759685534E-2</c:v>
                </c:pt>
                <c:pt idx="114">
                  <c:v>4.1836138946105592E-2</c:v>
                </c:pt>
                <c:pt idx="115">
                  <c:v>2.537147749072953E-2</c:v>
                </c:pt>
                <c:pt idx="116">
                  <c:v>1.3474435912749466E-2</c:v>
                </c:pt>
                <c:pt idx="117">
                  <c:v>3.1272600113541306E-2</c:v>
                </c:pt>
                <c:pt idx="118">
                  <c:v>9.0030614893266917E-3</c:v>
                </c:pt>
                <c:pt idx="119">
                  <c:v>4.2110366220299025E-2</c:v>
                </c:pt>
                <c:pt idx="120">
                  <c:v>4.1801033686068925E-2</c:v>
                </c:pt>
                <c:pt idx="121">
                  <c:v>2.5734193137635041E-2</c:v>
                </c:pt>
                <c:pt idx="122">
                  <c:v>1.4669845989552972E-2</c:v>
                </c:pt>
                <c:pt idx="123">
                  <c:v>3.3831436698247432E-2</c:v>
                </c:pt>
                <c:pt idx="124">
                  <c:v>9.7120303334515389E-3</c:v>
                </c:pt>
                <c:pt idx="125">
                  <c:v>2.9451683783319194E-2</c:v>
                </c:pt>
                <c:pt idx="126">
                  <c:v>6.4634193076669533E-3</c:v>
                </c:pt>
                <c:pt idx="127">
                  <c:v>1.4658162069793628E-2</c:v>
                </c:pt>
                <c:pt idx="128">
                  <c:v>3.5571416619182651E-2</c:v>
                </c:pt>
                <c:pt idx="129">
                  <c:v>3.7141296170527506E-2</c:v>
                </c:pt>
                <c:pt idx="130">
                  <c:v>4.221384839825576E-2</c:v>
                </c:pt>
                <c:pt idx="131">
                  <c:v>3.5462634863576613E-2</c:v>
                </c:pt>
                <c:pt idx="132">
                  <c:v>1.0645777192725988E-2</c:v>
                </c:pt>
                <c:pt idx="133">
                  <c:v>4.1398136402585134E-2</c:v>
                </c:pt>
                <c:pt idx="134">
                  <c:v>3.540544547052462E-2</c:v>
                </c:pt>
                <c:pt idx="135">
                  <c:v>1.7568429414420349E-2</c:v>
                </c:pt>
                <c:pt idx="136">
                  <c:v>8.2377551263659084E-3</c:v>
                </c:pt>
                <c:pt idx="137">
                  <c:v>4.2222892896829171E-2</c:v>
                </c:pt>
                <c:pt idx="138">
                  <c:v>3.8147927016210482E-2</c:v>
                </c:pt>
                <c:pt idx="139">
                  <c:v>3.7868693283256545E-2</c:v>
                </c:pt>
                <c:pt idx="140">
                  <c:v>2.9625965939781278E-2</c:v>
                </c:pt>
                <c:pt idx="141">
                  <c:v>2.4677037475585042E-2</c:v>
                </c:pt>
                <c:pt idx="142">
                  <c:v>2.5976245035124263E-2</c:v>
                </c:pt>
                <c:pt idx="143">
                  <c:v>4.028048917705164E-2</c:v>
                </c:pt>
                <c:pt idx="144">
                  <c:v>3.7589952026421868E-2</c:v>
                </c:pt>
                <c:pt idx="145">
                  <c:v>2.1609089832069325E-2</c:v>
                </c:pt>
                <c:pt idx="146">
                  <c:v>4.0267619317422031E-2</c:v>
                </c:pt>
                <c:pt idx="147">
                  <c:v>1.9973368961463577E-2</c:v>
                </c:pt>
                <c:pt idx="148">
                  <c:v>2.745943002285052E-2</c:v>
                </c:pt>
                <c:pt idx="149">
                  <c:v>3.6796105744183981E-2</c:v>
                </c:pt>
                <c:pt idx="150">
                  <c:v>3.9611803613336667E-2</c:v>
                </c:pt>
                <c:pt idx="151">
                  <c:v>3.895039029640706E-2</c:v>
                </c:pt>
                <c:pt idx="152">
                  <c:v>4.218827341167234E-2</c:v>
                </c:pt>
                <c:pt idx="153">
                  <c:v>1.8750215536055468E-2</c:v>
                </c:pt>
                <c:pt idx="154">
                  <c:v>1.7865017854537441E-2</c:v>
                </c:pt>
                <c:pt idx="155">
                  <c:v>2.0113536618870127E-3</c:v>
                </c:pt>
                <c:pt idx="156">
                  <c:v>4.2308967709864559E-2</c:v>
                </c:pt>
                <c:pt idx="157">
                  <c:v>4.7009035278823899E-3</c:v>
                </c:pt>
                <c:pt idx="158">
                  <c:v>3.9555183990399992E-2</c:v>
                </c:pt>
                <c:pt idx="159">
                  <c:v>1.3695241351238577E-2</c:v>
                </c:pt>
                <c:pt idx="160">
                  <c:v>2.7559736738664371E-2</c:v>
                </c:pt>
                <c:pt idx="161">
                  <c:v>4.0621513731891871E-2</c:v>
                </c:pt>
                <c:pt idx="162">
                  <c:v>2.9507368089194463E-2</c:v>
                </c:pt>
                <c:pt idx="163">
                  <c:v>4.1931760860336259E-2</c:v>
                </c:pt>
                <c:pt idx="164">
                  <c:v>9.4088662740276843E-3</c:v>
                </c:pt>
                <c:pt idx="165">
                  <c:v>4.1223220867608962E-2</c:v>
                </c:pt>
                <c:pt idx="166">
                  <c:v>3.150422454389977E-2</c:v>
                </c:pt>
                <c:pt idx="167">
                  <c:v>1.2723895889436673E-2</c:v>
                </c:pt>
                <c:pt idx="168">
                  <c:v>3.4389260804379873E-2</c:v>
                </c:pt>
                <c:pt idx="169">
                  <c:v>9.26526270468237E-4</c:v>
                </c:pt>
                <c:pt idx="170">
                  <c:v>2.0424356066216225E-2</c:v>
                </c:pt>
                <c:pt idx="171">
                  <c:v>3.9416537679824601E-2</c:v>
                </c:pt>
                <c:pt idx="172">
                  <c:v>4.014061348243303E-2</c:v>
                </c:pt>
                <c:pt idx="173">
                  <c:v>1.0169764218379977E-2</c:v>
                </c:pt>
                <c:pt idx="174">
                  <c:v>1.632942692860154E-2</c:v>
                </c:pt>
                <c:pt idx="175">
                  <c:v>3.4784770260374562E-2</c:v>
                </c:pt>
                <c:pt idx="176">
                  <c:v>2.5562790504722703E-2</c:v>
                </c:pt>
                <c:pt idx="177">
                  <c:v>4.217889837315851E-2</c:v>
                </c:pt>
                <c:pt idx="178">
                  <c:v>2.7235995623784974E-2</c:v>
                </c:pt>
                <c:pt idx="179">
                  <c:v>4.1877330386527606E-2</c:v>
                </c:pt>
                <c:pt idx="180">
                  <c:v>2.9230540001051183E-2</c:v>
                </c:pt>
                <c:pt idx="181">
                  <c:v>4.056876576358897E-2</c:v>
                </c:pt>
                <c:pt idx="182">
                  <c:v>4.1440949589916926E-2</c:v>
                </c:pt>
                <c:pt idx="183">
                  <c:v>2.966237871553784E-2</c:v>
                </c:pt>
                <c:pt idx="184">
                  <c:v>1.8764586063014736E-2</c:v>
                </c:pt>
                <c:pt idx="185">
                  <c:v>2.6447841944498906E-2</c:v>
                </c:pt>
                <c:pt idx="186">
                  <c:v>4.2091140254288152E-2</c:v>
                </c:pt>
                <c:pt idx="187">
                  <c:v>4.2275590338927402E-2</c:v>
                </c:pt>
                <c:pt idx="188">
                  <c:v>4.2316280754465356E-2</c:v>
                </c:pt>
                <c:pt idx="189">
                  <c:v>2.418851603981724E-2</c:v>
                </c:pt>
                <c:pt idx="190">
                  <c:v>4.2289586315500928E-2</c:v>
                </c:pt>
                <c:pt idx="191">
                  <c:v>1.2528565452732714E-2</c:v>
                </c:pt>
                <c:pt idx="192">
                  <c:v>4.1343466724783576E-2</c:v>
                </c:pt>
                <c:pt idx="193">
                  <c:v>2.2791802614024748E-2</c:v>
                </c:pt>
                <c:pt idx="194">
                  <c:v>4.2104449509366107E-2</c:v>
                </c:pt>
                <c:pt idx="195">
                  <c:v>1.6409943553616625E-2</c:v>
                </c:pt>
                <c:pt idx="196">
                  <c:v>1.930617013607332E-2</c:v>
                </c:pt>
                <c:pt idx="197">
                  <c:v>4.2143636101390235E-2</c:v>
                </c:pt>
                <c:pt idx="198">
                  <c:v>2.0118806233341436E-2</c:v>
                </c:pt>
                <c:pt idx="199">
                  <c:v>2.2891108462988797E-2</c:v>
                </c:pt>
                <c:pt idx="200">
                  <c:v>2.7756023995861606E-2</c:v>
                </c:pt>
                <c:pt idx="201">
                  <c:v>3.7995875947984405E-2</c:v>
                </c:pt>
                <c:pt idx="202">
                  <c:v>1.7108206264089577E-2</c:v>
                </c:pt>
                <c:pt idx="203">
                  <c:v>1.9195133080730026E-2</c:v>
                </c:pt>
                <c:pt idx="204">
                  <c:v>4.2048543681051806E-2</c:v>
                </c:pt>
                <c:pt idx="205">
                  <c:v>3.3751253552639249E-2</c:v>
                </c:pt>
                <c:pt idx="206">
                  <c:v>3.9975597743821305E-2</c:v>
                </c:pt>
                <c:pt idx="207">
                  <c:v>2.4580551627000739E-2</c:v>
                </c:pt>
                <c:pt idx="208">
                  <c:v>2.7218543489191518E-2</c:v>
                </c:pt>
                <c:pt idx="209">
                  <c:v>3.5657888765159622E-2</c:v>
                </c:pt>
                <c:pt idx="210">
                  <c:v>1.6662684959682705E-2</c:v>
                </c:pt>
                <c:pt idx="211">
                  <c:v>4.1844850221912512E-2</c:v>
                </c:pt>
                <c:pt idx="212">
                  <c:v>2.4235057390566247E-2</c:v>
                </c:pt>
                <c:pt idx="213">
                  <c:v>3.6248373207298783E-2</c:v>
                </c:pt>
                <c:pt idx="214">
                  <c:v>2.0587417426094261E-2</c:v>
                </c:pt>
                <c:pt idx="215">
                  <c:v>3.0746007719181796E-2</c:v>
                </c:pt>
                <c:pt idx="216">
                  <c:v>2.451533842845357E-3</c:v>
                </c:pt>
                <c:pt idx="217">
                  <c:v>2.6425972125277336E-2</c:v>
                </c:pt>
                <c:pt idx="218">
                  <c:v>3.7461215266337215E-2</c:v>
                </c:pt>
                <c:pt idx="219">
                  <c:v>4.2264041763881564E-2</c:v>
                </c:pt>
                <c:pt idx="220">
                  <c:v>1.8299532554149116E-2</c:v>
                </c:pt>
                <c:pt idx="221">
                  <c:v>3.6961712186196226E-2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1B-4026-A3D4-6A2AF394B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9872976"/>
        <c:axId val="1138105280"/>
      </c:scatterChart>
      <c:valAx>
        <c:axId val="1069872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</a:rPr>
                  <a:t>k</a:t>
                </a:r>
                <a:r>
                  <a:rPr lang="en-US" sz="8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sz="8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𝜇𝑚^</a:t>
                </a:r>
                <a:r>
                  <a:rPr lang="en-US" sz="8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</a:rPr>
                  <a:t>2]</a:t>
                </a:r>
                <a:endParaRPr lang="en-US" sz="1000" b="0" i="0" u="none" strike="noStrike" kern="1200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38105280"/>
        <c:crosses val="autoZero"/>
        <c:crossBetween val="midCat"/>
      </c:valAx>
      <c:valAx>
        <c:axId val="113810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A" dirty="0" err="1"/>
                  <a:t>Probability</a:t>
                </a:r>
                <a:r>
                  <a:rPr lang="fr-CA" baseline="0" dirty="0"/>
                  <a:t> Density </a:t>
                </a:r>
                <a:r>
                  <a:rPr lang="fr-CA" baseline="0" dirty="0" err="1"/>
                  <a:t>Function</a:t>
                </a:r>
                <a:endParaRPr lang="fr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69872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0.27528</cdr:x>
      <cdr:y>0.88002</cdr:y>
    </cdr:from>
    <cdr:to>
      <cdr:x>0.71217</cdr:x>
      <cdr:y>0.98553</cdr:y>
    </cdr:to>
    <cdr:sp macro="" textlink="">
      <cdr:nvSpPr>
        <cdr:cNvPr id="2" name="ZoneTexte 9">
          <a:extLst xmlns:a="http://schemas.openxmlformats.org/drawingml/2006/main">
            <a:ext uri="{FF2B5EF4-FFF2-40B4-BE49-F238E27FC236}">
              <a16:creationId xmlns:a16="http://schemas.microsoft.com/office/drawing/2014/main" id="{53DA4F81-61EC-1F85-B8F4-F9DF9FA51F2D}"/>
            </a:ext>
          </a:extLst>
        </cdr:cNvPr>
        <cdr:cNvSpPr txBox="1"/>
      </cdr:nvSpPr>
      <cdr:spPr>
        <a:xfrm xmlns:a="http://schemas.openxmlformats.org/drawingml/2006/main">
          <a:off x="1587733" y="2566817"/>
          <a:ext cx="2519882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/>
            <a:t>fig5. PDF </a:t>
          </a:r>
          <a:r>
            <a:rPr lang="en-US" sz="1400" dirty="0" err="1"/>
            <a:t>permeabilite</a:t>
          </a:r>
          <a:endParaRPr lang="fr-CA" sz="1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DE69-65B2-445A-B9D2-BC2BC199D49F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9730-38DB-4F77-A139-6CE92309959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08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6805-3CD5-DDA0-0CCB-63F894F2B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2533-0B8A-76EB-75E9-9AAEBC59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E4EC-5A4C-02B4-3482-7C0AFB95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88FA-5594-5C1C-A937-A645C0A5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82B2-1C1D-2F43-3C69-67B54D46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8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293-F854-8068-634C-264BA24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BA52-CD6C-7B8F-492D-0878AB13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3825-891A-B00D-D243-1AA1695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3897-8C80-1EFC-36C8-102F460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6065-6D5D-32AA-5B93-EB26B30A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30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FEBDE-182F-6908-4143-6DB0B9F6C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F60B-33B4-EC6F-94B4-FC7A2B5D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326C-891B-74B4-CC9C-CAA338B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682F-8308-9180-003F-0FB7C1F4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EA88-0CA5-2730-53B0-0083DDDD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87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3D24-80B1-C2A8-BE70-40EF3355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ABE1-1B68-BC0A-59B9-2BB75BD8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4B87-5E97-306B-24F2-00BBFC13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66B1-A6A4-036C-AA71-4C28EB19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F39B-82A7-004D-3979-A25D0281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5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90D3-81B3-6E03-34B7-76792157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AC990-72B4-65AE-0316-03843B7A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597B-F32B-A909-B6DA-54DB646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D732A-543A-9DA1-404E-8E17CC7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4C09-0721-257E-2BB2-7CEBDED5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8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5B93-EE06-AA75-017A-DB9127DC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7B03-BFA7-4BAD-C68C-7BB09878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6441C-7E80-17F4-68D6-4F516393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8F72-647D-1C1A-C854-8157C335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FFF6-4C77-86F0-FAFA-8E29980E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2EE58-C502-4679-E7C0-DE3FEE2F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5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11FD-8438-DCFE-08BB-CE0F2683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8F7B2-6A7D-823A-ADEC-A96841F6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2D87-280B-C8D2-C9B5-703C29FB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64EA7-F375-089E-A9ED-E6DFEC59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2B918-7AAC-D4C2-97D3-76500FE63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77280-A129-F369-9D25-CEF6893C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D1C2A-BBA3-E8B3-CA73-27488487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72C66-D89C-7AAC-E29A-847FF8A2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8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D4DD-5CA1-3CDB-8E3D-CFCE0AC9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6F8E2-1A7A-BFFB-0159-6A5B5054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4D66B-DFB7-9945-596E-6B5C3F3E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00A88-2704-F5C4-D6EB-67CCB1AA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1CB17-8B63-6383-CB48-54E481D6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AC4E6-9A85-07DC-B2FD-FC4D01D9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C604-CE70-1EED-90E1-4E3FCE62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E0D6-7839-0FDD-14B8-FEBA95E7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DC10-8B90-552C-1AE6-626D5786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8A1E7-287F-2734-E629-106A9CD2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C66C-AE2A-16E2-37E1-DC06A6B5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82F7F-0154-3570-0A5E-05E36DC6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625F7-8401-F364-3E55-3371090F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7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E418-5FB6-C733-762E-96B8E69C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77FDC-DE7F-9229-B54E-62DD4F650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EA9C0-672D-06D3-5A4E-1E92AC50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4339F-FD29-F616-57E2-364E815D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5CFE4-EA94-7B00-5114-6F5C4460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3B7F-27A0-175D-9089-E93B058E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8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11F96-D751-4B72-BC4A-66A4934E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6801D-9AFA-7A4C-236B-C59AD16B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9BDB-AE34-1F25-E1A6-1ABE3C3B2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1061-8992-C509-336A-B002C04BA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0908-C308-DDD1-D186-D8A78E94B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4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hdibendaya/MEC8211-DEV1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D569F-9935-3F48-A837-424B7BA73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1413144"/>
          </a:xfrm>
        </p:spPr>
        <p:txBody>
          <a:bodyPr anchor="b">
            <a:normAutofit/>
          </a:bodyPr>
          <a:lstStyle/>
          <a:p>
            <a:pPr algn="l"/>
            <a:r>
              <a:rPr lang="en-CA" sz="4400" dirty="0">
                <a:solidFill>
                  <a:schemeClr val="bg1"/>
                </a:solidFill>
              </a:rPr>
              <a:t>Devoir 3 –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7FDDE-CB2B-8FE9-4131-0BA966165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3100284"/>
            <a:ext cx="9889793" cy="3437676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CA" dirty="0"/>
              <a:t>MEC8211 – Hiver 2024</a:t>
            </a:r>
          </a:p>
          <a:p>
            <a:pPr algn="l"/>
            <a:endParaRPr lang="en-CA" dirty="0"/>
          </a:p>
          <a:p>
            <a:pPr algn="l"/>
            <a:r>
              <a:rPr lang="en-CA" sz="1800" dirty="0" err="1"/>
              <a:t>Présenté</a:t>
            </a:r>
            <a:r>
              <a:rPr lang="en-CA" sz="1800" dirty="0"/>
              <a:t> par</a:t>
            </a:r>
          </a:p>
          <a:p>
            <a:pPr algn="l"/>
            <a:r>
              <a:rPr lang="en-CA" dirty="0"/>
              <a:t>Ben Daya, Mohammed Mahdi </a:t>
            </a:r>
            <a:r>
              <a:rPr lang="en-CA" dirty="0" err="1"/>
              <a:t>Sahbi</a:t>
            </a:r>
            <a:endParaRPr lang="en-CA" dirty="0"/>
          </a:p>
          <a:p>
            <a:pPr algn="l"/>
            <a:r>
              <a:rPr lang="en-CA" dirty="0"/>
              <a:t>Sfeir, </a:t>
            </a:r>
            <a:r>
              <a:rPr lang="en-CA" dirty="0" err="1"/>
              <a:t>Acile</a:t>
            </a:r>
            <a:endParaRPr lang="en-CA" dirty="0"/>
          </a:p>
          <a:p>
            <a:pPr algn="l"/>
            <a:r>
              <a:rPr lang="en-CA" dirty="0"/>
              <a:t>Deschenes, Alexandre</a:t>
            </a:r>
          </a:p>
          <a:p>
            <a:pPr algn="l"/>
            <a:endParaRPr lang="en-CA" dirty="0"/>
          </a:p>
          <a:p>
            <a:pPr algn="l"/>
            <a:r>
              <a:rPr lang="en-CA" sz="2000" i="1" dirty="0">
                <a:hlinkClick r:id="rId2"/>
              </a:rPr>
              <a:t>https://github.com/mehdibendaya/MEC8211-DEV1.git</a:t>
            </a:r>
            <a:endParaRPr lang="en-CA" sz="2000" i="1" dirty="0"/>
          </a:p>
          <a:p>
            <a:pPr algn="l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220718-7085-48D6-FCCC-6D486EF513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600" dirty="0"/>
                  <a:t>A) Analyse de convergence et </a:t>
                </a:r>
                <a:r>
                  <a:rPr lang="en-CA" sz="3600" dirty="0" err="1"/>
                  <a:t>calcul</a:t>
                </a:r>
                <a:r>
                  <a:rPr lang="en-CA" sz="36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220718-7085-48D6-FCCC-6D486EF51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6E6E-541E-C380-2EC3-91AF5BEE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829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Afin de realiser </a:t>
            </a:r>
            <a:r>
              <a:rPr lang="en-CA" sz="1800" dirty="0" err="1"/>
              <a:t>l’analyse</a:t>
            </a:r>
            <a:r>
              <a:rPr lang="en-CA" sz="1800" dirty="0"/>
              <a:t> de convergence il a </a:t>
            </a:r>
            <a:r>
              <a:rPr lang="en-CA" sz="1800" dirty="0" err="1"/>
              <a:t>fallu</a:t>
            </a:r>
            <a:r>
              <a:rPr lang="en-CA" sz="1800" dirty="0"/>
              <a:t>:</a:t>
            </a:r>
          </a:p>
          <a:p>
            <a:pPr>
              <a:buFontTx/>
              <a:buChar char="-"/>
            </a:pPr>
            <a:r>
              <a:rPr lang="en-CA" sz="1800" dirty="0" err="1"/>
              <a:t>Desactiver</a:t>
            </a:r>
            <a:r>
              <a:rPr lang="en-CA" sz="1800" dirty="0"/>
              <a:t> le </a:t>
            </a:r>
            <a:r>
              <a:rPr lang="en-CA" sz="1800" dirty="0" err="1"/>
              <a:t>caractere</a:t>
            </a:r>
            <a:r>
              <a:rPr lang="en-CA" sz="1800" dirty="0"/>
              <a:t> </a:t>
            </a:r>
            <a:r>
              <a:rPr lang="en-CA" sz="1800" dirty="0" err="1"/>
              <a:t>aleatoire</a:t>
            </a:r>
            <a:r>
              <a:rPr lang="en-CA" sz="1800" dirty="0"/>
              <a:t> de la generation de fibres </a:t>
            </a:r>
            <a:r>
              <a:rPr lang="en-CA" sz="1800" dirty="0" err="1"/>
              <a:t>afin</a:t>
            </a:r>
            <a:r>
              <a:rPr lang="en-CA" sz="1800" dirty="0"/>
              <a:t> de </a:t>
            </a:r>
            <a:r>
              <a:rPr lang="en-CA" sz="1800" dirty="0" err="1"/>
              <a:t>figer</a:t>
            </a:r>
            <a:r>
              <a:rPr lang="en-CA" sz="1800" dirty="0"/>
              <a:t> la structure et </a:t>
            </a:r>
            <a:r>
              <a:rPr lang="en-CA" sz="1800" dirty="0" err="1"/>
              <a:t>pouvoir</a:t>
            </a:r>
            <a:r>
              <a:rPr lang="en-CA" sz="1800" dirty="0"/>
              <a:t> comparer les </a:t>
            </a:r>
            <a:r>
              <a:rPr lang="en-CA" sz="1800" dirty="0" err="1"/>
              <a:t>resultats</a:t>
            </a:r>
            <a:r>
              <a:rPr lang="en-CA" sz="1800" dirty="0"/>
              <a:t> </a:t>
            </a:r>
            <a:r>
              <a:rPr lang="en-CA" sz="1800" dirty="0" err="1"/>
              <a:t>obtenus</a:t>
            </a:r>
            <a:r>
              <a:rPr lang="en-CA" sz="1800" dirty="0"/>
              <a:t>. </a:t>
            </a:r>
          </a:p>
          <a:p>
            <a:pPr>
              <a:buFontTx/>
              <a:buChar char="-"/>
            </a:pPr>
            <a:r>
              <a:rPr lang="en-CA" sz="1800" dirty="0" err="1"/>
              <a:t>Garder</a:t>
            </a:r>
            <a:r>
              <a:rPr lang="en-CA" sz="1800" dirty="0"/>
              <a:t> la meme taille de structure et </a:t>
            </a:r>
            <a:r>
              <a:rPr lang="en-CA" sz="1800" dirty="0" err="1"/>
              <a:t>cela</a:t>
            </a:r>
            <a:r>
              <a:rPr lang="en-CA" sz="1800" dirty="0"/>
              <a:t> </a:t>
            </a:r>
            <a:r>
              <a:rPr lang="fr-CA" sz="1800" dirty="0"/>
              <a:t>en</a:t>
            </a:r>
            <a:r>
              <a:rPr lang="en-CA" sz="1800" dirty="0"/>
              <a:t> gardant le </a:t>
            </a:r>
            <a:r>
              <a:rPr lang="en-CA" sz="1800" dirty="0" err="1"/>
              <a:t>produit</a:t>
            </a:r>
            <a:r>
              <a:rPr lang="en-CA" sz="1800" dirty="0"/>
              <a:t> entre le </a:t>
            </a:r>
            <a:r>
              <a:rPr lang="en-CA" sz="1800" dirty="0" err="1"/>
              <a:t>nombre</a:t>
            </a:r>
            <a:r>
              <a:rPr lang="en-CA" sz="1800" dirty="0"/>
              <a:t> de points et la distance entre deux points </a:t>
            </a:r>
            <a:r>
              <a:rPr lang="en-CA" sz="1800" dirty="0" err="1"/>
              <a:t>constante</a:t>
            </a:r>
            <a:r>
              <a:rPr lang="en-CA" sz="1800" dirty="0"/>
              <a:t>.</a:t>
            </a:r>
          </a:p>
        </p:txBody>
      </p:sp>
      <p:pic>
        <p:nvPicPr>
          <p:cNvPr id="5" name="Image 4" descr="Une image contenant cercle, motif, Symétrie&#10;&#10;Description générée automatiquement">
            <a:extLst>
              <a:ext uri="{FF2B5EF4-FFF2-40B4-BE49-F238E27FC236}">
                <a16:creationId xmlns:a16="http://schemas.microsoft.com/office/drawing/2014/main" id="{A820F263-E487-A78C-8DA4-0CF077B79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2519882" cy="2519882"/>
          </a:xfrm>
          <a:prstGeom prst="rect">
            <a:avLst/>
          </a:prstGeom>
        </p:spPr>
      </p:pic>
      <p:pic>
        <p:nvPicPr>
          <p:cNvPr id="7" name="Image 6" descr="Une image contenant motif, flou&#10;&#10;Description générée automatiquement">
            <a:extLst>
              <a:ext uri="{FF2B5EF4-FFF2-40B4-BE49-F238E27FC236}">
                <a16:creationId xmlns:a16="http://schemas.microsoft.com/office/drawing/2014/main" id="{6C3FFFD6-C1A5-43A2-089F-8BA5A83D7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05" y="3429000"/>
            <a:ext cx="2519882" cy="2519882"/>
          </a:xfrm>
          <a:prstGeom prst="rect">
            <a:avLst/>
          </a:prstGeom>
        </p:spPr>
      </p:pic>
      <p:pic>
        <p:nvPicPr>
          <p:cNvPr id="9" name="Image 8" descr="Une image contenant motif&#10;&#10;Description générée automatiquement">
            <a:extLst>
              <a:ext uri="{FF2B5EF4-FFF2-40B4-BE49-F238E27FC236}">
                <a16:creationId xmlns:a16="http://schemas.microsoft.com/office/drawing/2014/main" id="{269CB344-126B-D919-EF76-C6E6C836D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610" y="3429000"/>
            <a:ext cx="2519882" cy="251988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3DA4F81-61EC-1F85-B8F4-F9DF9FA51F2D}"/>
              </a:ext>
            </a:extLst>
          </p:cNvPr>
          <p:cNvSpPr txBox="1"/>
          <p:nvPr/>
        </p:nvSpPr>
        <p:spPr>
          <a:xfrm>
            <a:off x="754225" y="5939638"/>
            <a:ext cx="251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fig1. </a:t>
            </a:r>
            <a:r>
              <a:rPr lang="en-US" sz="1400" dirty="0" err="1"/>
              <a:t>Fibre</a:t>
            </a:r>
            <a:r>
              <a:rPr lang="en-US" sz="1400" dirty="0"/>
              <a:t> pour </a:t>
            </a:r>
            <a:r>
              <a:rPr lang="en-US" sz="1400" dirty="0" err="1"/>
              <a:t>Nx</a:t>
            </a:r>
            <a:r>
              <a:rPr lang="en-US" sz="1400" dirty="0"/>
              <a:t>=600points</a:t>
            </a:r>
            <a:endParaRPr lang="fr-CA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94D14F-907D-F8C8-C16E-684FFA6A95BA}"/>
              </a:ext>
            </a:extLst>
          </p:cNvPr>
          <p:cNvSpPr txBox="1"/>
          <p:nvPr/>
        </p:nvSpPr>
        <p:spPr>
          <a:xfrm>
            <a:off x="4668417" y="5939638"/>
            <a:ext cx="251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fig2. </a:t>
            </a:r>
            <a:r>
              <a:rPr lang="en-US" sz="1400" dirty="0" err="1"/>
              <a:t>Fibre</a:t>
            </a:r>
            <a:r>
              <a:rPr lang="en-US" sz="1400" dirty="0"/>
              <a:t> pour </a:t>
            </a:r>
            <a:r>
              <a:rPr lang="en-US" sz="1400" dirty="0" err="1"/>
              <a:t>Nx</a:t>
            </a:r>
            <a:r>
              <a:rPr lang="en-US" sz="1400" dirty="0"/>
              <a:t>=150points</a:t>
            </a:r>
            <a:endParaRPr lang="fr-CA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22AACBE-65FB-88E2-8407-6A900D57DBB8}"/>
              </a:ext>
            </a:extLst>
          </p:cNvPr>
          <p:cNvSpPr txBox="1"/>
          <p:nvPr/>
        </p:nvSpPr>
        <p:spPr>
          <a:xfrm>
            <a:off x="8666585" y="5912282"/>
            <a:ext cx="251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fig3. </a:t>
            </a:r>
            <a:r>
              <a:rPr lang="en-US" sz="1400" dirty="0" err="1"/>
              <a:t>Fibre</a:t>
            </a:r>
            <a:r>
              <a:rPr lang="en-US" sz="1400" dirty="0"/>
              <a:t> pour </a:t>
            </a:r>
            <a:r>
              <a:rPr lang="en-US" sz="1400" dirty="0" err="1"/>
              <a:t>Nx</a:t>
            </a:r>
            <a:r>
              <a:rPr lang="en-US" sz="1400" dirty="0"/>
              <a:t>=75points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76778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220718-7085-48D6-FCCC-6D486EF513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600" dirty="0"/>
                  <a:t>A) Analyse de convergence et </a:t>
                </a:r>
                <a:r>
                  <a:rPr lang="en-CA" sz="3600" dirty="0" err="1"/>
                  <a:t>calcul</a:t>
                </a:r>
                <a:r>
                  <a:rPr lang="en-CA" sz="36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220718-7085-48D6-FCCC-6D486EF51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6E6E-541E-C380-2EC3-91AF5BEE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829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>
                <a:highlight>
                  <a:srgbClr val="FFFF00"/>
                </a:highlight>
              </a:rPr>
              <a:t>METTRE les GRAPHS +ORDRE OBS</a:t>
            </a:r>
          </a:p>
        </p:txBody>
      </p:sp>
    </p:spTree>
    <p:extLst>
      <p:ext uri="{BB962C8B-B14F-4D97-AF65-F5344CB8AC3E}">
        <p14:creationId xmlns:p14="http://schemas.microsoft.com/office/powerpoint/2010/main" val="120075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9F3E73-6117-D243-4A89-61D446CCF7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600" dirty="0"/>
                  <a:t>B) </a:t>
                </a:r>
                <a:r>
                  <a:rPr lang="en-CA" sz="3600" dirty="0" err="1"/>
                  <a:t>Calcul</a:t>
                </a:r>
                <a:r>
                  <a:rPr lang="en-CA" sz="36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9F3E73-6117-D243-4A89-61D446CCF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9E0AE-C463-7B09-65E1-D12FA5E15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2940"/>
                <a:ext cx="10515600" cy="47807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1800" dirty="0"/>
                  <a:t>Afin de determiner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CA" sz="1800" dirty="0"/>
                  <a:t> il a </a:t>
                </a:r>
                <a:r>
                  <a:rPr lang="en-CA" sz="1800" dirty="0" err="1"/>
                  <a:t>ete</a:t>
                </a:r>
                <a:r>
                  <a:rPr lang="en-CA" sz="1800" dirty="0"/>
                  <a:t> necessaire de </a:t>
                </a:r>
                <a:r>
                  <a:rPr lang="en-CA" sz="1800" dirty="0" err="1"/>
                  <a:t>propager</a:t>
                </a:r>
                <a:r>
                  <a:rPr lang="en-CA" sz="1800" dirty="0"/>
                  <a:t> </a:t>
                </a:r>
                <a:r>
                  <a:rPr lang="en-CA" sz="1800" dirty="0" err="1"/>
                  <a:t>l’incertitude</a:t>
                </a:r>
                <a:r>
                  <a:rPr lang="en-CA" sz="1800" dirty="0"/>
                  <a:t> des </a:t>
                </a:r>
                <a:r>
                  <a:rPr lang="en-CA" sz="1800" dirty="0" err="1"/>
                  <a:t>diametres</a:t>
                </a:r>
                <a:r>
                  <a:rPr lang="en-CA" sz="1800" dirty="0"/>
                  <a:t> des fibres </a:t>
                </a:r>
                <a:r>
                  <a:rPr lang="en-CA" sz="1800" dirty="0" err="1"/>
                  <a:t>ainsi</a:t>
                </a:r>
                <a:r>
                  <a:rPr lang="en-CA" sz="1800" dirty="0"/>
                  <a:t> que de la </a:t>
                </a:r>
                <a:r>
                  <a:rPr lang="en-CA" sz="1800" dirty="0" err="1"/>
                  <a:t>porosite</a:t>
                </a:r>
                <a:r>
                  <a:rPr lang="en-CA" sz="1800" dirty="0"/>
                  <a:t> a la </a:t>
                </a:r>
                <a:r>
                  <a:rPr lang="en-CA" sz="1800" dirty="0" err="1"/>
                  <a:t>permeabilite</a:t>
                </a:r>
                <a:r>
                  <a:rPr lang="en-CA" sz="1800" dirty="0"/>
                  <a:t> qui </a:t>
                </a:r>
                <a:r>
                  <a:rPr lang="en-CA" sz="1800" dirty="0" err="1"/>
                  <a:t>suivent</a:t>
                </a:r>
                <a:r>
                  <a:rPr lang="en-CA" sz="1800" dirty="0"/>
                  <a:t> des </a:t>
                </a:r>
                <a:r>
                  <a:rPr lang="en-CA" sz="1800" dirty="0" err="1"/>
                  <a:t>lois</a:t>
                </a:r>
                <a:r>
                  <a:rPr lang="en-CA" sz="1800" dirty="0"/>
                  <a:t> </a:t>
                </a:r>
                <a:r>
                  <a:rPr lang="en-CA" sz="1800" dirty="0" err="1"/>
                  <a:t>normales</a:t>
                </a:r>
                <a:r>
                  <a:rPr lang="en-CA" sz="1800" dirty="0"/>
                  <a:t>:</a:t>
                </a:r>
              </a:p>
              <a:p>
                <a:pPr marL="0" indent="0">
                  <a:buNone/>
                </a:pPr>
                <a:r>
                  <a:rPr lang="en-CA" sz="1800" dirty="0"/>
                  <a:t> </a:t>
                </a:r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r>
                  <a:rPr lang="en-CA" sz="1800" dirty="0"/>
                  <a:t>Une </a:t>
                </a:r>
                <a:r>
                  <a:rPr lang="en-CA" sz="1800" dirty="0" err="1"/>
                  <a:t>serie</a:t>
                </a:r>
                <a:r>
                  <a:rPr lang="en-CA" sz="1800" dirty="0"/>
                  <a:t> de 100 simulations a </a:t>
                </a:r>
                <a:r>
                  <a:rPr lang="en-CA" sz="1800" dirty="0" err="1"/>
                  <a:t>ete</a:t>
                </a:r>
                <a:r>
                  <a:rPr lang="en-CA" sz="1800" dirty="0"/>
                  <a:t> </a:t>
                </a:r>
                <a:r>
                  <a:rPr lang="en-CA" sz="1800" dirty="0" err="1"/>
                  <a:t>realisee</a:t>
                </a:r>
                <a:r>
                  <a:rPr lang="en-CA" sz="1800" dirty="0"/>
                  <a:t> e pregnant a </a:t>
                </a:r>
                <a:r>
                  <a:rPr lang="en-CA" sz="1800" dirty="0" err="1"/>
                  <a:t>chaque</a:t>
                </a:r>
                <a:r>
                  <a:rPr lang="en-CA" sz="1800" dirty="0"/>
                  <a:t> </a:t>
                </a:r>
                <a:r>
                  <a:rPr lang="en-CA" sz="1800" dirty="0" err="1"/>
                  <a:t>fois</a:t>
                </a:r>
                <a:r>
                  <a:rPr lang="en-CA" sz="1800" dirty="0"/>
                  <a:t> un couple de </a:t>
                </a:r>
                <a:r>
                  <a:rPr lang="en-CA" sz="1800" dirty="0" err="1"/>
                  <a:t>donnees</a:t>
                </a:r>
                <a:r>
                  <a:rPr lang="en-CA" sz="1800" dirty="0"/>
                  <a:t> de </a:t>
                </a:r>
                <a:r>
                  <a:rPr lang="en-CA" sz="1800" dirty="0" err="1"/>
                  <a:t>porosite</a:t>
                </a:r>
                <a:r>
                  <a:rPr lang="en-CA" sz="1800" dirty="0"/>
                  <a:t> et de diameter </a:t>
                </a:r>
                <a:r>
                  <a:rPr lang="en-CA" sz="1800" dirty="0" err="1"/>
                  <a:t>moyen</a:t>
                </a:r>
                <a:r>
                  <a:rPr lang="en-CA" sz="1800" dirty="0"/>
                  <a:t> des fibres  </a:t>
                </a:r>
                <a:r>
                  <a:rPr lang="en-CA" sz="1800" dirty="0" err="1"/>
                  <a:t>afin</a:t>
                </a:r>
                <a:r>
                  <a:rPr lang="en-CA" sz="1800" dirty="0"/>
                  <a:t> de determiner la </a:t>
                </a:r>
                <a:r>
                  <a:rPr lang="en-CA" sz="1800" dirty="0" err="1"/>
                  <a:t>loi</a:t>
                </a:r>
                <a:r>
                  <a:rPr lang="en-CA" sz="1800" dirty="0"/>
                  <a:t> de distribution de la </a:t>
                </a:r>
                <a:r>
                  <a:rPr lang="en-CA" sz="1800" dirty="0" err="1"/>
                  <a:t>permeabilite</a:t>
                </a:r>
                <a:r>
                  <a:rPr lang="en-CA" sz="1800" dirty="0"/>
                  <a:t>. On </a:t>
                </a:r>
                <a:r>
                  <a:rPr lang="en-CA" sz="1800" dirty="0" err="1"/>
                  <a:t>obtient</a:t>
                </a:r>
                <a:r>
                  <a:rPr lang="en-CA" sz="1800" dirty="0"/>
                  <a:t> </a:t>
                </a:r>
                <a:r>
                  <a:rPr lang="en-CA" sz="1800" dirty="0" err="1"/>
                  <a:t>ainsi</a:t>
                </a:r>
                <a:r>
                  <a:rPr lang="en-CA" sz="1800" dirty="0"/>
                  <a:t> les figures 4 et 5 </a:t>
                </a:r>
                <a:r>
                  <a:rPr lang="en-CA" sz="1800" dirty="0" err="1"/>
                  <a:t>suivantes</a:t>
                </a:r>
                <a:r>
                  <a:rPr lang="en-CA" sz="18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9E0AE-C463-7B09-65E1-D12FA5E15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2940"/>
                <a:ext cx="10515600" cy="4780782"/>
              </a:xfrm>
              <a:blipFill>
                <a:blip r:embed="rId3"/>
                <a:stretch>
                  <a:fillRect l="-522" t="-1020" r="-29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17016B0C-EDEF-E689-21BB-5934FDB0B7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680468"/>
                  </p:ext>
                </p:extLst>
              </p:nvPr>
            </p:nvGraphicFramePr>
            <p:xfrm>
              <a:off x="2114296" y="234342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74024823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3095917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1357146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Moyenne</a:t>
                          </a:r>
                          <a:endParaRPr lang="fr-CA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Ecart</a:t>
                          </a:r>
                          <a:r>
                            <a:rPr lang="en-US" dirty="0"/>
                            <a:t>-type</a:t>
                          </a:r>
                          <a:endParaRPr lang="fr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5125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Diametre des </a:t>
                          </a:r>
                          <a:r>
                            <a:rPr lang="en-US" dirty="0" err="1"/>
                            <a:t>fibres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fr-CA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12,5</a:t>
                          </a:r>
                          <a:endParaRPr lang="fr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2,85</a:t>
                          </a:r>
                          <a:endParaRPr lang="fr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8871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Porosite [-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fr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0,9</a:t>
                          </a:r>
                          <a:endParaRPr lang="fr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7,5E-3</a:t>
                          </a:r>
                          <a:endParaRPr lang="fr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4857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17016B0C-EDEF-E689-21BB-5934FDB0B7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680468"/>
                  </p:ext>
                </p:extLst>
              </p:nvPr>
            </p:nvGraphicFramePr>
            <p:xfrm>
              <a:off x="2114296" y="234342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74024823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3095917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1357146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Moyenne</a:t>
                          </a:r>
                          <a:endParaRPr lang="fr-CA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Ecart</a:t>
                          </a:r>
                          <a:r>
                            <a:rPr lang="en-US" dirty="0"/>
                            <a:t>-type</a:t>
                          </a:r>
                          <a:endParaRPr lang="fr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5125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T w="38100" cmpd="sng">
                          <a:noFill/>
                        </a:lnT>
                        <a:blipFill>
                          <a:blip r:embed="rId4"/>
                          <a:stretch>
                            <a:fillRect l="-225" t="-106557" r="-20089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12,5</a:t>
                          </a:r>
                          <a:endParaRPr lang="fr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2,85</a:t>
                          </a:r>
                          <a:endParaRPr lang="fr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8871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25" t="-206557" r="-20089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0,9</a:t>
                          </a:r>
                          <a:endParaRPr lang="fr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7,5E-3</a:t>
                          </a:r>
                          <a:endParaRPr lang="fr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4857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018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9F3E73-6117-D243-4A89-61D446CCF7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600" dirty="0"/>
                  <a:t>B) </a:t>
                </a:r>
                <a:r>
                  <a:rPr lang="en-CA" sz="3600" dirty="0" err="1"/>
                  <a:t>Calcul</a:t>
                </a:r>
                <a:r>
                  <a:rPr lang="en-CA" sz="36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9F3E73-6117-D243-4A89-61D446CCF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6">
            <a:extLst>
              <a:ext uri="{FF2B5EF4-FFF2-40B4-BE49-F238E27FC236}">
                <a16:creationId xmlns:a16="http://schemas.microsoft.com/office/drawing/2014/main" id="{17AC5C89-09B7-E930-4040-93B12E16E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273747"/>
              </p:ext>
            </p:extLst>
          </p:nvPr>
        </p:nvGraphicFramePr>
        <p:xfrm>
          <a:off x="6246796" y="1690688"/>
          <a:ext cx="5767755" cy="2916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37D52BE-4FD6-67A1-7C6A-9B08D1A621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004559"/>
              </p:ext>
            </p:extLst>
          </p:nvPr>
        </p:nvGraphicFramePr>
        <p:xfrm>
          <a:off x="838200" y="1690688"/>
          <a:ext cx="45186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7B445D32-6C66-CF38-CB41-235B5410CC37}"/>
              </a:ext>
            </a:extLst>
          </p:cNvPr>
          <p:cNvSpPr txBox="1"/>
          <p:nvPr/>
        </p:nvSpPr>
        <p:spPr>
          <a:xfrm>
            <a:off x="2022005" y="4203113"/>
            <a:ext cx="251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fig4. CDF </a:t>
            </a:r>
            <a:r>
              <a:rPr lang="en-US" sz="1400" dirty="0" err="1"/>
              <a:t>permeabilite</a:t>
            </a:r>
            <a:endParaRPr lang="fr-CA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B2441A-3C10-2CBB-99C8-3ECD1BC33666}"/>
              </a:ext>
            </a:extLst>
          </p:cNvPr>
          <p:cNvSpPr txBox="1"/>
          <p:nvPr/>
        </p:nvSpPr>
        <p:spPr>
          <a:xfrm>
            <a:off x="838200" y="4581081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Grace a </a:t>
            </a:r>
            <a:r>
              <a:rPr lang="en-US" dirty="0" err="1"/>
              <a:t>ces</a:t>
            </a:r>
            <a:r>
              <a:rPr lang="en-US" dirty="0"/>
              <a:t> deux figures il </a:t>
            </a:r>
            <a:r>
              <a:rPr lang="en-US" dirty="0" err="1"/>
              <a:t>est</a:t>
            </a:r>
            <a:r>
              <a:rPr lang="en-US" dirty="0"/>
              <a:t> possible de </a:t>
            </a:r>
            <a:r>
              <a:rPr lang="en-US" dirty="0" err="1"/>
              <a:t>conclure</a:t>
            </a:r>
            <a:r>
              <a:rPr lang="en-US" dirty="0"/>
              <a:t> que la </a:t>
            </a:r>
            <a:r>
              <a:rPr lang="en-US" dirty="0" err="1"/>
              <a:t>permeabilite</a:t>
            </a:r>
            <a:r>
              <a:rPr lang="en-US" dirty="0"/>
              <a:t> suit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loi</a:t>
            </a:r>
            <a:r>
              <a:rPr lang="en-US" dirty="0"/>
              <a:t> log-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tel</a:t>
            </a:r>
            <a:r>
              <a:rPr lang="en-US" dirty="0"/>
              <a:t> que  </a:t>
            </a:r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au 9">
                <a:extLst>
                  <a:ext uri="{FF2B5EF4-FFF2-40B4-BE49-F238E27FC236}">
                    <a16:creationId xmlns:a16="http://schemas.microsoft.com/office/drawing/2014/main" id="{3D2E8D77-9FC7-5FE4-D833-79B66E688A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9311782"/>
                  </p:ext>
                </p:extLst>
              </p:nvPr>
            </p:nvGraphicFramePr>
            <p:xfrm>
              <a:off x="1088457" y="4938745"/>
              <a:ext cx="6996763" cy="5545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83333">
                      <a:extLst>
                        <a:ext uri="{9D8B030D-6E8A-4147-A177-3AD203B41FA5}">
                          <a16:colId xmlns:a16="http://schemas.microsoft.com/office/drawing/2014/main" val="4035624587"/>
                        </a:ext>
                      </a:extLst>
                    </a:gridCol>
                    <a:gridCol w="2054168">
                      <a:extLst>
                        <a:ext uri="{9D8B030D-6E8A-4147-A177-3AD203B41FA5}">
                          <a16:colId xmlns:a16="http://schemas.microsoft.com/office/drawing/2014/main" val="1397063979"/>
                        </a:ext>
                      </a:extLst>
                    </a:gridCol>
                    <a:gridCol w="1479631">
                      <a:extLst>
                        <a:ext uri="{9D8B030D-6E8A-4147-A177-3AD203B41FA5}">
                          <a16:colId xmlns:a16="http://schemas.microsoft.com/office/drawing/2014/main" val="657344426"/>
                        </a:ext>
                      </a:extLst>
                    </a:gridCol>
                    <a:gridCol w="1479631">
                      <a:extLst>
                        <a:ext uri="{9D8B030D-6E8A-4147-A177-3AD203B41FA5}">
                          <a16:colId xmlns:a16="http://schemas.microsoft.com/office/drawing/2014/main" val="3780877104"/>
                        </a:ext>
                      </a:extLst>
                    </a:gridCol>
                  </a:tblGrid>
                  <a:tr h="277294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CA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100" u="none" strike="noStrike" dirty="0">
                              <a:effectLst/>
                            </a:rPr>
                            <a:t>FVG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00274071"/>
                      </a:ext>
                    </a:extLst>
                  </a:tr>
                  <a:tr h="2772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100" u="none" strike="noStrike" dirty="0">
                              <a:effectLst/>
                            </a:rPr>
                            <a:t>3,278570692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100" u="none" strike="noStrike" dirty="0">
                              <a:effectLst/>
                            </a:rPr>
                            <a:t>0,382161968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CA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26,53781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CA" sz="1100" u="none" strike="noStrike" dirty="0">
                              <a:effectLst/>
                            </a:rPr>
                            <a:t>1,465449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745496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au 9">
                <a:extLst>
                  <a:ext uri="{FF2B5EF4-FFF2-40B4-BE49-F238E27FC236}">
                    <a16:creationId xmlns:a16="http://schemas.microsoft.com/office/drawing/2014/main" id="{3D2E8D77-9FC7-5FE4-D833-79B66E688A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9311782"/>
                  </p:ext>
                </p:extLst>
              </p:nvPr>
            </p:nvGraphicFramePr>
            <p:xfrm>
              <a:off x="1088457" y="4938745"/>
              <a:ext cx="6996763" cy="5545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83333">
                      <a:extLst>
                        <a:ext uri="{9D8B030D-6E8A-4147-A177-3AD203B41FA5}">
                          <a16:colId xmlns:a16="http://schemas.microsoft.com/office/drawing/2014/main" val="4035624587"/>
                        </a:ext>
                      </a:extLst>
                    </a:gridCol>
                    <a:gridCol w="2054168">
                      <a:extLst>
                        <a:ext uri="{9D8B030D-6E8A-4147-A177-3AD203B41FA5}">
                          <a16:colId xmlns:a16="http://schemas.microsoft.com/office/drawing/2014/main" val="1397063979"/>
                        </a:ext>
                      </a:extLst>
                    </a:gridCol>
                    <a:gridCol w="1479631">
                      <a:extLst>
                        <a:ext uri="{9D8B030D-6E8A-4147-A177-3AD203B41FA5}">
                          <a16:colId xmlns:a16="http://schemas.microsoft.com/office/drawing/2014/main" val="657344426"/>
                        </a:ext>
                      </a:extLst>
                    </a:gridCol>
                    <a:gridCol w="1479631">
                      <a:extLst>
                        <a:ext uri="{9D8B030D-6E8A-4147-A177-3AD203B41FA5}">
                          <a16:colId xmlns:a16="http://schemas.microsoft.com/office/drawing/2014/main" val="3780877104"/>
                        </a:ext>
                      </a:extLst>
                    </a:gridCol>
                  </a:tblGrid>
                  <a:tr h="27729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7" t="-2174" r="-253067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97033" t="-2174" r="-144807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73251" t="-2174" r="-100823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100" u="none" strike="noStrike" dirty="0">
                              <a:effectLst/>
                            </a:rPr>
                            <a:t>FVG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00274071"/>
                      </a:ext>
                    </a:extLst>
                  </a:tr>
                  <a:tr h="2772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100" u="none" strike="noStrike" dirty="0">
                              <a:effectLst/>
                            </a:rPr>
                            <a:t>3,278570692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100" u="none" strike="noStrike" dirty="0">
                              <a:effectLst/>
                            </a:rPr>
                            <a:t>0,382161968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CA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26,53781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CA" sz="1100" u="none" strike="noStrike" dirty="0">
                              <a:effectLst/>
                            </a:rPr>
                            <a:t>1,465449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745496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266C85B-00FA-B41D-1B85-E0C60AC22C40}"/>
                  </a:ext>
                </a:extLst>
              </p:cNvPr>
              <p:cNvSpPr txBox="1"/>
              <p:nvPr/>
            </p:nvSpPr>
            <p:spPr>
              <a:xfrm>
                <a:off x="838200" y="5542290"/>
                <a:ext cx="1051559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On </a:t>
                </a:r>
                <a:r>
                  <a:rPr lang="en-US" dirty="0" err="1"/>
                  <a:t>peut</a:t>
                </a:r>
                <a:r>
                  <a:rPr lang="en-US" dirty="0"/>
                  <a:t> </a:t>
                </a:r>
                <a:r>
                  <a:rPr lang="en-US" dirty="0" err="1"/>
                  <a:t>donc</a:t>
                </a:r>
                <a:r>
                  <a:rPr lang="en-US" dirty="0"/>
                  <a:t> </a:t>
                </a:r>
                <a:r>
                  <a:rPr lang="en-US" dirty="0" err="1"/>
                  <a:t>estimer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a  </a:t>
                </a:r>
                <a:endParaRPr lang="fr-CA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266C85B-00FA-B41D-1B85-E0C60AC22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2290"/>
                <a:ext cx="10515599" cy="390748"/>
              </a:xfrm>
              <a:prstGeom prst="rect">
                <a:avLst/>
              </a:prstGeom>
              <a:blipFill>
                <a:blip r:embed="rId6"/>
                <a:stretch>
                  <a:fillRect l="-522" t="-4688" b="-2187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au 11">
                <a:extLst>
                  <a:ext uri="{FF2B5EF4-FFF2-40B4-BE49-F238E27FC236}">
                    <a16:creationId xmlns:a16="http://schemas.microsoft.com/office/drawing/2014/main" id="{ABF329C8-7A42-2F42-4012-29F90A8484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4602148"/>
                  </p:ext>
                </p:extLst>
              </p:nvPr>
            </p:nvGraphicFramePr>
            <p:xfrm>
              <a:off x="1088457" y="5981995"/>
              <a:ext cx="1838425" cy="39406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8522">
                      <a:extLst>
                        <a:ext uri="{9D8B030D-6E8A-4147-A177-3AD203B41FA5}">
                          <a16:colId xmlns:a16="http://schemas.microsoft.com/office/drawing/2014/main" val="424027067"/>
                        </a:ext>
                      </a:extLst>
                    </a:gridCol>
                    <a:gridCol w="1029903">
                      <a:extLst>
                        <a:ext uri="{9D8B030D-6E8A-4147-A177-3AD203B41FA5}">
                          <a16:colId xmlns:a16="http://schemas.microsoft.com/office/drawing/2014/main" val="735651109"/>
                        </a:ext>
                      </a:extLst>
                    </a:gridCol>
                  </a:tblGrid>
                  <a:tr h="19537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𝑖𝑛𝑝𝑢𝑡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100" u="none" strike="noStrike" dirty="0">
                              <a:effectLst/>
                            </a:rPr>
                            <a:t>8,428821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37117857"/>
                      </a:ext>
                    </a:extLst>
                  </a:tr>
                  <a:tr h="19537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𝑖𝑛𝑝𝑢𝑡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100" u="none" strike="noStrike" dirty="0">
                              <a:effectLst/>
                            </a:rPr>
                            <a:t>12,35201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901001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au 11">
                <a:extLst>
                  <a:ext uri="{FF2B5EF4-FFF2-40B4-BE49-F238E27FC236}">
                    <a16:creationId xmlns:a16="http://schemas.microsoft.com/office/drawing/2014/main" id="{ABF329C8-7A42-2F42-4012-29F90A8484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4602148"/>
                  </p:ext>
                </p:extLst>
              </p:nvPr>
            </p:nvGraphicFramePr>
            <p:xfrm>
              <a:off x="1088457" y="5981995"/>
              <a:ext cx="1838425" cy="39406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8522">
                      <a:extLst>
                        <a:ext uri="{9D8B030D-6E8A-4147-A177-3AD203B41FA5}">
                          <a16:colId xmlns:a16="http://schemas.microsoft.com/office/drawing/2014/main" val="424027067"/>
                        </a:ext>
                      </a:extLst>
                    </a:gridCol>
                    <a:gridCol w="1029903">
                      <a:extLst>
                        <a:ext uri="{9D8B030D-6E8A-4147-A177-3AD203B41FA5}">
                          <a16:colId xmlns:a16="http://schemas.microsoft.com/office/drawing/2014/main" val="735651109"/>
                        </a:ext>
                      </a:extLst>
                    </a:gridCol>
                  </a:tblGrid>
                  <a:tr h="19537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blipFill>
                          <a:blip r:embed="rId7"/>
                          <a:stretch>
                            <a:fillRect l="-752" t="-12500" r="-129323" b="-1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100" u="none" strike="noStrike" dirty="0">
                              <a:effectLst/>
                            </a:rPr>
                            <a:t>8,428821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37117857"/>
                      </a:ext>
                    </a:extLst>
                  </a:tr>
                  <a:tr h="19869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blipFill>
                          <a:blip r:embed="rId7"/>
                          <a:stretch>
                            <a:fillRect l="-752" t="-109091" r="-129323" b="-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100" u="none" strike="noStrike" dirty="0">
                              <a:effectLst/>
                            </a:rPr>
                            <a:t>12,35201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90100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447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CC43AD-AB58-7419-6A3F-95FA5D7732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600" dirty="0"/>
                  <a:t>C) Calcul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CC43AD-AB58-7419-6A3F-95FA5D773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ADA9-69BB-35AD-3B5E-4F651B79D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322"/>
            <a:ext cx="10515600" cy="947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04893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A42B-D704-5E18-210F-359C5D37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D) </a:t>
            </a:r>
            <a:r>
              <a:rPr lang="en-CA" sz="3600" dirty="0" err="1"/>
              <a:t>Calcul</a:t>
            </a:r>
            <a:r>
              <a:rPr lang="en-CA" sz="3600" dirty="0"/>
              <a:t> de </a:t>
            </a:r>
            <a:r>
              <a:rPr lang="en-CA" sz="3600" dirty="0" err="1"/>
              <a:t>l’erreur</a:t>
            </a:r>
            <a:r>
              <a:rPr lang="en-CA" sz="3600" dirty="0"/>
              <a:t> de simulation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C9AA-4F08-C8EC-2036-B120EBB0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122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F16759-D1C1-2735-483C-A88123FB68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600" dirty="0"/>
                  <a:t>E) </a:t>
                </a:r>
                <a:r>
                  <a:rPr lang="en-CA" sz="3600" dirty="0" err="1"/>
                  <a:t>Calcul</a:t>
                </a:r>
                <a:r>
                  <a:rPr lang="en-CA" sz="3600" dirty="0"/>
                  <a:t> de </a:t>
                </a:r>
                <a:r>
                  <a:rPr lang="en-CA" sz="3600" dirty="0" err="1"/>
                  <a:t>l’incertitude</a:t>
                </a:r>
                <a:r>
                  <a:rPr lang="en-CA" sz="3600" dirty="0"/>
                  <a:t> sur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3600" dirty="0"/>
                          <m:t>δ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CA" sz="3600" dirty="0"/>
                  <a:t> et conclusion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F16759-D1C1-2735-483C-A88123FB6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7374-03DB-98EE-B862-DBAC994A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713"/>
            <a:ext cx="10515600" cy="52897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b="0" dirty="0"/>
          </a:p>
          <a:p>
            <a:pPr marL="0" indent="0">
              <a:buNone/>
            </a:pPr>
            <a:endParaRPr lang="en-CA" b="0" dirty="0"/>
          </a:p>
          <a:p>
            <a:pPr marL="0" indent="0">
              <a:buNone/>
            </a:pPr>
            <a:endParaRPr lang="en-CA" b="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928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321</Words>
  <Application>Microsoft Office PowerPoint</Application>
  <PresentationFormat>Grand écran</PresentationFormat>
  <Paragraphs>62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Cambria Math</vt:lpstr>
      <vt:lpstr>Office Theme</vt:lpstr>
      <vt:lpstr>Devoir 3 – Validation</vt:lpstr>
      <vt:lpstr>A) Analyse de convergence et calcul de U_num</vt:lpstr>
      <vt:lpstr>A) Analyse de convergence et calcul de U_num</vt:lpstr>
      <vt:lpstr>B) Calcul de U_input</vt:lpstr>
      <vt:lpstr>B) Calcul de U_input</vt:lpstr>
      <vt:lpstr>C) Calcul de U_D</vt:lpstr>
      <vt:lpstr>D) Calcul de l’erreur de simulation E</vt:lpstr>
      <vt:lpstr>E) Calcul de l’incertitude sur"δ" _model et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Devoir 1</dc:title>
  <dc:creator>ACILE SFEIR</dc:creator>
  <cp:lastModifiedBy>Mohamed Mahdi Sahbi Ben Daya</cp:lastModifiedBy>
  <cp:revision>45</cp:revision>
  <dcterms:created xsi:type="dcterms:W3CDTF">2024-02-09T05:24:05Z</dcterms:created>
  <dcterms:modified xsi:type="dcterms:W3CDTF">2024-03-23T18:41:54Z</dcterms:modified>
</cp:coreProperties>
</file>