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 snapToObjects="1">
      <p:cViewPr>
        <p:scale>
          <a:sx n="140" d="100"/>
          <a:sy n="140" d="100"/>
        </p:scale>
        <p:origin x="-584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14EBD-F6B2-3D4E-B3D8-F8B9415C4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9472CE6-C7C2-2941-A10B-D49C3B0BF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700A5B-5868-9540-B51E-BA2C81B63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A545-D525-0348-A0C8-E6C279401347}" type="datetimeFigureOut">
              <a:rPr lang="fr-FR" smtClean="0"/>
              <a:t>06/03/2022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F4AC4-F84E-F14B-91F6-1FE0BE0A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C708E9-A669-BD49-BFD9-806008873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7CBD-5056-A041-B110-6A1AD1AA7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95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756E36-0B8D-9C4B-A19F-7607F327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55F037-6165-4F41-B5BE-16BE696B5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CF4AF9-76BC-9C46-90FE-7AB0ABE7C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A545-D525-0348-A0C8-E6C279401347}" type="datetimeFigureOut">
              <a:rPr lang="fr-FR" smtClean="0"/>
              <a:t>06/03/2022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7741B6-6297-F240-A98C-9894BCCD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A8D4FE-ABF2-A143-B531-7EEF0FDA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7CBD-5056-A041-B110-6A1AD1AA7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25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5E300AB-850F-0B44-9046-08BC6051F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E8DD07C-FBA2-554C-8D60-861612A00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D657CE-44C9-674F-900C-EF3EB01D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A545-D525-0348-A0C8-E6C279401347}" type="datetimeFigureOut">
              <a:rPr lang="fr-FR" smtClean="0"/>
              <a:t>06/03/2022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04EEE4-7CAC-0246-974C-FFF77F586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4CE7A9-CC16-BB4B-ACD3-03382788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7CBD-5056-A041-B110-6A1AD1AA7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87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A10CF-A6AC-B844-9FDF-FC65E0DD4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FFAF3B-CDD3-8144-AA51-FDA6CC44D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59349B-837A-CE44-8DA8-8EF62CB91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A545-D525-0348-A0C8-E6C279401347}" type="datetimeFigureOut">
              <a:rPr lang="fr-FR" smtClean="0"/>
              <a:t>06/03/2022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DB9F70-660C-3947-80BE-D7D831FD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4C0447-73CD-1941-B957-06459DD17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7CBD-5056-A041-B110-6A1AD1AA7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70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BA9A27-E7CA-F441-88CC-5C439ADC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60E508-0BC3-4248-8DE4-2A63CF5B3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F6F553-212F-8143-A425-FD0384B6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A545-D525-0348-A0C8-E6C279401347}" type="datetimeFigureOut">
              <a:rPr lang="fr-FR" smtClean="0"/>
              <a:t>06/03/2022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37AF95-8490-BE4C-BE4D-38F34474D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CBFAC9-E8A2-0A4A-A91D-3A65AE27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7CBD-5056-A041-B110-6A1AD1AA7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2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CC68BF-FB96-7F47-B1BC-AFC383F9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273323-0764-354C-A458-C9D6B707C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AA84AAA-DDC9-A540-8256-AF8243373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0BDFBE-64DA-124E-A89D-A25196B1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A545-D525-0348-A0C8-E6C279401347}" type="datetimeFigureOut">
              <a:rPr lang="fr-FR" smtClean="0"/>
              <a:t>06/03/2022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2670D4-F510-7940-AC6C-EF178612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80F7DD-FE14-B44B-AD0F-2C7B660F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7CBD-5056-A041-B110-6A1AD1AA7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80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429D7D-D7B2-5A44-996D-33245FBCE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B24FF9-CB35-BA44-87B1-F3F24BA83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79FD3C-09C6-3444-8AF1-02FD9AB2C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8C5520D-9AFA-FC4D-8830-7222E9C7B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A33A5E1-08A6-9541-83C7-8B8C4EDD86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CD9ECD1-30ED-354D-9FBB-B98A90752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A545-D525-0348-A0C8-E6C279401347}" type="datetimeFigureOut">
              <a:rPr lang="fr-FR" smtClean="0"/>
              <a:t>06/03/2022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7F57CB5-DE1A-264D-9E91-0EB9CD1B1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803CB28-75F1-6A42-9DDA-418768832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7CBD-5056-A041-B110-6A1AD1AA7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657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D78F5E-CEA2-C841-B526-EBFB1C045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899361-E207-6643-95FC-C60F3E5C0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A545-D525-0348-A0C8-E6C279401347}" type="datetimeFigureOut">
              <a:rPr lang="fr-FR" smtClean="0"/>
              <a:t>06/03/2022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839023-6624-1E41-803A-6390D06CD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588C61-666A-9446-9A7F-705695E9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7CBD-5056-A041-B110-6A1AD1AA7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003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6688CDA-13B5-9A48-A25C-07E48442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A545-D525-0348-A0C8-E6C279401347}" type="datetimeFigureOut">
              <a:rPr lang="fr-FR" smtClean="0"/>
              <a:t>06/03/2022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B6D775C-E51F-3B42-B035-11D0D1C6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2BA32D-28F5-E243-B4CC-C410F18A5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7CBD-5056-A041-B110-6A1AD1AA7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527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A57660-3C80-314D-AADD-83CED003C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135307-770D-1E4C-8CA1-2335998E5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7EB6CD-B5D3-B241-9F57-9314C004A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C9F7C1-6C3A-E844-8A6A-EC3258D53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A545-D525-0348-A0C8-E6C279401347}" type="datetimeFigureOut">
              <a:rPr lang="fr-FR" smtClean="0"/>
              <a:t>06/03/2022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EB1E0C-C9DF-C843-9876-BD05B64E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BD1094-3244-C340-B578-EC552F47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7CBD-5056-A041-B110-6A1AD1AA7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321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FF566-6B9E-9B40-96C7-93491C1ED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C48995E-2C18-FF41-82BD-F5EFF92D5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4F86AB-D58E-5A43-8646-3EE8CD121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303CF3-8091-FC4C-BD4C-B06E11A0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A545-D525-0348-A0C8-E6C279401347}" type="datetimeFigureOut">
              <a:rPr lang="fr-FR" smtClean="0"/>
              <a:t>06/03/2022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9E58DC-6EBA-BC4A-8634-164F99FA9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1BC85C-2C05-6945-A366-17B4A2482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7CBD-5056-A041-B110-6A1AD1AA7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63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535F03-9EA1-7E44-8B5C-F86BEB00A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AA4FF8-6757-004B-9ABF-1638BC10A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7B17E-953E-284D-B6A8-22890C7D0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7A545-D525-0348-A0C8-E6C279401347}" type="datetimeFigureOut">
              <a:rPr lang="fr-FR" smtClean="0"/>
              <a:t>06/03/2022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E1AFA0-C6C2-9341-A2EF-FB4BCDFDB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92C964-D329-6E40-A03F-F2E0FDA9C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E7CBD-5056-A041-B110-6A1AD1AA7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49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4707B78-23C5-AA49-8025-6B270EE2040C}"/>
              </a:ext>
            </a:extLst>
          </p:cNvPr>
          <p:cNvCxnSpPr/>
          <p:nvPr/>
        </p:nvCxnSpPr>
        <p:spPr>
          <a:xfrm flipV="1">
            <a:off x="2454442" y="3116179"/>
            <a:ext cx="2598821" cy="9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8D820ED-BB6A-B74F-8232-22DB8BDE3A5C}"/>
              </a:ext>
            </a:extLst>
          </p:cNvPr>
          <p:cNvCxnSpPr/>
          <p:nvPr/>
        </p:nvCxnSpPr>
        <p:spPr>
          <a:xfrm flipV="1">
            <a:off x="2466474" y="2803358"/>
            <a:ext cx="2538663" cy="39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875D49D-E5CF-1545-B2B9-AE0E138AC2F2}"/>
              </a:ext>
            </a:extLst>
          </p:cNvPr>
          <p:cNvCxnSpPr/>
          <p:nvPr/>
        </p:nvCxnSpPr>
        <p:spPr>
          <a:xfrm flipV="1">
            <a:off x="2454442" y="1528011"/>
            <a:ext cx="312821" cy="1684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4F07A84D-CF2C-E947-868C-864CAF298025}"/>
              </a:ext>
            </a:extLst>
          </p:cNvPr>
          <p:cNvSpPr/>
          <p:nvPr/>
        </p:nvSpPr>
        <p:spPr>
          <a:xfrm>
            <a:off x="2393081" y="2825733"/>
            <a:ext cx="522171" cy="409074"/>
          </a:xfrm>
          <a:prstGeom prst="arc">
            <a:avLst>
              <a:gd name="adj1" fmla="val 14178600"/>
              <a:gd name="adj2" fmla="val 28894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3303400B-8BA2-7D4A-83B5-F8CB274143F4}"/>
              </a:ext>
            </a:extLst>
          </p:cNvPr>
          <p:cNvSpPr/>
          <p:nvPr/>
        </p:nvSpPr>
        <p:spPr>
          <a:xfrm>
            <a:off x="3585411" y="3001879"/>
            <a:ext cx="45719" cy="31883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2E272D8-1014-7342-9449-66DCFD69CD02}"/>
              </a:ext>
            </a:extLst>
          </p:cNvPr>
          <p:cNvSpPr txBox="1"/>
          <p:nvPr/>
        </p:nvSpPr>
        <p:spPr>
          <a:xfrm>
            <a:off x="5065295" y="2911642"/>
            <a:ext cx="222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00FF00"/>
                </a:highlight>
              </a:rPr>
              <a:t>Italian restaurant</a:t>
            </a:r>
          </a:p>
          <a:p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5918EEA-BC48-8749-8359-F53A5E36F656}"/>
              </a:ext>
            </a:extLst>
          </p:cNvPr>
          <p:cNvSpPr txBox="1"/>
          <p:nvPr/>
        </p:nvSpPr>
        <p:spPr>
          <a:xfrm>
            <a:off x="5017169" y="2590437"/>
            <a:ext cx="389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Get your hot pizza in less than 1 minute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6A077DD-B835-6144-BF9C-CEDE127608A4}"/>
              </a:ext>
            </a:extLst>
          </p:cNvPr>
          <p:cNvSpPr txBox="1"/>
          <p:nvPr/>
        </p:nvSpPr>
        <p:spPr>
          <a:xfrm>
            <a:off x="1756610" y="1080474"/>
            <a:ext cx="2614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Visit Roma next week-end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19FC35C-AD3C-434C-AFC8-963710857C8D}"/>
              </a:ext>
            </a:extLst>
          </p:cNvPr>
          <p:cNvSpPr txBox="1"/>
          <p:nvPr/>
        </p:nvSpPr>
        <p:spPr>
          <a:xfrm>
            <a:off x="2834986" y="2775103"/>
            <a:ext cx="7008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0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Θ</a:t>
            </a:r>
            <a:r>
              <a:rPr lang="fr-FR" sz="10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_2</a:t>
            </a:r>
            <a:endParaRPr lang="fr-FR" sz="10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79A5DFE-98A3-E54D-8BC5-BB326101C673}"/>
              </a:ext>
            </a:extLst>
          </p:cNvPr>
          <p:cNvSpPr txBox="1"/>
          <p:nvPr/>
        </p:nvSpPr>
        <p:spPr>
          <a:xfrm>
            <a:off x="3824011" y="2936133"/>
            <a:ext cx="6136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0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Θ</a:t>
            </a:r>
            <a:r>
              <a:rPr lang="fr-FR" sz="10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_1</a:t>
            </a:r>
            <a:endParaRPr lang="fr-FR" sz="10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CE8B2F0-BBC0-B646-8B48-84FE13A3CD46}"/>
              </a:ext>
            </a:extLst>
          </p:cNvPr>
          <p:cNvSpPr txBox="1"/>
          <p:nvPr/>
        </p:nvSpPr>
        <p:spPr>
          <a:xfrm>
            <a:off x="3629518" y="387570"/>
            <a:ext cx="246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FastText semantic space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CDB8B60-D2A0-2349-B3A2-F4528E0DD934}"/>
              </a:ext>
            </a:extLst>
          </p:cNvPr>
          <p:cNvSpPr txBox="1"/>
          <p:nvPr/>
        </p:nvSpPr>
        <p:spPr>
          <a:xfrm>
            <a:off x="2612866" y="3672273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 ===&gt;        cos(</a:t>
            </a:r>
            <a:r>
              <a:rPr lang="el-GR" dirty="0"/>
              <a:t>Θ_</a:t>
            </a:r>
            <a:r>
              <a:rPr lang="fr-FR" dirty="0"/>
              <a:t>2) &lt; cos(</a:t>
            </a:r>
            <a:r>
              <a:rPr lang="el-GR" dirty="0"/>
              <a:t>Θ_</a:t>
            </a:r>
            <a:r>
              <a:rPr lang="fr-FR" dirty="0"/>
              <a:t>1)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161711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39</Words>
  <Application>Microsoft Macintosh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Mehdi BENNOUNA</dc:creator>
  <cp:lastModifiedBy>Mehdi BENNOUNA</cp:lastModifiedBy>
  <cp:revision>3</cp:revision>
  <dcterms:created xsi:type="dcterms:W3CDTF">2022-03-06T16:53:25Z</dcterms:created>
  <dcterms:modified xsi:type="dcterms:W3CDTF">2022-03-06T17:17:07Z</dcterms:modified>
</cp:coreProperties>
</file>