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77" r:id="rId3"/>
    <p:sldId id="577" r:id="rId4"/>
    <p:sldId id="497" r:id="rId5"/>
    <p:sldId id="578" r:id="rId6"/>
    <p:sldId id="580" r:id="rId7"/>
    <p:sldId id="579" r:id="rId8"/>
    <p:sldId id="569" r:id="rId9"/>
    <p:sldId id="57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0B566-39F8-422F-AFA5-405273AF5899}" v="25" dt="2022-06-19T02:42:2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di Bigdely" userId="03c71ab8d807d96d" providerId="LiveId" clId="{1FB0B566-39F8-422F-AFA5-405273AF5899}"/>
    <pc:docChg chg="undo custSel addSld delSld modSld sldOrd">
      <pc:chgData name="Mahdi Bigdely" userId="03c71ab8d807d96d" providerId="LiveId" clId="{1FB0B566-39F8-422F-AFA5-405273AF5899}" dt="2022-06-19T02:43:16.180" v="2226" actId="27636"/>
      <pc:docMkLst>
        <pc:docMk/>
      </pc:docMkLst>
      <pc:sldChg chg="modSp mod">
        <pc:chgData name="Mahdi Bigdely" userId="03c71ab8d807d96d" providerId="LiveId" clId="{1FB0B566-39F8-422F-AFA5-405273AF5899}" dt="2022-06-19T02:43:16.180" v="2226" actId="27636"/>
        <pc:sldMkLst>
          <pc:docMk/>
          <pc:sldMk cId="310031149" sldId="256"/>
        </pc:sldMkLst>
        <pc:spChg chg="mod">
          <ac:chgData name="Mahdi Bigdely" userId="03c71ab8d807d96d" providerId="LiveId" clId="{1FB0B566-39F8-422F-AFA5-405273AF5899}" dt="2022-06-19T01:29:06.032" v="100" actId="1076"/>
          <ac:spMkLst>
            <pc:docMk/>
            <pc:sldMk cId="310031149" sldId="256"/>
            <ac:spMk id="2" creationId="{11CBD6C8-8FEE-7AF2-A42A-9275751BDFA7}"/>
          </ac:spMkLst>
        </pc:spChg>
        <pc:spChg chg="mod">
          <ac:chgData name="Mahdi Bigdely" userId="03c71ab8d807d96d" providerId="LiveId" clId="{1FB0B566-39F8-422F-AFA5-405273AF5899}" dt="2022-06-19T02:43:16.180" v="2226" actId="27636"/>
          <ac:spMkLst>
            <pc:docMk/>
            <pc:sldMk cId="310031149" sldId="256"/>
            <ac:spMk id="3" creationId="{64025365-882B-7BCD-198E-1C70C3E26E64}"/>
          </ac:spMkLst>
        </pc:spChg>
      </pc:sldChg>
      <pc:sldChg chg="del">
        <pc:chgData name="Mahdi Bigdely" userId="03c71ab8d807d96d" providerId="LiveId" clId="{1FB0B566-39F8-422F-AFA5-405273AF5899}" dt="2022-06-19T01:31:15.516" v="104" actId="47"/>
        <pc:sldMkLst>
          <pc:docMk/>
          <pc:sldMk cId="1336272638" sldId="257"/>
        </pc:sldMkLst>
      </pc:sldChg>
      <pc:sldChg chg="modSp mod ord">
        <pc:chgData name="Mahdi Bigdely" userId="03c71ab8d807d96d" providerId="LiveId" clId="{1FB0B566-39F8-422F-AFA5-405273AF5899}" dt="2022-06-19T01:37:59.094" v="266" actId="20577"/>
        <pc:sldMkLst>
          <pc:docMk/>
          <pc:sldMk cId="4062422779" sldId="277"/>
        </pc:sldMkLst>
        <pc:spChg chg="mod">
          <ac:chgData name="Mahdi Bigdely" userId="03c71ab8d807d96d" providerId="LiveId" clId="{1FB0B566-39F8-422F-AFA5-405273AF5899}" dt="2022-06-19T01:37:59.094" v="266" actId="20577"/>
          <ac:spMkLst>
            <pc:docMk/>
            <pc:sldMk cId="4062422779" sldId="277"/>
            <ac:spMk id="15" creationId="{3142FDC2-B96B-4641-A0C1-685E6FE224FB}"/>
          </ac:spMkLst>
        </pc:spChg>
      </pc:sldChg>
      <pc:sldChg chg="new del">
        <pc:chgData name="Mahdi Bigdely" userId="03c71ab8d807d96d" providerId="LiveId" clId="{1FB0B566-39F8-422F-AFA5-405273AF5899}" dt="2022-06-19T01:23:49.115" v="2" actId="47"/>
        <pc:sldMkLst>
          <pc:docMk/>
          <pc:sldMk cId="3908839746" sldId="278"/>
        </pc:sldMkLst>
      </pc:sldChg>
      <pc:sldChg chg="modSp new mod">
        <pc:chgData name="Mahdi Bigdely" userId="03c71ab8d807d96d" providerId="LiveId" clId="{1FB0B566-39F8-422F-AFA5-405273AF5899}" dt="2022-06-19T02:09:53.441" v="1009" actId="27636"/>
        <pc:sldMkLst>
          <pc:docMk/>
          <pc:sldMk cId="1208453585" sldId="279"/>
        </pc:sldMkLst>
        <pc:spChg chg="mod">
          <ac:chgData name="Mahdi Bigdely" userId="03c71ab8d807d96d" providerId="LiveId" clId="{1FB0B566-39F8-422F-AFA5-405273AF5899}" dt="2022-06-19T01:23:54.036" v="13" actId="5793"/>
          <ac:spMkLst>
            <pc:docMk/>
            <pc:sldMk cId="1208453585" sldId="279"/>
            <ac:spMk id="2" creationId="{310F45BE-68FB-03ED-795A-BD51962620F2}"/>
          </ac:spMkLst>
        </pc:spChg>
        <pc:spChg chg="mod">
          <ac:chgData name="Mahdi Bigdely" userId="03c71ab8d807d96d" providerId="LiveId" clId="{1FB0B566-39F8-422F-AFA5-405273AF5899}" dt="2022-06-19T02:09:53.441" v="1009" actId="27636"/>
          <ac:spMkLst>
            <pc:docMk/>
            <pc:sldMk cId="1208453585" sldId="279"/>
            <ac:spMk id="3" creationId="{5A96BA1C-E3B4-7FA6-5C20-86AA289831EE}"/>
          </ac:spMkLst>
        </pc:spChg>
      </pc:sldChg>
      <pc:sldChg chg="add del modTransition">
        <pc:chgData name="Mahdi Bigdely" userId="03c71ab8d807d96d" providerId="LiveId" clId="{1FB0B566-39F8-422F-AFA5-405273AF5899}" dt="2022-06-19T01:56:52.379" v="921" actId="47"/>
        <pc:sldMkLst>
          <pc:docMk/>
          <pc:sldMk cId="4243413006" sldId="455"/>
        </pc:sldMkLst>
      </pc:sldChg>
      <pc:sldChg chg="addSp delSp modSp add mod">
        <pc:chgData name="Mahdi Bigdely" userId="03c71ab8d807d96d" providerId="LiveId" clId="{1FB0B566-39F8-422F-AFA5-405273AF5899}" dt="2022-06-19T01:40:00.844" v="272" actId="14100"/>
        <pc:sldMkLst>
          <pc:docMk/>
          <pc:sldMk cId="4184776507" sldId="497"/>
        </pc:sldMkLst>
        <pc:spChg chg="mod">
          <ac:chgData name="Mahdi Bigdely" userId="03c71ab8d807d96d" providerId="LiveId" clId="{1FB0B566-39F8-422F-AFA5-405273AF5899}" dt="2022-06-19T01:31:32.407" v="105" actId="14100"/>
          <ac:spMkLst>
            <pc:docMk/>
            <pc:sldMk cId="4184776507" sldId="497"/>
            <ac:spMk id="2" creationId="{00000000-0000-0000-0000-000000000000}"/>
          </ac:spMkLst>
        </pc:spChg>
        <pc:spChg chg="add del mod">
          <ac:chgData name="Mahdi Bigdely" userId="03c71ab8d807d96d" providerId="LiveId" clId="{1FB0B566-39F8-422F-AFA5-405273AF5899}" dt="2022-06-19T01:35:19.455" v="194" actId="478"/>
          <ac:spMkLst>
            <pc:docMk/>
            <pc:sldMk cId="4184776507" sldId="497"/>
            <ac:spMk id="3" creationId="{B92AD373-7A64-3637-4B5B-2804BD061BCF}"/>
          </ac:spMkLst>
        </pc:spChg>
        <pc:spChg chg="del">
          <ac:chgData name="Mahdi Bigdely" userId="03c71ab8d807d96d" providerId="LiveId" clId="{1FB0B566-39F8-422F-AFA5-405273AF5899}" dt="2022-06-19T01:31:58.206" v="106" actId="478"/>
          <ac:spMkLst>
            <pc:docMk/>
            <pc:sldMk cId="4184776507" sldId="497"/>
            <ac:spMk id="25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24.224" v="236" actId="1038"/>
          <ac:spMkLst>
            <pc:docMk/>
            <pc:sldMk cId="4184776507" sldId="497"/>
            <ac:spMk id="59" creationId="{AC602C11-139A-06A8-DCB8-54C374EC1754}"/>
          </ac:spMkLst>
        </pc:spChg>
        <pc:spChg chg="mod">
          <ac:chgData name="Mahdi Bigdely" userId="03c71ab8d807d96d" providerId="LiveId" clId="{1FB0B566-39F8-422F-AFA5-405273AF5899}" dt="2022-06-19T01:40:00.844" v="272" actId="14100"/>
          <ac:spMkLst>
            <pc:docMk/>
            <pc:sldMk cId="4184776507" sldId="497"/>
            <ac:spMk id="82" creationId="{00000000-0000-0000-0000-000000000000}"/>
          </ac:spMkLst>
        </pc:spChg>
      </pc:sldChg>
      <pc:sldChg chg="new del">
        <pc:chgData name="Mahdi Bigdely" userId="03c71ab8d807d96d" providerId="LiveId" clId="{1FB0B566-39F8-422F-AFA5-405273AF5899}" dt="2022-06-19T01:34:16.774" v="139" actId="47"/>
        <pc:sldMkLst>
          <pc:docMk/>
          <pc:sldMk cId="1823223652" sldId="498"/>
        </pc:sldMkLst>
      </pc:sldChg>
      <pc:sldChg chg="addSp modSp add mod">
        <pc:chgData name="Mahdi Bigdely" userId="03c71ab8d807d96d" providerId="LiveId" clId="{1FB0B566-39F8-422F-AFA5-405273AF5899}" dt="2022-06-19T02:01:07.526" v="976" actId="1076"/>
        <pc:sldMkLst>
          <pc:docMk/>
          <pc:sldMk cId="848307293" sldId="569"/>
        </pc:sldMkLst>
        <pc:spChg chg="mod">
          <ac:chgData name="Mahdi Bigdely" userId="03c71ab8d807d96d" providerId="LiveId" clId="{1FB0B566-39F8-422F-AFA5-405273AF5899}" dt="2022-06-19T02:00:04.686" v="960" actId="20577"/>
          <ac:spMkLst>
            <pc:docMk/>
            <pc:sldMk cId="848307293" sldId="569"/>
            <ac:spMk id="2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07.461" v="193" actId="14100"/>
          <ac:spMkLst>
            <pc:docMk/>
            <pc:sldMk cId="848307293" sldId="569"/>
            <ac:spMk id="6" creationId="{A72829DF-7D22-A7A4-5E9A-E1548730A034}"/>
          </ac:spMkLst>
        </pc:spChg>
        <pc:spChg chg="mod">
          <ac:chgData name="Mahdi Bigdely" userId="03c71ab8d807d96d" providerId="LiveId" clId="{1FB0B566-39F8-422F-AFA5-405273AF5899}" dt="2022-06-19T02:00:27.176" v="969" actId="27636"/>
          <ac:spMkLst>
            <pc:docMk/>
            <pc:sldMk cId="848307293" sldId="569"/>
            <ac:spMk id="7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2:01:07.526" v="976" actId="1076"/>
          <ac:spMkLst>
            <pc:docMk/>
            <pc:sldMk cId="848307293" sldId="569"/>
            <ac:spMk id="9" creationId="{AEB271DD-342F-3300-1CB6-66E9234A8B7E}"/>
          </ac:spMkLst>
        </pc:spChg>
        <pc:picChg chg="mod">
          <ac:chgData name="Mahdi Bigdely" userId="03c71ab8d807d96d" providerId="LiveId" clId="{1FB0B566-39F8-422F-AFA5-405273AF5899}" dt="2022-06-19T02:00:10.089" v="961" actId="1076"/>
          <ac:picMkLst>
            <pc:docMk/>
            <pc:sldMk cId="848307293" sldId="569"/>
            <ac:picMk id="5" creationId="{00000000-0000-0000-0000-000000000000}"/>
          </ac:picMkLst>
        </pc:picChg>
        <pc:picChg chg="add mod">
          <ac:chgData name="Mahdi Bigdely" userId="03c71ab8d807d96d" providerId="LiveId" clId="{1FB0B566-39F8-422F-AFA5-405273AF5899}" dt="2022-06-19T02:00:42.888" v="971" actId="1076"/>
          <ac:picMkLst>
            <pc:docMk/>
            <pc:sldMk cId="848307293" sldId="569"/>
            <ac:picMk id="8" creationId="{B94C5002-E475-EBAE-4D3B-23663DAD5E2C}"/>
          </ac:picMkLst>
        </pc:picChg>
      </pc:sldChg>
      <pc:sldChg chg="addSp modSp add del mod">
        <pc:chgData name="Mahdi Bigdely" userId="03c71ab8d807d96d" providerId="LiveId" clId="{1FB0B566-39F8-422F-AFA5-405273AF5899}" dt="2022-06-19T02:01:15.869" v="977" actId="47"/>
        <pc:sldMkLst>
          <pc:docMk/>
          <pc:sldMk cId="611097991" sldId="570"/>
        </pc:sldMkLst>
        <pc:spChg chg="mod">
          <ac:chgData name="Mahdi Bigdely" userId="03c71ab8d807d96d" providerId="LiveId" clId="{1FB0B566-39F8-422F-AFA5-405273AF5899}" dt="2022-06-19T01:36:23.186" v="245" actId="1076"/>
          <ac:spMkLst>
            <pc:docMk/>
            <pc:sldMk cId="611097991" sldId="570"/>
            <ac:spMk id="2" creationId="{00000000-0000-0000-0000-000000000000}"/>
          </ac:spMkLst>
        </pc:spChg>
        <pc:spChg chg="mod">
          <ac:chgData name="Mahdi Bigdely" userId="03c71ab8d807d96d" providerId="LiveId" clId="{1FB0B566-39F8-422F-AFA5-405273AF5899}" dt="2022-06-19T01:43:20.959" v="381" actId="20577"/>
          <ac:spMkLst>
            <pc:docMk/>
            <pc:sldMk cId="611097991" sldId="570"/>
            <ac:spMk id="7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27.824" v="237"/>
          <ac:spMkLst>
            <pc:docMk/>
            <pc:sldMk cId="611097991" sldId="570"/>
            <ac:spMk id="8" creationId="{51EDC46F-FE1E-CF39-8721-E63C98018CE3}"/>
          </ac:spMkLst>
        </pc:spChg>
      </pc:sldChg>
      <pc:sldChg chg="addSp delSp modSp add mod">
        <pc:chgData name="Mahdi Bigdely" userId="03c71ab8d807d96d" providerId="LiveId" clId="{1FB0B566-39F8-422F-AFA5-405273AF5899}" dt="2022-06-19T02:05:05.504" v="998" actId="478"/>
        <pc:sldMkLst>
          <pc:docMk/>
          <pc:sldMk cId="1320943501" sldId="571"/>
        </pc:sldMkLst>
        <pc:spChg chg="mod">
          <ac:chgData name="Mahdi Bigdely" userId="03c71ab8d807d96d" providerId="LiveId" clId="{1FB0B566-39F8-422F-AFA5-405273AF5899}" dt="2022-06-19T02:01:51.797" v="981" actId="1076"/>
          <ac:spMkLst>
            <pc:docMk/>
            <pc:sldMk cId="1320943501" sldId="571"/>
            <ac:spMk id="2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2:02:05.006" v="983" actId="1076"/>
          <ac:spMkLst>
            <pc:docMk/>
            <pc:sldMk cId="1320943501" sldId="571"/>
            <ac:spMk id="3" creationId="{62FE369E-3236-F2C5-2B92-CA9DBF3445E4}"/>
          </ac:spMkLst>
        </pc:spChg>
        <pc:spChg chg="mod">
          <ac:chgData name="Mahdi Bigdely" userId="03c71ab8d807d96d" providerId="LiveId" clId="{1FB0B566-39F8-422F-AFA5-405273AF5899}" dt="2022-06-19T01:50:50.942" v="900"/>
          <ac:spMkLst>
            <pc:docMk/>
            <pc:sldMk cId="1320943501" sldId="571"/>
            <ac:spMk id="4" creationId="{00000000-0000-0000-0000-000000000000}"/>
          </ac:spMkLst>
        </pc:spChg>
        <pc:spChg chg="add del mod">
          <ac:chgData name="Mahdi Bigdely" userId="03c71ab8d807d96d" providerId="LiveId" clId="{1FB0B566-39F8-422F-AFA5-405273AF5899}" dt="2022-06-19T01:50:50.942" v="900"/>
          <ac:spMkLst>
            <pc:docMk/>
            <pc:sldMk cId="1320943501" sldId="571"/>
            <ac:spMk id="5" creationId="{232281DE-3294-5840-9319-8BB7A930C05B}"/>
          </ac:spMkLst>
        </pc:spChg>
        <pc:spChg chg="mod">
          <ac:chgData name="Mahdi Bigdely" userId="03c71ab8d807d96d" providerId="LiveId" clId="{1FB0B566-39F8-422F-AFA5-405273AF5899}" dt="2022-06-19T02:03:25.867" v="994" actId="2711"/>
          <ac:spMkLst>
            <pc:docMk/>
            <pc:sldMk cId="1320943501" sldId="571"/>
            <ac:spMk id="6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31.295" v="238"/>
          <ac:spMkLst>
            <pc:docMk/>
            <pc:sldMk cId="1320943501" sldId="571"/>
            <ac:spMk id="8" creationId="{333F999C-5E5C-A946-4FC8-7589B4BB4EDC}"/>
          </ac:spMkLst>
        </pc:spChg>
        <pc:spChg chg="add del mod">
          <ac:chgData name="Mahdi Bigdely" userId="03c71ab8d807d96d" providerId="LiveId" clId="{1FB0B566-39F8-422F-AFA5-405273AF5899}" dt="2022-06-19T02:01:42.459" v="979" actId="478"/>
          <ac:spMkLst>
            <pc:docMk/>
            <pc:sldMk cId="1320943501" sldId="571"/>
            <ac:spMk id="9" creationId="{B2BCE6CB-68F7-CE23-BA34-32F5BDD1ECA9}"/>
          </ac:spMkLst>
        </pc:spChg>
        <pc:spChg chg="add mod">
          <ac:chgData name="Mahdi Bigdely" userId="03c71ab8d807d96d" providerId="LiveId" clId="{1FB0B566-39F8-422F-AFA5-405273AF5899}" dt="2022-06-19T01:50:50.942" v="900"/>
          <ac:spMkLst>
            <pc:docMk/>
            <pc:sldMk cId="1320943501" sldId="571"/>
            <ac:spMk id="10" creationId="{636C62E6-B1A3-E4E1-97CF-4A93FF4FEFAC}"/>
          </ac:spMkLst>
        </pc:spChg>
        <pc:spChg chg="add del mod">
          <ac:chgData name="Mahdi Bigdely" userId="03c71ab8d807d96d" providerId="LiveId" clId="{1FB0B566-39F8-422F-AFA5-405273AF5899}" dt="2022-06-19T02:05:05.504" v="998" actId="478"/>
          <ac:spMkLst>
            <pc:docMk/>
            <pc:sldMk cId="1320943501" sldId="571"/>
            <ac:spMk id="11" creationId="{73309859-7715-25B0-FE5F-1D67DCE26899}"/>
          </ac:spMkLst>
        </pc:spChg>
        <pc:picChg chg="mod">
          <ac:chgData name="Mahdi Bigdely" userId="03c71ab8d807d96d" providerId="LiveId" clId="{1FB0B566-39F8-422F-AFA5-405273AF5899}" dt="2022-06-19T02:01:59.710" v="982" actId="1076"/>
          <ac:picMkLst>
            <pc:docMk/>
            <pc:sldMk cId="1320943501" sldId="571"/>
            <ac:picMk id="7" creationId="{00000000-0000-0000-0000-000000000000}"/>
          </ac:picMkLst>
        </pc:picChg>
        <pc:picChg chg="add del mod">
          <ac:chgData name="Mahdi Bigdely" userId="03c71ab8d807d96d" providerId="LiveId" clId="{1FB0B566-39F8-422F-AFA5-405273AF5899}" dt="2022-06-19T02:05:01.096" v="997" actId="478"/>
          <ac:picMkLst>
            <pc:docMk/>
            <pc:sldMk cId="1320943501" sldId="571"/>
            <ac:picMk id="12" creationId="{18D65588-5EC7-7E5C-F12C-8210342A6630}"/>
          </ac:picMkLst>
        </pc:picChg>
      </pc:sldChg>
      <pc:sldChg chg="addSp modSp add del mod">
        <pc:chgData name="Mahdi Bigdely" userId="03c71ab8d807d96d" providerId="LiveId" clId="{1FB0B566-39F8-422F-AFA5-405273AF5899}" dt="2022-06-19T02:04:52.932" v="996" actId="2696"/>
        <pc:sldMkLst>
          <pc:docMk/>
          <pc:sldMk cId="2605375511" sldId="573"/>
        </pc:sldMkLst>
        <pc:spChg chg="mod">
          <ac:chgData name="Mahdi Bigdely" userId="03c71ab8d807d96d" providerId="LiveId" clId="{1FB0B566-39F8-422F-AFA5-405273AF5899}" dt="2022-06-19T01:36:12.652" v="243" actId="1076"/>
          <ac:spMkLst>
            <pc:docMk/>
            <pc:sldMk cId="2605375511" sldId="573"/>
            <ac:spMk id="2" creationId="{00000000-0000-0000-0000-000000000000}"/>
          </ac:spMkLst>
        </pc:spChg>
        <pc:spChg chg="mod">
          <ac:chgData name="Mahdi Bigdely" userId="03c71ab8d807d96d" providerId="LiveId" clId="{1FB0B566-39F8-422F-AFA5-405273AF5899}" dt="2022-06-19T01:34:12.359" v="138" actId="27636"/>
          <ac:spMkLst>
            <pc:docMk/>
            <pc:sldMk cId="2605375511" sldId="573"/>
            <ac:spMk id="6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34.289" v="239"/>
          <ac:spMkLst>
            <pc:docMk/>
            <pc:sldMk cId="2605375511" sldId="573"/>
            <ac:spMk id="7" creationId="{F602CBD0-2C64-016A-59D4-FEE641051558}"/>
          </ac:spMkLst>
        </pc:spChg>
      </pc:sldChg>
      <pc:sldChg chg="addSp delSp modSp new del mod">
        <pc:chgData name="Mahdi Bigdely" userId="03c71ab8d807d96d" providerId="LiveId" clId="{1FB0B566-39F8-422F-AFA5-405273AF5899}" dt="2022-06-19T02:42:26.844" v="2223" actId="47"/>
        <pc:sldMkLst>
          <pc:docMk/>
          <pc:sldMk cId="3182042437" sldId="574"/>
        </pc:sldMkLst>
        <pc:spChg chg="mod">
          <ac:chgData name="Mahdi Bigdely" userId="03c71ab8d807d96d" providerId="LiveId" clId="{1FB0B566-39F8-422F-AFA5-405273AF5899}" dt="2022-06-19T01:54:33.567" v="908"/>
          <ac:spMkLst>
            <pc:docMk/>
            <pc:sldMk cId="3182042437" sldId="574"/>
            <ac:spMk id="2" creationId="{05F7FBC0-834C-F8A1-4E3F-7F9F99905C29}"/>
          </ac:spMkLst>
        </pc:spChg>
        <pc:spChg chg="mod">
          <ac:chgData name="Mahdi Bigdely" userId="03c71ab8d807d96d" providerId="LiveId" clId="{1FB0B566-39F8-422F-AFA5-405273AF5899}" dt="2022-06-19T02:11:45.888" v="1025"/>
          <ac:spMkLst>
            <pc:docMk/>
            <pc:sldMk cId="3182042437" sldId="574"/>
            <ac:spMk id="3" creationId="{322CE238-FE4F-5B8B-49FB-67FA02FF07B6}"/>
          </ac:spMkLst>
        </pc:spChg>
        <pc:spChg chg="mod">
          <ac:chgData name="Mahdi Bigdely" userId="03c71ab8d807d96d" providerId="LiveId" clId="{1FB0B566-39F8-422F-AFA5-405273AF5899}" dt="2022-06-19T02:18:08.985" v="1226" actId="14100"/>
          <ac:spMkLst>
            <pc:docMk/>
            <pc:sldMk cId="3182042437" sldId="574"/>
            <ac:spMk id="4" creationId="{CA65E036-0D46-68D5-F670-AA5D1B2D693D}"/>
          </ac:spMkLst>
        </pc:spChg>
        <pc:spChg chg="mod">
          <ac:chgData name="Mahdi Bigdely" userId="03c71ab8d807d96d" providerId="LiveId" clId="{1FB0B566-39F8-422F-AFA5-405273AF5899}" dt="2022-06-19T02:10:49.141" v="1024" actId="122"/>
          <ac:spMkLst>
            <pc:docMk/>
            <pc:sldMk cId="3182042437" sldId="574"/>
            <ac:spMk id="5" creationId="{4296469A-656C-B2D0-D751-EACA82216590}"/>
          </ac:spMkLst>
        </pc:spChg>
        <pc:spChg chg="del">
          <ac:chgData name="Mahdi Bigdely" userId="03c71ab8d807d96d" providerId="LiveId" clId="{1FB0B566-39F8-422F-AFA5-405273AF5899}" dt="2022-06-19T02:07:44.140" v="999" actId="931"/>
          <ac:spMkLst>
            <pc:docMk/>
            <pc:sldMk cId="3182042437" sldId="574"/>
            <ac:spMk id="6" creationId="{55218A5A-B8F5-2DE8-98DA-B28E5B743694}"/>
          </ac:spMkLst>
        </pc:spChg>
        <pc:picChg chg="add del">
          <ac:chgData name="Mahdi Bigdely" userId="03c71ab8d807d96d" providerId="LiveId" clId="{1FB0B566-39F8-422F-AFA5-405273AF5899}" dt="2022-06-19T01:53:47.833" v="905" actId="22"/>
          <ac:picMkLst>
            <pc:docMk/>
            <pc:sldMk cId="3182042437" sldId="574"/>
            <ac:picMk id="8" creationId="{327AD637-2616-AEDB-26E8-A7DE1B33E7AA}"/>
          </ac:picMkLst>
        </pc:picChg>
        <pc:picChg chg="add del">
          <ac:chgData name="Mahdi Bigdely" userId="03c71ab8d807d96d" providerId="LiveId" clId="{1FB0B566-39F8-422F-AFA5-405273AF5899}" dt="2022-06-19T01:54:10.854" v="907" actId="22"/>
          <ac:picMkLst>
            <pc:docMk/>
            <pc:sldMk cId="3182042437" sldId="574"/>
            <ac:picMk id="10" creationId="{48C6A877-85F4-D802-4515-DA9C258BF0F1}"/>
          </ac:picMkLst>
        </pc:picChg>
        <pc:picChg chg="add mod">
          <ac:chgData name="Mahdi Bigdely" userId="03c71ab8d807d96d" providerId="LiveId" clId="{1FB0B566-39F8-422F-AFA5-405273AF5899}" dt="2022-06-19T02:07:45.247" v="1001" actId="962"/>
          <ac:picMkLst>
            <pc:docMk/>
            <pc:sldMk cId="3182042437" sldId="574"/>
            <ac:picMk id="12" creationId="{55A45EF9-F241-8102-7EE7-0D5289118427}"/>
          </ac:picMkLst>
        </pc:picChg>
      </pc:sldChg>
      <pc:sldChg chg="new del">
        <pc:chgData name="Mahdi Bigdely" userId="03c71ab8d807d96d" providerId="LiveId" clId="{1FB0B566-39F8-422F-AFA5-405273AF5899}" dt="2022-06-19T01:53:34.227" v="902" actId="47"/>
        <pc:sldMkLst>
          <pc:docMk/>
          <pc:sldMk cId="3360519673" sldId="574"/>
        </pc:sldMkLst>
      </pc:sldChg>
      <pc:sldChg chg="modSp add del mod">
        <pc:chgData name="Mahdi Bigdely" userId="03c71ab8d807d96d" providerId="LiveId" clId="{1FB0B566-39F8-422F-AFA5-405273AF5899}" dt="2022-06-19T02:30:45.065" v="1894" actId="2696"/>
        <pc:sldMkLst>
          <pc:docMk/>
          <pc:sldMk cId="418271217" sldId="575"/>
        </pc:sldMkLst>
        <pc:spChg chg="mod">
          <ac:chgData name="Mahdi Bigdely" userId="03c71ab8d807d96d" providerId="LiveId" clId="{1FB0B566-39F8-422F-AFA5-405273AF5899}" dt="2022-06-19T01:55:22.104" v="911" actId="27636"/>
          <ac:spMkLst>
            <pc:docMk/>
            <pc:sldMk cId="418271217" sldId="575"/>
            <ac:spMk id="2" creationId="{05F7FBC0-834C-F8A1-4E3F-7F9F99905C29}"/>
          </ac:spMkLst>
        </pc:spChg>
        <pc:spChg chg="mod">
          <ac:chgData name="Mahdi Bigdely" userId="03c71ab8d807d96d" providerId="LiveId" clId="{1FB0B566-39F8-422F-AFA5-405273AF5899}" dt="2022-06-19T02:18:57.170" v="1241" actId="20577"/>
          <ac:spMkLst>
            <pc:docMk/>
            <pc:sldMk cId="418271217" sldId="575"/>
            <ac:spMk id="3" creationId="{322CE238-FE4F-5B8B-49FB-67FA02FF07B6}"/>
          </ac:spMkLst>
        </pc:spChg>
        <pc:spChg chg="mod">
          <ac:chgData name="Mahdi Bigdely" userId="03c71ab8d807d96d" providerId="LiveId" clId="{1FB0B566-39F8-422F-AFA5-405273AF5899}" dt="2022-06-19T02:22:42.582" v="1769" actId="20577"/>
          <ac:spMkLst>
            <pc:docMk/>
            <pc:sldMk cId="418271217" sldId="575"/>
            <ac:spMk id="4" creationId="{CA65E036-0D46-68D5-F670-AA5D1B2D693D}"/>
          </ac:spMkLst>
        </pc:spChg>
        <pc:spChg chg="mod">
          <ac:chgData name="Mahdi Bigdely" userId="03c71ab8d807d96d" providerId="LiveId" clId="{1FB0B566-39F8-422F-AFA5-405273AF5899}" dt="2022-06-19T02:19:01.116" v="1250" actId="20577"/>
          <ac:spMkLst>
            <pc:docMk/>
            <pc:sldMk cId="418271217" sldId="575"/>
            <ac:spMk id="5" creationId="{4296469A-656C-B2D0-D751-EACA82216590}"/>
          </ac:spMkLst>
        </pc:spChg>
        <pc:spChg chg="mod">
          <ac:chgData name="Mahdi Bigdely" userId="03c71ab8d807d96d" providerId="LiveId" clId="{1FB0B566-39F8-422F-AFA5-405273AF5899}" dt="2022-06-19T02:22:56.439" v="1828" actId="20577"/>
          <ac:spMkLst>
            <pc:docMk/>
            <pc:sldMk cId="418271217" sldId="575"/>
            <ac:spMk id="6" creationId="{55218A5A-B8F5-2DE8-98DA-B28E5B743694}"/>
          </ac:spMkLst>
        </pc:spChg>
      </pc:sldChg>
      <pc:sldChg chg="modSp add del mod">
        <pc:chgData name="Mahdi Bigdely" userId="03c71ab8d807d96d" providerId="LiveId" clId="{1FB0B566-39F8-422F-AFA5-405273AF5899}" dt="2022-06-19T02:37:18.077" v="2122" actId="2696"/>
        <pc:sldMkLst>
          <pc:docMk/>
          <pc:sldMk cId="187824590" sldId="576"/>
        </pc:sldMkLst>
        <pc:spChg chg="mod">
          <ac:chgData name="Mahdi Bigdely" userId="03c71ab8d807d96d" providerId="LiveId" clId="{1FB0B566-39F8-422F-AFA5-405273AF5899}" dt="2022-06-19T02:30:53.874" v="1896" actId="27636"/>
          <ac:spMkLst>
            <pc:docMk/>
            <pc:sldMk cId="187824590" sldId="576"/>
            <ac:spMk id="2" creationId="{05F7FBC0-834C-F8A1-4E3F-7F9F99905C29}"/>
          </ac:spMkLst>
        </pc:spChg>
      </pc:sldChg>
      <pc:sldChg chg="addSp modSp new mod ord">
        <pc:chgData name="Mahdi Bigdely" userId="03c71ab8d807d96d" providerId="LiveId" clId="{1FB0B566-39F8-422F-AFA5-405273AF5899}" dt="2022-06-19T02:41:21.937" v="2212" actId="20577"/>
        <pc:sldMkLst>
          <pc:docMk/>
          <pc:sldMk cId="1878990900" sldId="577"/>
        </pc:sldMkLst>
        <pc:spChg chg="mod">
          <ac:chgData name="Mahdi Bigdely" userId="03c71ab8d807d96d" providerId="LiveId" clId="{1FB0B566-39F8-422F-AFA5-405273AF5899}" dt="2022-06-19T02:39:50.298" v="2127" actId="1076"/>
          <ac:spMkLst>
            <pc:docMk/>
            <pc:sldMk cId="1878990900" sldId="577"/>
            <ac:spMk id="2" creationId="{449002E5-8C5B-CD96-07F2-C79DFB944FA2}"/>
          </ac:spMkLst>
        </pc:spChg>
        <pc:spChg chg="mod">
          <ac:chgData name="Mahdi Bigdely" userId="03c71ab8d807d96d" providerId="LiveId" clId="{1FB0B566-39F8-422F-AFA5-405273AF5899}" dt="2022-06-19T02:41:21.937" v="2212" actId="20577"/>
          <ac:spMkLst>
            <pc:docMk/>
            <pc:sldMk cId="1878990900" sldId="577"/>
            <ac:spMk id="4" creationId="{111FB633-2ABF-2C6A-1B60-31F9AD8203A4}"/>
          </ac:spMkLst>
        </pc:spChg>
        <pc:picChg chg="add mod">
          <ac:chgData name="Mahdi Bigdely" userId="03c71ab8d807d96d" providerId="LiveId" clId="{1FB0B566-39F8-422F-AFA5-405273AF5899}" dt="2022-06-19T01:58:09.664" v="929" actId="14100"/>
          <ac:picMkLst>
            <pc:docMk/>
            <pc:sldMk cId="1878990900" sldId="577"/>
            <ac:picMk id="6" creationId="{D2298D68-0DF2-3D17-DEDC-9D2B89D061C7}"/>
          </ac:picMkLst>
        </pc:picChg>
        <pc:picChg chg="add mod">
          <ac:chgData name="Mahdi Bigdely" userId="03c71ab8d807d96d" providerId="LiveId" clId="{1FB0B566-39F8-422F-AFA5-405273AF5899}" dt="2022-06-19T02:39:45.170" v="2126" actId="1076"/>
          <ac:picMkLst>
            <pc:docMk/>
            <pc:sldMk cId="1878990900" sldId="577"/>
            <ac:picMk id="1026" creationId="{50549042-E44A-A3B4-00A7-0D4AC0C2D7C8}"/>
          </ac:picMkLst>
        </pc:picChg>
      </pc:sldChg>
      <pc:sldChg chg="new del">
        <pc:chgData name="Mahdi Bigdely" userId="03c71ab8d807d96d" providerId="LiveId" clId="{1FB0B566-39F8-422F-AFA5-405273AF5899}" dt="2022-06-19T01:56:48.646" v="920" actId="47"/>
        <pc:sldMkLst>
          <pc:docMk/>
          <pc:sldMk cId="2589608546" sldId="577"/>
        </pc:sldMkLst>
      </pc:sldChg>
      <pc:sldChg chg="new del">
        <pc:chgData name="Mahdi Bigdely" userId="03c71ab8d807d96d" providerId="LiveId" clId="{1FB0B566-39F8-422F-AFA5-405273AF5899}" dt="2022-06-19T01:57:39.759" v="923" actId="680"/>
        <pc:sldMkLst>
          <pc:docMk/>
          <pc:sldMk cId="3847557012" sldId="577"/>
        </pc:sldMkLst>
      </pc:sldChg>
      <pc:sldChg chg="addSp delSp modSp new mod">
        <pc:chgData name="Mahdi Bigdely" userId="03c71ab8d807d96d" providerId="LiveId" clId="{1FB0B566-39F8-422F-AFA5-405273AF5899}" dt="2022-06-19T02:42:20.733" v="2222" actId="27636"/>
        <pc:sldMkLst>
          <pc:docMk/>
          <pc:sldMk cId="4195351759" sldId="578"/>
        </pc:sldMkLst>
        <pc:spChg chg="mod">
          <ac:chgData name="Mahdi Bigdely" userId="03c71ab8d807d96d" providerId="LiveId" clId="{1FB0B566-39F8-422F-AFA5-405273AF5899}" dt="2022-06-19T02:41:48.233" v="2215" actId="27636"/>
          <ac:spMkLst>
            <pc:docMk/>
            <pc:sldMk cId="4195351759" sldId="578"/>
            <ac:spMk id="2" creationId="{98C74158-4690-77EA-BBDD-E0272A809F4B}"/>
          </ac:spMkLst>
        </pc:spChg>
        <pc:spChg chg="del">
          <ac:chgData name="Mahdi Bigdely" userId="03c71ab8d807d96d" providerId="LiveId" clId="{1FB0B566-39F8-422F-AFA5-405273AF5899}" dt="2022-06-19T02:42:04.726" v="2216" actId="478"/>
          <ac:spMkLst>
            <pc:docMk/>
            <pc:sldMk cId="4195351759" sldId="578"/>
            <ac:spMk id="3" creationId="{B957CB03-2884-B2DB-1D98-E2E1E29FC3D1}"/>
          </ac:spMkLst>
        </pc:spChg>
        <pc:spChg chg="add mod">
          <ac:chgData name="Mahdi Bigdely" userId="03c71ab8d807d96d" providerId="LiveId" clId="{1FB0B566-39F8-422F-AFA5-405273AF5899}" dt="2022-06-19T02:23:45.956" v="1832" actId="21"/>
          <ac:spMkLst>
            <pc:docMk/>
            <pc:sldMk cId="4195351759" sldId="578"/>
            <ac:spMk id="4" creationId="{88F05449-9CEC-B865-B1B7-C4F4010FB076}"/>
          </ac:spMkLst>
        </pc:spChg>
        <pc:spChg chg="add del mod">
          <ac:chgData name="Mahdi Bigdely" userId="03c71ab8d807d96d" providerId="LiveId" clId="{1FB0B566-39F8-422F-AFA5-405273AF5899}" dt="2022-06-19T02:42:09.250" v="2217" actId="478"/>
          <ac:spMkLst>
            <pc:docMk/>
            <pc:sldMk cId="4195351759" sldId="578"/>
            <ac:spMk id="5" creationId="{C4C31214-4A9D-5776-9F63-FA9CDCAA96DE}"/>
          </ac:spMkLst>
        </pc:spChg>
        <pc:spChg chg="add mod">
          <ac:chgData name="Mahdi Bigdely" userId="03c71ab8d807d96d" providerId="LiveId" clId="{1FB0B566-39F8-422F-AFA5-405273AF5899}" dt="2022-06-19T02:27:59.274" v="1856" actId="21"/>
          <ac:spMkLst>
            <pc:docMk/>
            <pc:sldMk cId="4195351759" sldId="578"/>
            <ac:spMk id="6" creationId="{73280327-5B4D-03E4-9036-8F694CA37B4A}"/>
          </ac:spMkLst>
        </pc:spChg>
        <pc:spChg chg="add del mod">
          <ac:chgData name="Mahdi Bigdely" userId="03c71ab8d807d96d" providerId="LiveId" clId="{1FB0B566-39F8-422F-AFA5-405273AF5899}" dt="2022-06-19T02:42:16.567" v="2219" actId="478"/>
          <ac:spMkLst>
            <pc:docMk/>
            <pc:sldMk cId="4195351759" sldId="578"/>
            <ac:spMk id="7" creationId="{90EC9C24-F342-9B6E-779F-C066B536A70E}"/>
          </ac:spMkLst>
        </pc:spChg>
        <pc:spChg chg="add del mod">
          <ac:chgData name="Mahdi Bigdely" userId="03c71ab8d807d96d" providerId="LiveId" clId="{1FB0B566-39F8-422F-AFA5-405273AF5899}" dt="2022-06-19T02:42:19.692" v="2220" actId="478"/>
          <ac:spMkLst>
            <pc:docMk/>
            <pc:sldMk cId="4195351759" sldId="578"/>
            <ac:spMk id="8" creationId="{735180B3-24F5-9151-90CF-648A8016512E}"/>
          </ac:spMkLst>
        </pc:spChg>
        <pc:spChg chg="add del mod">
          <ac:chgData name="Mahdi Bigdely" userId="03c71ab8d807d96d" providerId="LiveId" clId="{1FB0B566-39F8-422F-AFA5-405273AF5899}" dt="2022-06-19T02:42:12.684" v="2218" actId="478"/>
          <ac:spMkLst>
            <pc:docMk/>
            <pc:sldMk cId="4195351759" sldId="578"/>
            <ac:spMk id="9" creationId="{B704A144-6782-4BC4-B98F-0820D5B21CAB}"/>
          </ac:spMkLst>
        </pc:spChg>
        <pc:spChg chg="add mod">
          <ac:chgData name="Mahdi Bigdely" userId="03c71ab8d807d96d" providerId="LiveId" clId="{1FB0B566-39F8-422F-AFA5-405273AF5899}" dt="2022-06-19T02:42:20.733" v="2222" actId="27636"/>
          <ac:spMkLst>
            <pc:docMk/>
            <pc:sldMk cId="4195351759" sldId="578"/>
            <ac:spMk id="10" creationId="{83A5455C-74DC-49F5-0AA9-CFC6DAE8E9B7}"/>
          </ac:spMkLst>
        </pc:spChg>
        <pc:spChg chg="add mod">
          <ac:chgData name="Mahdi Bigdely" userId="03c71ab8d807d96d" providerId="LiveId" clId="{1FB0B566-39F8-422F-AFA5-405273AF5899}" dt="2022-06-19T02:42:20.647" v="2221"/>
          <ac:spMkLst>
            <pc:docMk/>
            <pc:sldMk cId="4195351759" sldId="578"/>
            <ac:spMk id="11" creationId="{073B5FBF-E76C-C18F-125A-6C86121A8F05}"/>
          </ac:spMkLst>
        </pc:spChg>
        <pc:spChg chg="add mod">
          <ac:chgData name="Mahdi Bigdely" userId="03c71ab8d807d96d" providerId="LiveId" clId="{1FB0B566-39F8-422F-AFA5-405273AF5899}" dt="2022-06-19T02:42:20.647" v="2221"/>
          <ac:spMkLst>
            <pc:docMk/>
            <pc:sldMk cId="4195351759" sldId="578"/>
            <ac:spMk id="12" creationId="{EC4615EF-A629-B75A-2129-CA93B67B102B}"/>
          </ac:spMkLst>
        </pc:spChg>
        <pc:picChg chg="add mod">
          <ac:chgData name="Mahdi Bigdely" userId="03c71ab8d807d96d" providerId="LiveId" clId="{1FB0B566-39F8-422F-AFA5-405273AF5899}" dt="2022-06-19T02:42:20.647" v="2221"/>
          <ac:picMkLst>
            <pc:docMk/>
            <pc:sldMk cId="4195351759" sldId="578"/>
            <ac:picMk id="13" creationId="{5E0421FB-A4BC-3DCD-7A76-88E259FFDD6A}"/>
          </ac:picMkLst>
        </pc:picChg>
      </pc:sldChg>
      <pc:sldChg chg="addSp modSp add mod">
        <pc:chgData name="Mahdi Bigdely" userId="03c71ab8d807d96d" providerId="LiveId" clId="{1FB0B566-39F8-422F-AFA5-405273AF5899}" dt="2022-06-19T02:37:03.834" v="2121" actId="1038"/>
        <pc:sldMkLst>
          <pc:docMk/>
          <pc:sldMk cId="3003797105" sldId="579"/>
        </pc:sldMkLst>
        <pc:spChg chg="mod">
          <ac:chgData name="Mahdi Bigdely" userId="03c71ab8d807d96d" providerId="LiveId" clId="{1FB0B566-39F8-422F-AFA5-405273AF5899}" dt="2022-06-19T02:31:03.343" v="1897"/>
          <ac:spMkLst>
            <pc:docMk/>
            <pc:sldMk cId="3003797105" sldId="579"/>
            <ac:spMk id="2" creationId="{98C74158-4690-77EA-BBDD-E0272A809F4B}"/>
          </ac:spMkLst>
        </pc:spChg>
        <pc:spChg chg="mod">
          <ac:chgData name="Mahdi Bigdely" userId="03c71ab8d807d96d" providerId="LiveId" clId="{1FB0B566-39F8-422F-AFA5-405273AF5899}" dt="2022-06-19T02:34:49.810" v="2063" actId="1076"/>
          <ac:spMkLst>
            <pc:docMk/>
            <pc:sldMk cId="3003797105" sldId="579"/>
            <ac:spMk id="8" creationId="{735180B3-24F5-9151-90CF-648A8016512E}"/>
          </ac:spMkLst>
        </pc:spChg>
        <pc:spChg chg="mod">
          <ac:chgData name="Mahdi Bigdely" userId="03c71ab8d807d96d" providerId="LiveId" clId="{1FB0B566-39F8-422F-AFA5-405273AF5899}" dt="2022-06-19T02:35:55.564" v="2072" actId="1076"/>
          <ac:spMkLst>
            <pc:docMk/>
            <pc:sldMk cId="3003797105" sldId="579"/>
            <ac:spMk id="9" creationId="{B704A144-6782-4BC4-B98F-0820D5B21CAB}"/>
          </ac:spMkLst>
        </pc:spChg>
        <pc:spChg chg="add mod">
          <ac:chgData name="Mahdi Bigdely" userId="03c71ab8d807d96d" providerId="LiveId" clId="{1FB0B566-39F8-422F-AFA5-405273AF5899}" dt="2022-06-19T02:37:03.834" v="2121" actId="1038"/>
          <ac:spMkLst>
            <pc:docMk/>
            <pc:sldMk cId="3003797105" sldId="579"/>
            <ac:spMk id="10" creationId="{D8F33754-9EE9-F0C6-2893-DBED69AF600B}"/>
          </ac:spMkLst>
        </pc:spChg>
      </pc:sldChg>
      <pc:sldChg chg="add">
        <pc:chgData name="Mahdi Bigdely" userId="03c71ab8d807d96d" providerId="LiveId" clId="{1FB0B566-39F8-422F-AFA5-405273AF5899}" dt="2022-06-19T02:41:33.287" v="2213" actId="2890"/>
        <pc:sldMkLst>
          <pc:docMk/>
          <pc:sldMk cId="2201661719" sldId="580"/>
        </pc:sldMkLst>
      </pc:sldChg>
      <pc:sldChg chg="add del">
        <pc:chgData name="Mahdi Bigdely" userId="03c71ab8d807d96d" providerId="LiveId" clId="{1FB0B566-39F8-422F-AFA5-405273AF5899}" dt="2022-06-19T01:35:57.678" v="241" actId="2696"/>
        <pc:sldMkLst>
          <pc:docMk/>
          <pc:sldMk cId="2746473228" sldId="644"/>
        </pc:sldMkLst>
      </pc:sldChg>
      <pc:sldChg chg="addSp modSp add del mod">
        <pc:chgData name="Mahdi Bigdely" userId="03c71ab8d807d96d" providerId="LiveId" clId="{1FB0B566-39F8-422F-AFA5-405273AF5899}" dt="2022-06-19T01:39:33.003" v="271" actId="2696"/>
        <pc:sldMkLst>
          <pc:docMk/>
          <pc:sldMk cId="635849410" sldId="651"/>
        </pc:sldMkLst>
        <pc:spChg chg="mod">
          <ac:chgData name="Mahdi Bigdely" userId="03c71ab8d807d96d" providerId="LiveId" clId="{1FB0B566-39F8-422F-AFA5-405273AF5899}" dt="2022-06-19T01:36:06.705" v="242" actId="1076"/>
          <ac:spMkLst>
            <pc:docMk/>
            <pc:sldMk cId="635849410" sldId="651"/>
            <ac:spMk id="3" creationId="{00000000-0000-0000-0000-000000000000}"/>
          </ac:spMkLst>
        </pc:spChg>
        <pc:spChg chg="add mod">
          <ac:chgData name="Mahdi Bigdely" userId="03c71ab8d807d96d" providerId="LiveId" clId="{1FB0B566-39F8-422F-AFA5-405273AF5899}" dt="2022-06-19T01:35:45.467" v="240"/>
          <ac:spMkLst>
            <pc:docMk/>
            <pc:sldMk cId="635849410" sldId="651"/>
            <ac:spMk id="7" creationId="{A03C3A01-4EDD-7737-C9A8-F793BFEEC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1CBE4-1339-4923-A56B-B74C582F3FF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3530-691B-46F5-A531-AD76F14A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1ACCA-15CC-409A-8CDC-20C5210C302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Copyright(c) Agile Transformation Inc. | Building Lean High Performing Teams | www.AgileTransformation.com </a:t>
            </a:r>
            <a:endParaRPr lang="en-US" dirty="0"/>
          </a:p>
        </p:txBody>
      </p:sp>
      <p:sp>
        <p:nvSpPr>
          <p:cNvPr id="6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369888" y="195263"/>
            <a:ext cx="7745413" cy="4357687"/>
          </a:xfrm>
        </p:spPr>
      </p:sp>
    </p:spTree>
    <p:extLst>
      <p:ext uri="{BB962C8B-B14F-4D97-AF65-F5344CB8AC3E}">
        <p14:creationId xmlns:p14="http://schemas.microsoft.com/office/powerpoint/2010/main" val="30366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3906C-2D16-4B2B-8138-ADD5351A00C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11147" y="8755277"/>
            <a:ext cx="6469900" cy="464820"/>
          </a:xfrm>
        </p:spPr>
        <p:txBody>
          <a:bodyPr/>
          <a:lstStyle/>
          <a:p>
            <a:r>
              <a:rPr lang="en-US"/>
              <a:t>Copyright(c) Agile Transformation Inc. | Building Lean High Performing Teams | www.AgileTransformation.com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7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Supports successful execution of the vision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Works to resolve technical impediments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Works in the trenches with the Developers to solve problems (often taking the most complex work)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Leads participatory decision making with the team to develop and evolve the design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Ensures standards are adhered to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Coaches and mentors other developers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Coordinates technical dependencies for the team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Communicates with other teams on integration</a:t>
            </a:r>
          </a:p>
          <a:p>
            <a:pPr marL="291179" lvl="1">
              <a:buClr>
                <a:schemeClr val="accent2"/>
              </a:buClr>
              <a:buSzPct val="85000"/>
              <a:buBlip>
                <a:blip r:embed="rId3"/>
              </a:buBlip>
            </a:pPr>
            <a:r>
              <a:rPr lang="en-US" sz="1800" dirty="0"/>
              <a:t>Ensures quality through reviews (performs code reviews or pulls in the right people to do reviews)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3906C-2D16-4B2B-8138-ADD5351A00C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11147" y="8755277"/>
            <a:ext cx="6469900" cy="464820"/>
          </a:xfrm>
        </p:spPr>
        <p:txBody>
          <a:bodyPr/>
          <a:lstStyle/>
          <a:p>
            <a:r>
              <a:rPr lang="en-US"/>
              <a:t>Copyright(c) Agile Transformation Inc. | Building Lean High Performing Teams | www.AgileTransformation.com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74"/>
            <a:ext cx="12192000" cy="911441"/>
          </a:xfrm>
          <a:prstGeom prst="rect">
            <a:avLst/>
          </a:prstGeom>
        </p:spPr>
      </p:pic>
      <p:sp>
        <p:nvSpPr>
          <p:cNvPr id="5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184727" y="76200"/>
            <a:ext cx="11453091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36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3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3600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3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7091" y="1066800"/>
            <a:ext cx="11360727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86152" y="6416676"/>
            <a:ext cx="2844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554BD6C-0776-1D4D-ABC0-D7949EFD5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ityhealthradar.com/wp-content/uploads/2017/05/Team-Structure-Roles.pptx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D6C8-8FEE-7AF2-A42A-9275751B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180" y="685800"/>
            <a:ext cx="3116580" cy="2508139"/>
          </a:xfrm>
        </p:spPr>
        <p:txBody>
          <a:bodyPr>
            <a:normAutofit fontScale="90000"/>
          </a:bodyPr>
          <a:lstStyle/>
          <a:p>
            <a:pPr algn="dist">
              <a:lnSpc>
                <a:spcPct val="300000"/>
              </a:lnSpc>
            </a:pPr>
            <a:r>
              <a:rPr lang="en-US" sz="3200" dirty="0"/>
              <a:t>Agile </a:t>
            </a:r>
            <a:r>
              <a:rPr lang="en-US" sz="2700" dirty="0"/>
              <a:t>Presentation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5365-882B-7BCD-198E-1C70C3E2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Mahdi Bigdely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khbar MT" pitchFamily="2" charset="-78"/>
              </a:rPr>
              <a:t>CS-250-H7441 Software Development Lifecycle 22EW5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khbar MT" pitchFamily="2" charset="-78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khbar MT" pitchFamily="2" charset="-78"/>
              </a:rPr>
              <a:t>Professor Michael Susalla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835D509A-0574-F510-C332-BCAC59DB1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1" r="4808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45BE-68FB-03ED-795A-BD5196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6BA1C-E3B4-7FA6-5C20-86AA28983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dirty="0">
                <a:effectLst/>
              </a:rPr>
              <a:t>Chaudhary, L. (2021, March 23). </a:t>
            </a:r>
            <a:r>
              <a:rPr lang="en-US" i="1" dirty="0">
                <a:effectLst/>
              </a:rPr>
              <a:t>Agile in SDLC: Characteristics and functionality of agile in SDLC</a:t>
            </a:r>
            <a:r>
              <a:rPr lang="en-US" dirty="0">
                <a:effectLst/>
              </a:rPr>
              <a:t>. EDUCBA. Retrieved June 18, 2022, from https://www.educba.com/agile-in-sdlc/ </a:t>
            </a:r>
          </a:p>
          <a:p>
            <a:endParaRPr lang="en-US" dirty="0">
              <a:effectLst/>
              <a:hlinkClick r:id="rId2"/>
            </a:endParaRPr>
          </a:p>
          <a:p>
            <a:r>
              <a:rPr lang="en-US" dirty="0">
                <a:effectLst/>
                <a:hlinkClick r:id="rId2"/>
              </a:rPr>
              <a:t>https://agilityhealthradar.com/wp-content/uploads/2017/05/Team-Structure-Roles.pptx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Sancgez</a:t>
            </a:r>
            <a:r>
              <a:rPr lang="en-US" dirty="0">
                <a:effectLst/>
              </a:rPr>
              <a:t>, N. (2022, June). </a:t>
            </a:r>
            <a:r>
              <a:rPr lang="en-US" i="1" dirty="0">
                <a:effectLst/>
              </a:rPr>
              <a:t>Approaches to Systems Development</a:t>
            </a:r>
            <a:r>
              <a:rPr lang="en-US" dirty="0">
                <a:effectLst/>
              </a:rPr>
              <a:t>. Lecture, Waco; </a:t>
            </a:r>
            <a:r>
              <a:rPr lang="en-US" dirty="0" err="1">
                <a:effectLst/>
              </a:rPr>
              <a:t>Tezas</a:t>
            </a:r>
            <a:r>
              <a:rPr lang="en-US" dirty="0">
                <a:effectLst/>
              </a:rPr>
              <a:t>.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88" y="-513558"/>
            <a:ext cx="10368987" cy="1371600"/>
          </a:xfrm>
        </p:spPr>
        <p:txBody>
          <a:bodyPr>
            <a:normAutofit/>
          </a:bodyPr>
          <a:lstStyle/>
          <a:p>
            <a:r>
              <a:rPr lang="en-GB" sz="3200" dirty="0"/>
              <a:t>2 Approaches to the </a:t>
            </a:r>
            <a:r>
              <a:rPr lang="en-GB" sz="3200" cap="small" dirty="0"/>
              <a:t>Systems Development Life Cycle</a:t>
            </a:r>
            <a:endParaRPr lang="en-US" sz="2000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4E1-9F6F-437E-B75E-52B6BC78B1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0496" y="3866794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i="1" dirty="0"/>
              <a:t>Waterfall Model</a:t>
            </a:r>
            <a:br>
              <a:rPr lang="en-US" sz="1600" i="1" dirty="0"/>
            </a:br>
            <a:endParaRPr lang="en-US" sz="1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/>
              <a:t>Modified Waterfall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5477" y="3758881"/>
            <a:ext cx="26147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i="1" dirty="0"/>
              <a:t>Spiral Model</a:t>
            </a:r>
            <a:br>
              <a:rPr lang="en-US" sz="1600" i="1" dirty="0"/>
            </a:br>
            <a:endParaRPr lang="en-US" sz="1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/>
              <a:t>Incremental Development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i="1" dirty="0"/>
              <a:t>Agile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44" y="2005642"/>
            <a:ext cx="22027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accent3"/>
                </a:solidFill>
              </a:rPr>
              <a:t>Assumptions</a:t>
            </a:r>
          </a:p>
          <a:p>
            <a:pPr marL="285750" indent="-168275">
              <a:buFont typeface="Arial" pitchFamily="34" charset="0"/>
              <a:buChar char="•"/>
            </a:pPr>
            <a:r>
              <a:rPr lang="en-GB" sz="1600" dirty="0"/>
              <a:t>can be planned in advance </a:t>
            </a:r>
          </a:p>
          <a:p>
            <a:pPr marL="285750" indent="-168275">
              <a:buFont typeface="Arial" pitchFamily="34" charset="0"/>
              <a:buChar char="•"/>
            </a:pPr>
            <a:r>
              <a:rPr lang="en-GB" sz="1600" dirty="0"/>
              <a:t>system can be developed according to the plan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54856" y="2191907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accent1"/>
                </a:solidFill>
              </a:rPr>
              <a:t>Assumptions</a:t>
            </a:r>
            <a:endParaRPr lang="en-GB" sz="1400" b="1" u="sng" dirty="0">
              <a:solidFill>
                <a:schemeClr val="accent1"/>
              </a:solidFill>
            </a:endParaRPr>
          </a:p>
          <a:p>
            <a:pPr marL="285750" indent="-168275">
              <a:buFont typeface="Arial" pitchFamily="34" charset="0"/>
              <a:buChar char="•"/>
            </a:pPr>
            <a:r>
              <a:rPr lang="en-GB" sz="1600" dirty="0"/>
              <a:t>Iterative</a:t>
            </a:r>
          </a:p>
          <a:p>
            <a:pPr marL="285750" indent="-168275">
              <a:buFont typeface="Arial" pitchFamily="34" charset="0"/>
              <a:buChar char="•"/>
            </a:pPr>
            <a:r>
              <a:rPr lang="en-GB" sz="1600" dirty="0"/>
              <a:t>Must be flexible &amp; adapt</a:t>
            </a: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75034-5F6A-4353-8A25-E9FF898C5218}"/>
              </a:ext>
            </a:extLst>
          </p:cNvPr>
          <p:cNvGrpSpPr/>
          <p:nvPr/>
        </p:nvGrpSpPr>
        <p:grpSpPr>
          <a:xfrm>
            <a:off x="3050016" y="1105118"/>
            <a:ext cx="6765632" cy="2514600"/>
            <a:chOff x="3762831" y="1295400"/>
            <a:chExt cx="4949507" cy="1839596"/>
          </a:xfrm>
        </p:grpSpPr>
        <p:grpSp>
          <p:nvGrpSpPr>
            <p:cNvPr id="5" name="Group 4"/>
            <p:cNvGrpSpPr/>
            <p:nvPr/>
          </p:nvGrpSpPr>
          <p:grpSpPr>
            <a:xfrm>
              <a:off x="3762831" y="1295400"/>
              <a:ext cx="4949507" cy="1839596"/>
              <a:chOff x="1553029" y="3352800"/>
              <a:chExt cx="5950858" cy="2211771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012" r="7170"/>
              <a:stretch/>
            </p:blipFill>
            <p:spPr bwMode="auto">
              <a:xfrm>
                <a:off x="1553029" y="3352800"/>
                <a:ext cx="5950858" cy="22117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pic>
          <p:sp>
            <p:nvSpPr>
              <p:cNvPr id="4" name="Isosceles Triangle 3"/>
              <p:cNvSpPr/>
              <p:nvPr/>
            </p:nvSpPr>
            <p:spPr>
              <a:xfrm>
                <a:off x="3918919" y="4420423"/>
                <a:ext cx="1192876" cy="916878"/>
              </a:xfrm>
              <a:prstGeom prst="triangl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067631" y="1783064"/>
              <a:ext cx="2131843" cy="342257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Predictive SDLC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37574" y="1783064"/>
              <a:ext cx="2131843" cy="342257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Adaptive SDLC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388C4D-9BE9-43AD-ABD5-5F57D4EEFAAE}"/>
              </a:ext>
            </a:extLst>
          </p:cNvPr>
          <p:cNvSpPr txBox="1"/>
          <p:nvPr/>
        </p:nvSpPr>
        <p:spPr>
          <a:xfrm>
            <a:off x="3902677" y="5257800"/>
            <a:ext cx="168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Waterfall</a:t>
            </a:r>
            <a:r>
              <a:rPr lang="en-US" sz="2800" b="1" baseline="300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0DE84-96DF-4A35-8ED0-6D1959FCD7C3}"/>
              </a:ext>
            </a:extLst>
          </p:cNvPr>
          <p:cNvSpPr txBox="1"/>
          <p:nvPr/>
        </p:nvSpPr>
        <p:spPr>
          <a:xfrm>
            <a:off x="7712677" y="5257800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Agile</a:t>
            </a:r>
            <a:r>
              <a:rPr lang="en-US" sz="2800" b="1" baseline="30000" dirty="0"/>
              <a:t>*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2FDC2-B96B-4641-A0C1-685E6FE224FB}"/>
              </a:ext>
            </a:extLst>
          </p:cNvPr>
          <p:cNvSpPr/>
          <p:nvPr/>
        </p:nvSpPr>
        <p:spPr>
          <a:xfrm>
            <a:off x="308344" y="6292414"/>
            <a:ext cx="11389637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Sancgez</a:t>
            </a:r>
            <a:r>
              <a:rPr lang="en-US" sz="1200" dirty="0">
                <a:solidFill>
                  <a:schemeClr val="tx1"/>
                </a:solidFill>
              </a:rPr>
              <a:t>, 2022)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16DE8-AF78-4011-A9E9-3418589E416D}"/>
              </a:ext>
            </a:extLst>
          </p:cNvPr>
          <p:cNvSpPr txBox="1"/>
          <p:nvPr/>
        </p:nvSpPr>
        <p:spPr>
          <a:xfrm>
            <a:off x="2835877" y="5791200"/>
            <a:ext cx="3519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166688" algn="ctr">
              <a:buFont typeface="Arial" panose="020B0604020202020204" pitchFamily="34" charset="0"/>
              <a:buChar char="•"/>
            </a:pPr>
            <a:r>
              <a:rPr lang="en-US" sz="1400" dirty="0"/>
              <a:t>NOTE: Typically, Waterfall projects today are employing a </a:t>
            </a:r>
            <a:r>
              <a:rPr lang="en-US" sz="1400" i="1" dirty="0"/>
              <a:t>Modified</a:t>
            </a:r>
            <a:r>
              <a:rPr lang="en-US" sz="1400" dirty="0"/>
              <a:t> Waterfall.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99826-C531-4306-8FF6-0FAD77E3DF9A}"/>
              </a:ext>
            </a:extLst>
          </p:cNvPr>
          <p:cNvSpPr txBox="1"/>
          <p:nvPr/>
        </p:nvSpPr>
        <p:spPr>
          <a:xfrm>
            <a:off x="6629400" y="5791200"/>
            <a:ext cx="336573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1400" dirty="0"/>
              <a:t>NOTE: Agile projects are adaptive but not all adaptive projects are agile.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42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2E5-8C5B-CD96-07F2-C79DFB94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49" y="-800100"/>
            <a:ext cx="3932237" cy="1600200"/>
          </a:xfrm>
        </p:spPr>
        <p:txBody>
          <a:bodyPr/>
          <a:lstStyle/>
          <a:p>
            <a:r>
              <a:rPr lang="en-US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A273-38B7-841B-38A7-4C9180EE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B633-2ABF-2C6A-1B60-31F9AD82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6868" y="987425"/>
            <a:ext cx="3932237" cy="3811588"/>
          </a:xfrm>
        </p:spPr>
        <p:txBody>
          <a:bodyPr/>
          <a:lstStyle/>
          <a:p>
            <a:r>
              <a:rPr lang="en-US" dirty="0"/>
              <a:t>Lower risk in Agile</a:t>
            </a:r>
          </a:p>
          <a:p>
            <a:r>
              <a:rPr lang="en-US" dirty="0"/>
              <a:t>More adoptable</a:t>
            </a:r>
          </a:p>
          <a:p>
            <a:r>
              <a:rPr lang="en-US" dirty="0"/>
              <a:t>Faster responses</a:t>
            </a:r>
          </a:p>
          <a:p>
            <a:r>
              <a:rPr lang="en-US" dirty="0"/>
              <a:t>Higher customer satisfaction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98D68-0DF2-3D17-DEDC-9D2B89D0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34" y="996950"/>
            <a:ext cx="6754759" cy="4460861"/>
          </a:xfrm>
          <a:prstGeom prst="rect">
            <a:avLst/>
          </a:prstGeom>
        </p:spPr>
      </p:pic>
      <p:pic>
        <p:nvPicPr>
          <p:cNvPr id="1026" name="Picture 2" descr="Waterfall vs. Agile: Some Differences to Keep in Mind — Cirdan Group">
            <a:extLst>
              <a:ext uri="{FF2B5EF4-FFF2-40B4-BE49-F238E27FC236}">
                <a16:creationId xmlns:a16="http://schemas.microsoft.com/office/drawing/2014/main" id="{50549042-E44A-A3B4-00A7-0D4AC0C2D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9" y="3032567"/>
            <a:ext cx="4073904" cy="30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18" y="4581128"/>
            <a:ext cx="1176519" cy="210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7" y="3798166"/>
            <a:ext cx="752228" cy="111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87" y="5851280"/>
            <a:ext cx="1553159" cy="7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11" y="4879937"/>
            <a:ext cx="762671" cy="112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61" y="3824456"/>
            <a:ext cx="762671" cy="11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66" y="3274980"/>
            <a:ext cx="791271" cy="113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65" y="4854559"/>
            <a:ext cx="838938" cy="115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95" y="1129286"/>
            <a:ext cx="1500366" cy="165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90" y="4782279"/>
            <a:ext cx="1310781" cy="16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Isosceles Triangle 14"/>
          <p:cNvSpPr/>
          <p:nvPr/>
        </p:nvSpPr>
        <p:spPr>
          <a:xfrm>
            <a:off x="3244484" y="2780930"/>
            <a:ext cx="5465407" cy="3216907"/>
          </a:xfrm>
          <a:prstGeom prst="triangle">
            <a:avLst/>
          </a:prstGeom>
          <a:noFill/>
          <a:ln w="3810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97" y="4803485"/>
            <a:ext cx="799762" cy="114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45860" y="1698916"/>
            <a:ext cx="194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 CENA" pitchFamily="2" charset="0"/>
              </a:rPr>
              <a:t>Business Vision</a:t>
            </a:r>
            <a:br>
              <a:rPr lang="en-US" sz="2000" dirty="0">
                <a:solidFill>
                  <a:schemeClr val="accent2"/>
                </a:solidFill>
                <a:latin typeface="AR CENA" pitchFamily="2" charset="0"/>
              </a:rPr>
            </a:br>
            <a:r>
              <a:rPr lang="en-US" sz="2000" dirty="0">
                <a:solidFill>
                  <a:schemeClr val="accent2"/>
                </a:solidFill>
                <a:latin typeface="AR CENA" pitchFamily="2" charset="0"/>
              </a:rPr>
              <a:t>What? Why?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422769" y="5442524"/>
            <a:ext cx="183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 CENA" pitchFamily="2" charset="0"/>
              </a:rPr>
              <a:t>Team</a:t>
            </a:r>
            <a:br>
              <a:rPr lang="en-US" sz="2000" dirty="0">
                <a:solidFill>
                  <a:schemeClr val="accent2"/>
                </a:solidFill>
                <a:latin typeface="AR CENA" pitchFamily="2" charset="0"/>
              </a:rPr>
            </a:br>
            <a:r>
              <a:rPr lang="en-US" sz="2000" dirty="0">
                <a:solidFill>
                  <a:schemeClr val="accent2"/>
                </a:solidFill>
                <a:latin typeface="AR CENA" pitchFamily="2" charset="0"/>
              </a:rPr>
              <a:t>Facilitator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43472" y="5581429"/>
            <a:ext cx="131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 CENA" pitchFamily="2" charset="0"/>
              </a:rPr>
              <a:t>Technical Vision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58548" y="1652789"/>
            <a:ext cx="1742594" cy="70788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1501890" y="5589240"/>
            <a:ext cx="1029714" cy="70788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9422770" y="5445224"/>
            <a:ext cx="1188132" cy="70788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620749" y="4357673"/>
            <a:ext cx="83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 CENA" pitchFamily="2" charset="0"/>
              </a:rPr>
              <a:t>How</a:t>
            </a:r>
            <a:endParaRPr lang="en-US" sz="2000" dirty="0">
              <a:solidFill>
                <a:schemeClr val="accent2"/>
              </a:solidFill>
              <a:latin typeface="AR CENA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699958" y="4365106"/>
            <a:ext cx="632853" cy="44408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947518" y="3235397"/>
            <a:ext cx="613433" cy="428533"/>
            <a:chOff x="4393130" y="2678577"/>
            <a:chExt cx="372392" cy="369423"/>
          </a:xfrm>
        </p:grpSpPr>
        <p:sp>
          <p:nvSpPr>
            <p:cNvPr id="27" name="Rectangle 26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893471" y="2768764"/>
            <a:ext cx="613433" cy="428533"/>
            <a:chOff x="4393130" y="2678577"/>
            <a:chExt cx="372392" cy="369423"/>
          </a:xfrm>
        </p:grpSpPr>
        <p:sp>
          <p:nvSpPr>
            <p:cNvPr id="30" name="Rectangle 29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969319" y="4219744"/>
            <a:ext cx="613433" cy="428533"/>
            <a:chOff x="4393130" y="2678577"/>
            <a:chExt cx="372392" cy="369423"/>
          </a:xfrm>
        </p:grpSpPr>
        <p:sp>
          <p:nvSpPr>
            <p:cNvPr id="33" name="Rectangle 32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08403" y="3916928"/>
            <a:ext cx="613433" cy="428533"/>
            <a:chOff x="4393130" y="2678577"/>
            <a:chExt cx="372392" cy="369423"/>
          </a:xfrm>
        </p:grpSpPr>
        <p:sp>
          <p:nvSpPr>
            <p:cNvPr id="36" name="Rectangle 35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35000" y="3478405"/>
            <a:ext cx="613433" cy="428533"/>
            <a:chOff x="4393130" y="2678577"/>
            <a:chExt cx="372392" cy="369423"/>
          </a:xfrm>
        </p:grpSpPr>
        <p:sp>
          <p:nvSpPr>
            <p:cNvPr id="39" name="Rectangle 38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68469" y="1344805"/>
            <a:ext cx="613433" cy="428533"/>
            <a:chOff x="4393130" y="2678577"/>
            <a:chExt cx="372392" cy="369423"/>
          </a:xfrm>
        </p:grpSpPr>
        <p:sp>
          <p:nvSpPr>
            <p:cNvPr id="42" name="Rectangle 41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930693" y="1141551"/>
            <a:ext cx="613433" cy="428533"/>
            <a:chOff x="4393130" y="2678577"/>
            <a:chExt cx="372392" cy="369423"/>
          </a:xfrm>
        </p:grpSpPr>
        <p:sp>
          <p:nvSpPr>
            <p:cNvPr id="45" name="Rectangle 44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15270" y="2592530"/>
            <a:ext cx="613433" cy="428533"/>
            <a:chOff x="4393130" y="2678577"/>
            <a:chExt cx="372392" cy="369423"/>
          </a:xfrm>
        </p:grpSpPr>
        <p:sp>
          <p:nvSpPr>
            <p:cNvPr id="48" name="Rectangle 47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87090" y="2106805"/>
            <a:ext cx="613433" cy="428533"/>
            <a:chOff x="4393130" y="2678577"/>
            <a:chExt cx="372392" cy="369423"/>
          </a:xfrm>
        </p:grpSpPr>
        <p:sp>
          <p:nvSpPr>
            <p:cNvPr id="51" name="Rectangle 50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9600" y="2754912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915276" y="1882035"/>
            <a:ext cx="613429" cy="428533"/>
            <a:chOff x="4393130" y="2678577"/>
            <a:chExt cx="372390" cy="369423"/>
          </a:xfrm>
        </p:grpSpPr>
        <p:sp>
          <p:nvSpPr>
            <p:cNvPr id="54" name="Rectangle 53"/>
            <p:cNvSpPr/>
            <p:nvPr/>
          </p:nvSpPr>
          <p:spPr>
            <a:xfrm>
              <a:off x="4393130" y="2678577"/>
              <a:ext cx="345922" cy="3694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sv-SE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9598" y="2754911"/>
              <a:ext cx="345922" cy="106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400" kern="0" dirty="0">
                  <a:solidFill>
                    <a:sysClr val="window" lastClr="FFFFFF">
                      <a:lumMod val="50000"/>
                    </a:sysClr>
                  </a:solidFill>
                </a:rPr>
                <a:t>orem ipsum dolor sit amet, co nse ctetur</a:t>
              </a:r>
              <a:endParaRPr lang="sv-SE" sz="110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9742931" y="963806"/>
            <a:ext cx="0" cy="3335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09" y="1799230"/>
            <a:ext cx="258794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8534401" y="838201"/>
            <a:ext cx="1402631" cy="35394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Backlog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7107" y="3713088"/>
            <a:ext cx="1402631" cy="35394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Measurement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0039" y="76200"/>
            <a:ext cx="9051925" cy="6115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Basic Team Structure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602C11-139A-06A8-DCB8-54C374EC1754}"/>
              </a:ext>
            </a:extLst>
          </p:cNvPr>
          <p:cNvSpPr txBox="1"/>
          <p:nvPr/>
        </p:nvSpPr>
        <p:spPr>
          <a:xfrm>
            <a:off x="3621506" y="6453338"/>
            <a:ext cx="40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Agile Transformation Inc. </a:t>
            </a:r>
          </a:p>
        </p:txBody>
      </p:sp>
    </p:spTree>
    <p:extLst>
      <p:ext uri="{BB962C8B-B14F-4D97-AF65-F5344CB8AC3E}">
        <p14:creationId xmlns:p14="http://schemas.microsoft.com/office/powerpoint/2010/main" val="41847765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74158-4690-77EA-BBDD-E0272A809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the various phases of the SDLC work in an agile approach.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F05449-9CEC-B865-B1B7-C4F4010FB076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276552" cy="11493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280327-5B4D-03E4-9036-8F694CA37B4A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A5455C-74DC-49F5-0AA9-CFC6DAE8E9B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Characteristics of Agile Software Development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73B5FBF-E76C-C18F-125A-6C86121A8F05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256212" cy="384942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Iterative:  </a:t>
            </a:r>
            <a:r>
              <a:rPr lang="en-US" sz="2200">
                <a:solidFill>
                  <a:srgbClr val="4D5968"/>
                </a:solidFill>
                <a:latin typeface="Nunito Sans" pitchFamily="2" charset="0"/>
              </a:rPr>
              <a:t>allow multiple iterations and changes by customer to satisfy him/her.</a:t>
            </a:r>
          </a:p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 Module: </a:t>
            </a:r>
            <a:r>
              <a:rPr lang="en-US">
                <a:solidFill>
                  <a:srgbClr val="4D5968"/>
                </a:solidFill>
                <a:latin typeface="Nunito Sans" pitchFamily="2" charset="0"/>
              </a:rPr>
              <a:t>dividing into smaller parts</a:t>
            </a:r>
          </a:p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Time Boxing: </a:t>
            </a:r>
            <a:r>
              <a:rPr lang="en-US" sz="2200">
                <a:solidFill>
                  <a:srgbClr val="4D5968"/>
                </a:solidFill>
                <a:latin typeface="Nunito Sans" pitchFamily="2" charset="0"/>
              </a:rPr>
              <a:t> time limits in each module</a:t>
            </a:r>
            <a:endParaRPr lang="en-US" sz="2200" b="1">
              <a:solidFill>
                <a:srgbClr val="4D5968"/>
              </a:solidFill>
              <a:latin typeface="Nunito Sans" pitchFamily="2" charset="0"/>
            </a:endParaRPr>
          </a:p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 Parsimony: </a:t>
            </a:r>
            <a:r>
              <a:rPr lang="en-US">
                <a:solidFill>
                  <a:srgbClr val="4D5968"/>
                </a:solidFill>
                <a:latin typeface="Nunito Sans" pitchFamily="2" charset="0"/>
              </a:rPr>
              <a:t>mitigate risks and achieve goals by minimal modules</a:t>
            </a:r>
            <a:endParaRPr lang="en-US" b="1">
              <a:solidFill>
                <a:srgbClr val="4D5968"/>
              </a:solidFill>
              <a:latin typeface="Nunito Sans" pitchFamily="2" charset="0"/>
            </a:endParaRPr>
          </a:p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 Incremental:</a:t>
            </a:r>
            <a:r>
              <a:rPr lang="en-US">
                <a:solidFill>
                  <a:srgbClr val="4D5968"/>
                </a:solidFill>
                <a:latin typeface="Nunito Sans" pitchFamily="2" charset="0"/>
              </a:rPr>
              <a:t> increments are integrated into a complete system</a:t>
            </a:r>
            <a:endParaRPr lang="en-US" b="1">
              <a:solidFill>
                <a:srgbClr val="4D5968"/>
              </a:solidFill>
              <a:latin typeface="Nunito Sans" pitchFamily="2" charset="0"/>
            </a:endParaRPr>
          </a:p>
          <a:p>
            <a:r>
              <a:rPr lang="en-US" b="1">
                <a:solidFill>
                  <a:srgbClr val="4D5968"/>
                </a:solidFill>
                <a:latin typeface="Nunito Sans" pitchFamily="2" charset="0"/>
              </a:rPr>
              <a:t>Adoptive Nature:</a:t>
            </a:r>
            <a:br>
              <a:rPr lang="en-US" b="1">
                <a:solidFill>
                  <a:srgbClr val="4D5968"/>
                </a:solidFill>
                <a:latin typeface="Nunito Sans" pitchFamily="2" charset="0"/>
              </a:rPr>
            </a:br>
            <a:br>
              <a:rPr lang="en-US" b="1">
                <a:solidFill>
                  <a:srgbClr val="4D5968"/>
                </a:solidFill>
                <a:latin typeface="Nunito Sans" pitchFamily="2" charset="0"/>
              </a:rPr>
            </a:br>
            <a:r>
              <a:rPr lang="en-US" sz="1600">
                <a:solidFill>
                  <a:srgbClr val="4D5968"/>
                </a:solidFill>
                <a:latin typeface="Nunito Sans" pitchFamily="2" charset="0"/>
              </a:rPr>
              <a:t>Risks alleviated using iterative and incremental approach. Being collaborative in nature, it requires good communication among teams. Prioritizing customers’ satisfaction over the technology and process.</a:t>
            </a:r>
            <a:endParaRPr lang="en-US" sz="1600" b="1">
              <a:solidFill>
                <a:srgbClr val="4D5968"/>
              </a:solidFill>
              <a:latin typeface="Nunito Sans" pitchFamily="2" charset="0"/>
            </a:endParaRP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4615EF-A629-B75A-2129-CA93B67B102B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Nunito Sans" panose="020B0604020202020204" pitchFamily="2" charset="0"/>
              </a:rPr>
              <a:t> Agile in SDLC</a:t>
            </a:r>
          </a:p>
          <a:p>
            <a:pPr algn="ctr"/>
            <a:r>
              <a:rPr lang="en-US" sz="1900"/>
              <a:t>(Chaudhary, 2021)</a:t>
            </a:r>
            <a:endParaRPr lang="en-US" sz="1900" dirty="0"/>
          </a:p>
        </p:txBody>
      </p:sp>
      <p:pic>
        <p:nvPicPr>
          <p:cNvPr id="13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5E0421FB-A4BC-3DCD-7A76-88E259FF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7126"/>
            <a:ext cx="5183188" cy="366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74158-4690-77EA-BBDD-E0272A809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How the process would have been different with a waterfall development approach</a:t>
            </a:r>
          </a:p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7CB03-2884-B2DB-1D98-E2E1E29FC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F05449-9CEC-B865-B1B7-C4F4010FB076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276552" cy="11493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C31214-4A9D-5776-9F63-FA9CDCAA96DE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Agile	</a:t>
            </a:r>
            <a:r>
              <a:rPr lang="en-US" b="1" dirty="0"/>
              <a:t>	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280327-5B4D-03E4-9036-8F694CA37B4A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EC9C24-F342-9B6E-779F-C066B536A70E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Waterfall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35180B3-24F5-9151-90CF-648A8016512E}"/>
              </a:ext>
            </a:extLst>
          </p:cNvPr>
          <p:cNvSpPr txBox="1">
            <a:spLocks/>
          </p:cNvSpPr>
          <p:nvPr/>
        </p:nvSpPr>
        <p:spPr>
          <a:xfrm>
            <a:off x="6264799" y="2349499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spc="3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Should have redesigned the whole system or majority of it, to satisfy customer’s new/changed expectations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 would have taken more time to complete the first design, and even more to respond/adopt to the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Should have waited until the end of the project to test it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704A144-6782-4BC4-B98F-0820D5B21CAB}"/>
              </a:ext>
            </a:extLst>
          </p:cNvPr>
          <p:cNvSpPr txBox="1">
            <a:spLocks/>
          </p:cNvSpPr>
          <p:nvPr/>
        </p:nvSpPr>
        <p:spPr>
          <a:xfrm>
            <a:off x="955602" y="2349499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spc="3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Only changed 2 modules when customer changed the requirements focusing on wellness travel destinations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 took shorter to complete first/revised version of the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Found the majority of bugs and issues during coding and designing the software</a:t>
            </a:r>
          </a:p>
        </p:txBody>
      </p:sp>
    </p:spTree>
    <p:extLst>
      <p:ext uri="{BB962C8B-B14F-4D97-AF65-F5344CB8AC3E}">
        <p14:creationId xmlns:p14="http://schemas.microsoft.com/office/powerpoint/2010/main" val="220166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74158-4690-77EA-BBDD-E0272A809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what factors you would consider when choosing a waterfall approach or an agile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7CB03-2884-B2DB-1D98-E2E1E29FC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F05449-9CEC-B865-B1B7-C4F4010FB076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276552" cy="11493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C31214-4A9D-5776-9F63-FA9CDCAA96DE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Agile	</a:t>
            </a:r>
            <a:r>
              <a:rPr lang="en-US" b="1" dirty="0"/>
              <a:t>	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280327-5B4D-03E4-9036-8F694CA37B4A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EC9C24-F342-9B6E-779F-C066B536A70E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Waterfall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35180B3-24F5-9151-90CF-648A8016512E}"/>
              </a:ext>
            </a:extLst>
          </p:cNvPr>
          <p:cNvSpPr txBox="1">
            <a:spLocks/>
          </p:cNvSpPr>
          <p:nvPr/>
        </p:nvSpPr>
        <p:spPr>
          <a:xfrm>
            <a:off x="6254604" y="2671762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spc="3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Works best for predefined projects with high certainty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Straightforward planning and designing due to the agreement on deliverables at the start of the project.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Better design with whole-system approach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Defined scope of work Easier costing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Clear measurements of progress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Defined team roles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Dedicated resources can work in parallel for their specific tasks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704A144-6782-4BC4-B98F-0820D5B21CAB}"/>
              </a:ext>
            </a:extLst>
          </p:cNvPr>
          <p:cNvSpPr txBox="1">
            <a:spLocks/>
          </p:cNvSpPr>
          <p:nvPr/>
        </p:nvSpPr>
        <p:spPr>
          <a:xfrm>
            <a:off x="942902" y="2516952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spc="3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 works best for small teams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Works best for unpredictable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Faster software development life 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Predictable schedule in sprints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Customer-focused approach, resulting in increased customer satisfaction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Flexible in accepting changes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Empowers teams to manage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Promotes efficient communications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Ideal for projects with non-fixed funding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33754-9EE9-F0C6-2893-DBED69AF600B}"/>
              </a:ext>
            </a:extLst>
          </p:cNvPr>
          <p:cNvSpPr txBox="1"/>
          <p:nvPr/>
        </p:nvSpPr>
        <p:spPr>
          <a:xfrm>
            <a:off x="-58574" y="6678593"/>
            <a:ext cx="11914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https://project-management.com/agile-vs-waterfall/#:~:text=Agile%20is%20an%20incremental%20and,helps%20complete%20one%20single%20project.</a:t>
            </a:r>
          </a:p>
        </p:txBody>
      </p:sp>
    </p:spTree>
    <p:extLst>
      <p:ext uri="{BB962C8B-B14F-4D97-AF65-F5344CB8AC3E}">
        <p14:creationId xmlns:p14="http://schemas.microsoft.com/office/powerpoint/2010/main" val="300379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75639" y="6356351"/>
            <a:ext cx="2346325" cy="365125"/>
          </a:xfrm>
          <a:prstGeom prst="rect">
            <a:avLst/>
          </a:prstGeom>
        </p:spPr>
        <p:txBody>
          <a:bodyPr/>
          <a:lstStyle/>
          <a:p>
            <a:fld id="{6462FE5F-7650-4D5F-8D9A-987A28DB9C9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2" y="1009128"/>
            <a:ext cx="1828793" cy="24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38663" y="1155127"/>
            <a:ext cx="7315200" cy="25746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Product Owner</a:t>
            </a:r>
            <a:r>
              <a:rPr lang="en-US" sz="1400" dirty="0"/>
              <a:t>: responsible for maximizing the business value delivered by the team.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person responsible for managing the backlog 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Engages the right stakeholders, SMEs and facilitates prioritization sessions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vision and clarity for the team on direction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/>
              <a:t> Ensures the backlog has well defines stories and acceptance criteria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Knowledgeable, empowered, engaged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Co-located with team as much as feasible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Manages stakeholder and sponsor expectations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Leads Demos of completed work to stakeholders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Motivates team, celebrates success!</a:t>
            </a:r>
          </a:p>
          <a:p>
            <a:pPr marL="0" indent="0" fontAlgn="base">
              <a:buNone/>
            </a:pPr>
            <a:endParaRPr lang="en-US" sz="1400" dirty="0"/>
          </a:p>
          <a:p>
            <a:pPr fontAlgn="base"/>
            <a:endParaRPr lang="en-US" sz="1400" dirty="0"/>
          </a:p>
          <a:p>
            <a:endParaRPr lang="en-US" sz="1600" dirty="0">
              <a:latin typeface="AR CEN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0037" y="12127"/>
            <a:ext cx="9051925" cy="1143000"/>
          </a:xfrm>
          <a:prstGeom prst="rect">
            <a:avLst/>
          </a:prstGeom>
        </p:spPr>
        <p:txBody>
          <a:bodyPr vert="horz"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Various roles on a Scrum-agile Team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829DF-7D22-A7A4-5E9A-E1548730A034}"/>
              </a:ext>
            </a:extLst>
          </p:cNvPr>
          <p:cNvSpPr txBox="1"/>
          <p:nvPr/>
        </p:nvSpPr>
        <p:spPr>
          <a:xfrm>
            <a:off x="637671" y="6453338"/>
            <a:ext cx="40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Agile Transformation Inc. 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B94C5002-E475-EBAE-4D3B-23663DAD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0" y="3729789"/>
            <a:ext cx="1805397" cy="235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B271DD-342F-3300-1CB6-66E9234A8B7E}"/>
              </a:ext>
            </a:extLst>
          </p:cNvPr>
          <p:cNvSpPr txBox="1">
            <a:spLocks/>
          </p:cNvSpPr>
          <p:nvPr/>
        </p:nvSpPr>
        <p:spPr>
          <a:xfrm>
            <a:off x="2538663" y="3649269"/>
            <a:ext cx="64770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ScrumMaster</a:t>
            </a:r>
            <a:r>
              <a:rPr lang="en-US" sz="1400" dirty="0"/>
              <a:t>: responsible for facilitating the Scrum process and ensuring the team is delivering value.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/>
              <a:t> Process Facilitator 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Helps builds self organizing teams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Removes obstacles, escalates when needed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Helps team to inspect and adapt process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 Servant Leadership empowers everyone in  the team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Keeps the team focused and removed distractions</a:t>
            </a:r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endParaRPr lang="en-US" sz="1400" dirty="0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6C62E6-B1A3-E4E1-97CF-4A93FF4FE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62FE5F-7650-4D5F-8D9A-987A28DB9C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7091" y="-350839"/>
            <a:ext cx="9051925" cy="1143001"/>
          </a:xfrm>
          <a:prstGeom prst="rect">
            <a:avLst/>
          </a:prstGeom>
        </p:spPr>
        <p:txBody>
          <a:bodyPr vert="horz"/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Various roles on a Scrum-agile Team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" y="1159850"/>
            <a:ext cx="1647096" cy="294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24201" y="1044575"/>
            <a:ext cx="6991929" cy="26852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Goudy Old Style (Headings)"/>
              </a:rPr>
              <a:t>Developer</a:t>
            </a:r>
            <a:r>
              <a:rPr lang="en-US" sz="1400" dirty="0">
                <a:latin typeface="Goudy Old Style (Headings)"/>
              </a:rPr>
              <a:t>: Implementing business vision into a technical vision to achieve an efficient, successful execution of the vision.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latin typeface="Goudy Old Style (Headings)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Understands the technical sides of the business, and employs various tools to achieve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golas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Goudy Old Style (Headings)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 Collaborates with others to find simple solutions that meet tactical and strategic business needs.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 Communicates the technical vision and architecture.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 Develop code and or test them during/after each sprint to make sure they meet expectations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 Actively participates in the meetings and communicate effectively with other team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udy Old Style (Headings)"/>
              </a:rPr>
              <a:t>memebrs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udy Old Style (Headings)"/>
            </a:endParaRPr>
          </a:p>
          <a:p>
            <a:pPr fontAlgn="base"/>
            <a:endParaRPr lang="en-US" sz="1400" dirty="0">
              <a:latin typeface="Goudy Old Style (Headings)"/>
            </a:endParaRPr>
          </a:p>
          <a:p>
            <a:pPr fontAlgn="base"/>
            <a:endParaRPr lang="en-US" sz="1400" dirty="0">
              <a:latin typeface="Goudy Old Style (Headings)"/>
            </a:endParaRPr>
          </a:p>
          <a:p>
            <a:endParaRPr lang="en-US" sz="1400" dirty="0">
              <a:latin typeface="Goudy Old Style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999C-5E5C-A946-4FC8-7589B4BB4EDC}"/>
              </a:ext>
            </a:extLst>
          </p:cNvPr>
          <p:cNvSpPr txBox="1"/>
          <p:nvPr/>
        </p:nvSpPr>
        <p:spPr>
          <a:xfrm>
            <a:off x="637671" y="6453338"/>
            <a:ext cx="40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 Agile Transformation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E369E-3236-F2C5-2B92-CA9DBF3445E4}"/>
              </a:ext>
            </a:extLst>
          </p:cNvPr>
          <p:cNvSpPr txBox="1"/>
          <p:nvPr/>
        </p:nvSpPr>
        <p:spPr>
          <a:xfrm>
            <a:off x="156673" y="3278197"/>
            <a:ext cx="1919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C0C0C0"/>
                </a:highlight>
              </a:rPr>
              <a:t>Developer /  Tester</a:t>
            </a:r>
          </a:p>
        </p:txBody>
      </p:sp>
    </p:spTree>
    <p:extLst>
      <p:ext uri="{BB962C8B-B14F-4D97-AF65-F5344CB8AC3E}">
        <p14:creationId xmlns:p14="http://schemas.microsoft.com/office/powerpoint/2010/main" val="132094350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1F0F3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1457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1085</Words>
  <Application>Microsoft Office PowerPoint</Application>
  <PresentationFormat>Widescreen</PresentationFormat>
  <Paragraphs>141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 CENA</vt:lpstr>
      <vt:lpstr>Goudy Old Style (Headings)</vt:lpstr>
      <vt:lpstr>Aldhabi</vt:lpstr>
      <vt:lpstr>Arial</vt:lpstr>
      <vt:lpstr>Calibri</vt:lpstr>
      <vt:lpstr>Gill Sans MT</vt:lpstr>
      <vt:lpstr>Goudy Old Style</vt:lpstr>
      <vt:lpstr>Nunito Sans</vt:lpstr>
      <vt:lpstr>Wingdings</vt:lpstr>
      <vt:lpstr>ClassicFrameVTI</vt:lpstr>
      <vt:lpstr>Agile Presentation</vt:lpstr>
      <vt:lpstr>2 Approaches to the Systems Development Life Cycle</vt:lpstr>
      <vt:lpstr>Waterfall vs Agile</vt:lpstr>
      <vt:lpstr>The Basic Team Structure</vt:lpstr>
      <vt:lpstr>PowerPoint Presentation</vt:lpstr>
      <vt:lpstr>PowerPoint Presentation</vt:lpstr>
      <vt:lpstr>PowerPoint Presentation</vt:lpstr>
      <vt:lpstr>Various roles on a Scrum-agile Team </vt:lpstr>
      <vt:lpstr>Various roles on a Scrum-agile Team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Bigdely</dc:creator>
  <cp:lastModifiedBy>Mahdi Bigdely</cp:lastModifiedBy>
  <cp:revision>1</cp:revision>
  <dcterms:created xsi:type="dcterms:W3CDTF">2022-06-19T01:12:35Z</dcterms:created>
  <dcterms:modified xsi:type="dcterms:W3CDTF">2022-06-19T02:43:22Z</dcterms:modified>
</cp:coreProperties>
</file>