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4C"/>
    <a:srgbClr val="D6A9A1"/>
    <a:srgbClr val="9DF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28AA6-639E-4F99-9823-1AD7F71FA7BE}" type="doc">
      <dgm:prSet loTypeId="urn:microsoft.com/office/officeart/2005/8/layout/hList2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0809390-E93A-4797-847D-B579430E899F}">
      <dgm:prSet phldrT="[Texte]" custT="1"/>
      <dgm:spPr/>
      <dgm:t>
        <a:bodyPr/>
        <a:lstStyle/>
        <a:p>
          <a:r>
            <a:rPr lang="fr-FR" sz="1800" dirty="0">
              <a:solidFill>
                <a:schemeClr val="accent1">
                  <a:lumMod val="75000"/>
                </a:schemeClr>
              </a:solidFill>
            </a:rPr>
            <a:t>Key </a:t>
          </a:r>
          <a:r>
            <a:rPr lang="fr-FR" sz="1800" dirty="0" err="1">
              <a:solidFill>
                <a:schemeClr val="accent1">
                  <a:lumMod val="75000"/>
                </a:schemeClr>
              </a:solidFill>
            </a:rPr>
            <a:t>partners</a:t>
          </a:r>
          <a:endParaRPr lang="fr-FR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699FC02-A69F-4598-9353-6BCCED6C49FA}" type="parTrans" cxnId="{A1A32CE7-583C-4290-98B6-3F3282B6F25D}">
      <dgm:prSet/>
      <dgm:spPr/>
      <dgm:t>
        <a:bodyPr/>
        <a:lstStyle/>
        <a:p>
          <a:endParaRPr lang="fr-FR"/>
        </a:p>
      </dgm:t>
    </dgm:pt>
    <dgm:pt modelId="{2F399280-4B45-4BB2-A501-90ADEA4B5A09}" type="sibTrans" cxnId="{A1A32CE7-583C-4290-98B6-3F3282B6F25D}">
      <dgm:prSet/>
      <dgm:spPr/>
      <dgm:t>
        <a:bodyPr/>
        <a:lstStyle/>
        <a:p>
          <a:endParaRPr lang="fr-FR"/>
        </a:p>
      </dgm:t>
    </dgm:pt>
    <dgm:pt modelId="{F7E49FC0-700B-4DD3-AF19-B15B7A044C52}">
      <dgm:prSet phldrT="[Texte]" custT="1"/>
      <dgm:spPr/>
      <dgm:t>
        <a:bodyPr/>
        <a:lstStyle/>
        <a:p>
          <a:r>
            <a:rPr lang="fr-FR" sz="1800" dirty="0"/>
            <a:t>radio</a:t>
          </a:r>
        </a:p>
      </dgm:t>
    </dgm:pt>
    <dgm:pt modelId="{441B11C0-47A4-4334-B3FE-A4F69A578F4C}" type="parTrans" cxnId="{605E991C-3D17-4C46-908B-3F0FF66C787F}">
      <dgm:prSet/>
      <dgm:spPr/>
      <dgm:t>
        <a:bodyPr/>
        <a:lstStyle/>
        <a:p>
          <a:endParaRPr lang="fr-FR"/>
        </a:p>
      </dgm:t>
    </dgm:pt>
    <dgm:pt modelId="{C59D1A39-9F17-4DFD-BE8D-75E32CA51755}" type="sibTrans" cxnId="{605E991C-3D17-4C46-908B-3F0FF66C787F}">
      <dgm:prSet/>
      <dgm:spPr/>
      <dgm:t>
        <a:bodyPr/>
        <a:lstStyle/>
        <a:p>
          <a:endParaRPr lang="fr-FR"/>
        </a:p>
      </dgm:t>
    </dgm:pt>
    <dgm:pt modelId="{B85FCD9E-F31F-44A7-BD8C-03EC1E211E9E}">
      <dgm:prSet phldrT="[Texte]" custT="1"/>
      <dgm:spPr/>
      <dgm:t>
        <a:bodyPr/>
        <a:lstStyle/>
        <a:p>
          <a:r>
            <a:rPr lang="fr-FR" sz="1800" dirty="0">
              <a:solidFill>
                <a:schemeClr val="accent1">
                  <a:lumMod val="75000"/>
                </a:schemeClr>
              </a:solidFill>
            </a:rPr>
            <a:t>Value proposition</a:t>
          </a:r>
        </a:p>
      </dgm:t>
    </dgm:pt>
    <dgm:pt modelId="{244258F7-C2FD-4408-B458-2796B264BBD5}" type="parTrans" cxnId="{34E6308F-B3BF-41BE-A539-000B356F882B}">
      <dgm:prSet/>
      <dgm:spPr/>
      <dgm:t>
        <a:bodyPr/>
        <a:lstStyle/>
        <a:p>
          <a:endParaRPr lang="fr-FR"/>
        </a:p>
      </dgm:t>
    </dgm:pt>
    <dgm:pt modelId="{1BC4944A-054B-4BF9-810D-B54F9C79E6DA}" type="sibTrans" cxnId="{34E6308F-B3BF-41BE-A539-000B356F882B}">
      <dgm:prSet/>
      <dgm:spPr/>
      <dgm:t>
        <a:bodyPr/>
        <a:lstStyle/>
        <a:p>
          <a:endParaRPr lang="fr-FR"/>
        </a:p>
      </dgm:t>
    </dgm:pt>
    <dgm:pt modelId="{D1FD4EC5-9562-4186-B4D0-BB6387F4FA1E}">
      <dgm:prSet phldrT="[Texte]"/>
      <dgm:spPr/>
      <dgm:t>
        <a:bodyPr/>
        <a:lstStyle/>
        <a:p>
          <a:r>
            <a:rPr lang="fr-FR" dirty="0" err="1"/>
            <a:t>cheking</a:t>
          </a:r>
          <a:r>
            <a:rPr lang="fr-FR" dirty="0"/>
            <a:t> </a:t>
          </a:r>
          <a:r>
            <a:rPr lang="fr-FR" dirty="0" err="1"/>
            <a:t>rumors</a:t>
          </a:r>
          <a:endParaRPr lang="fr-FR" dirty="0"/>
        </a:p>
      </dgm:t>
    </dgm:pt>
    <dgm:pt modelId="{7C3CFE37-CEC8-469E-AF4D-3E9EFE023189}" type="parTrans" cxnId="{86261C8C-E9A1-4B30-81AD-F32C96C7D794}">
      <dgm:prSet/>
      <dgm:spPr/>
      <dgm:t>
        <a:bodyPr/>
        <a:lstStyle/>
        <a:p>
          <a:endParaRPr lang="fr-FR"/>
        </a:p>
      </dgm:t>
    </dgm:pt>
    <dgm:pt modelId="{855EF2E3-6C99-4099-985C-3BBF117FB7C1}" type="sibTrans" cxnId="{86261C8C-E9A1-4B30-81AD-F32C96C7D794}">
      <dgm:prSet/>
      <dgm:spPr/>
      <dgm:t>
        <a:bodyPr/>
        <a:lstStyle/>
        <a:p>
          <a:endParaRPr lang="fr-FR"/>
        </a:p>
      </dgm:t>
    </dgm:pt>
    <dgm:pt modelId="{3FF72BCB-3594-44FF-9220-BA408D993ED5}">
      <dgm:prSet phldrT="[Texte]"/>
      <dgm:spPr/>
      <dgm:t>
        <a:bodyPr/>
        <a:lstStyle/>
        <a:p>
          <a:r>
            <a:rPr lang="fr-FR" dirty="0" err="1"/>
            <a:t>offer</a:t>
          </a:r>
          <a:r>
            <a:rPr lang="fr-FR" dirty="0"/>
            <a:t> states </a:t>
          </a:r>
        </a:p>
      </dgm:t>
    </dgm:pt>
    <dgm:pt modelId="{D7DF1702-E9AF-4B89-A164-9D95F0619F96}" type="parTrans" cxnId="{9486052D-D032-45F9-B34A-D32BBCA363A4}">
      <dgm:prSet/>
      <dgm:spPr/>
      <dgm:t>
        <a:bodyPr/>
        <a:lstStyle/>
        <a:p>
          <a:endParaRPr lang="fr-FR"/>
        </a:p>
      </dgm:t>
    </dgm:pt>
    <dgm:pt modelId="{51674436-D154-467C-9865-C1D0479F5261}" type="sibTrans" cxnId="{9486052D-D032-45F9-B34A-D32BBCA363A4}">
      <dgm:prSet/>
      <dgm:spPr/>
      <dgm:t>
        <a:bodyPr/>
        <a:lstStyle/>
        <a:p>
          <a:endParaRPr lang="fr-FR"/>
        </a:p>
      </dgm:t>
    </dgm:pt>
    <dgm:pt modelId="{BDB9D247-B1D1-4DA2-9867-82C55A9E6E0B}">
      <dgm:prSet phldrT="[Texte]" custT="1"/>
      <dgm:spPr/>
      <dgm:t>
        <a:bodyPr/>
        <a:lstStyle/>
        <a:p>
          <a:r>
            <a:rPr lang="fr-FR" sz="1800" dirty="0">
              <a:solidFill>
                <a:schemeClr val="accent1">
                  <a:lumMod val="75000"/>
                </a:schemeClr>
              </a:solidFill>
            </a:rPr>
            <a:t>Customer segment</a:t>
          </a:r>
        </a:p>
      </dgm:t>
    </dgm:pt>
    <dgm:pt modelId="{5E602446-C046-4675-991E-CC32E1DA6F65}" type="parTrans" cxnId="{56032DA2-E052-4E67-B53A-F6D274DB7E12}">
      <dgm:prSet/>
      <dgm:spPr/>
      <dgm:t>
        <a:bodyPr/>
        <a:lstStyle/>
        <a:p>
          <a:endParaRPr lang="fr-FR"/>
        </a:p>
      </dgm:t>
    </dgm:pt>
    <dgm:pt modelId="{F9CE2221-11E1-4853-8DFF-9B6332053417}" type="sibTrans" cxnId="{56032DA2-E052-4E67-B53A-F6D274DB7E12}">
      <dgm:prSet/>
      <dgm:spPr/>
      <dgm:t>
        <a:bodyPr/>
        <a:lstStyle/>
        <a:p>
          <a:endParaRPr lang="fr-FR"/>
        </a:p>
      </dgm:t>
    </dgm:pt>
    <dgm:pt modelId="{DC18652C-EB5E-4652-94F2-9EAD6690EF21}">
      <dgm:prSet phldrT="[Texte]"/>
      <dgm:spPr/>
      <dgm:t>
        <a:bodyPr/>
        <a:lstStyle/>
        <a:p>
          <a:r>
            <a:rPr lang="en-US" dirty="0"/>
            <a:t>people aged more than 15</a:t>
          </a:r>
          <a:endParaRPr lang="fr-FR" dirty="0"/>
        </a:p>
      </dgm:t>
    </dgm:pt>
    <dgm:pt modelId="{DA1AD7D0-2392-41CB-8B02-1173866BD800}" type="parTrans" cxnId="{331E79DB-E596-43DD-A8C5-6AD661AAFAFD}">
      <dgm:prSet/>
      <dgm:spPr/>
      <dgm:t>
        <a:bodyPr/>
        <a:lstStyle/>
        <a:p>
          <a:endParaRPr lang="fr-FR"/>
        </a:p>
      </dgm:t>
    </dgm:pt>
    <dgm:pt modelId="{769E148B-2AAC-4CB8-A1F1-51CDB6C239C1}" type="sibTrans" cxnId="{331E79DB-E596-43DD-A8C5-6AD661AAFAFD}">
      <dgm:prSet/>
      <dgm:spPr/>
      <dgm:t>
        <a:bodyPr/>
        <a:lstStyle/>
        <a:p>
          <a:endParaRPr lang="fr-FR"/>
        </a:p>
      </dgm:t>
    </dgm:pt>
    <dgm:pt modelId="{090F54E0-D901-4170-B0B9-D9EB105955DC}">
      <dgm:prSet phldrT="[Texte]"/>
      <dgm:spPr/>
      <dgm:t>
        <a:bodyPr/>
        <a:lstStyle/>
        <a:p>
          <a:r>
            <a:rPr lang="en-US" dirty="0"/>
            <a:t>provide new credibility and </a:t>
          </a:r>
          <a:r>
            <a:rPr lang="en-US" dirty="0" err="1"/>
            <a:t>minimise</a:t>
          </a:r>
          <a:r>
            <a:rPr lang="en-US" dirty="0"/>
            <a:t> sharing rumors by the  community participation </a:t>
          </a:r>
          <a:endParaRPr lang="fr-FR" dirty="0"/>
        </a:p>
      </dgm:t>
    </dgm:pt>
    <dgm:pt modelId="{B0063E14-1E9E-4DEA-AAE8-9711FB0A69CD}" type="parTrans" cxnId="{302B7E21-DAB0-4B37-A9A7-F17FCB484563}">
      <dgm:prSet/>
      <dgm:spPr/>
      <dgm:t>
        <a:bodyPr/>
        <a:lstStyle/>
        <a:p>
          <a:endParaRPr lang="fr-FR"/>
        </a:p>
      </dgm:t>
    </dgm:pt>
    <dgm:pt modelId="{7C2E22C9-849C-4176-AAB2-E56190D6874D}" type="sibTrans" cxnId="{302B7E21-DAB0-4B37-A9A7-F17FCB484563}">
      <dgm:prSet/>
      <dgm:spPr/>
      <dgm:t>
        <a:bodyPr/>
        <a:lstStyle/>
        <a:p>
          <a:endParaRPr lang="fr-FR"/>
        </a:p>
      </dgm:t>
    </dgm:pt>
    <dgm:pt modelId="{7C0EC5B9-D20E-44FE-AE9C-6F95B3A02DA1}">
      <dgm:prSet custT="1"/>
      <dgm:spPr/>
      <dgm:t>
        <a:bodyPr/>
        <a:lstStyle/>
        <a:p>
          <a:r>
            <a:rPr lang="fr-FR" sz="1800" dirty="0"/>
            <a:t>copanie of network(ooredoo..)</a:t>
          </a:r>
        </a:p>
      </dgm:t>
    </dgm:pt>
    <dgm:pt modelId="{4F9EFAA8-DB78-4CFA-A4E3-7FA18A7F2DB2}" type="parTrans" cxnId="{C760F8F4-459C-4812-BD7B-FB745DF15016}">
      <dgm:prSet/>
      <dgm:spPr/>
      <dgm:t>
        <a:bodyPr/>
        <a:lstStyle/>
        <a:p>
          <a:endParaRPr lang="fr-FR"/>
        </a:p>
      </dgm:t>
    </dgm:pt>
    <dgm:pt modelId="{8A4184FB-793C-4FF4-9EAB-8DD3567B2A58}" type="sibTrans" cxnId="{C760F8F4-459C-4812-BD7B-FB745DF15016}">
      <dgm:prSet/>
      <dgm:spPr/>
      <dgm:t>
        <a:bodyPr/>
        <a:lstStyle/>
        <a:p>
          <a:endParaRPr lang="fr-FR"/>
        </a:p>
      </dgm:t>
    </dgm:pt>
    <dgm:pt modelId="{5DE3DFFD-9A6F-42E6-8A84-4BD79CC6BDA0}">
      <dgm:prSet custT="1"/>
      <dgm:spPr/>
      <dgm:t>
        <a:bodyPr/>
        <a:lstStyle/>
        <a:p>
          <a:r>
            <a:rPr lang="fr-FR" sz="1800" dirty="0"/>
            <a:t>investisor</a:t>
          </a:r>
        </a:p>
      </dgm:t>
    </dgm:pt>
    <dgm:pt modelId="{189BC4C2-68DB-4CCB-8B36-7D25258DD0B0}" type="parTrans" cxnId="{3E2A5A99-2438-4D55-A2D7-07A880EA01A9}">
      <dgm:prSet/>
      <dgm:spPr/>
      <dgm:t>
        <a:bodyPr/>
        <a:lstStyle/>
        <a:p>
          <a:endParaRPr lang="fr-FR"/>
        </a:p>
      </dgm:t>
    </dgm:pt>
    <dgm:pt modelId="{76DDCAB3-1A20-4B71-8DF4-7DEBE3D22C8D}" type="sibTrans" cxnId="{3E2A5A99-2438-4D55-A2D7-07A880EA01A9}">
      <dgm:prSet/>
      <dgm:spPr/>
      <dgm:t>
        <a:bodyPr/>
        <a:lstStyle/>
        <a:p>
          <a:endParaRPr lang="fr-FR"/>
        </a:p>
      </dgm:t>
    </dgm:pt>
    <dgm:pt modelId="{7061C257-5CD5-4787-91B6-435A2CCAA6DF}" type="pres">
      <dgm:prSet presAssocID="{30B28AA6-639E-4F99-9823-1AD7F71FA7BE}" presName="linearFlow" presStyleCnt="0">
        <dgm:presLayoutVars>
          <dgm:dir/>
          <dgm:animLvl val="lvl"/>
          <dgm:resizeHandles/>
        </dgm:presLayoutVars>
      </dgm:prSet>
      <dgm:spPr/>
    </dgm:pt>
    <dgm:pt modelId="{32FF96FD-DE0F-4828-A7FD-B37C20133939}" type="pres">
      <dgm:prSet presAssocID="{B0809390-E93A-4797-847D-B579430E899F}" presName="compositeNode" presStyleCnt="0">
        <dgm:presLayoutVars>
          <dgm:bulletEnabled val="1"/>
        </dgm:presLayoutVars>
      </dgm:prSet>
      <dgm:spPr/>
    </dgm:pt>
    <dgm:pt modelId="{1BF3EEF2-6450-49CB-9D63-7BA4DC750AFB}" type="pres">
      <dgm:prSet presAssocID="{B0809390-E93A-4797-847D-B579430E899F}" presName="image" presStyleLbl="fgImgPlace1" presStyleIdx="0" presStyleCnt="3" custScaleX="66300" custScaleY="61814" custLinFactNeighborX="-5806" custLinFactNeighborY="-1141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051B67A-F1BE-4DAF-82C3-913048FED18D}" type="pres">
      <dgm:prSet presAssocID="{B0809390-E93A-4797-847D-B579430E899F}" presName="childNode" presStyleLbl="node1" presStyleIdx="0" presStyleCnt="3" custScaleX="57493" custScaleY="81070" custLinFactNeighborX="-18101" custLinFactNeighborY="-8845">
        <dgm:presLayoutVars>
          <dgm:bulletEnabled val="1"/>
        </dgm:presLayoutVars>
      </dgm:prSet>
      <dgm:spPr/>
    </dgm:pt>
    <dgm:pt modelId="{AE0D9428-D2F7-4847-81B6-7A76EA5D2F8F}" type="pres">
      <dgm:prSet presAssocID="{B0809390-E93A-4797-847D-B579430E899F}" presName="parentNode" presStyleLbl="revTx" presStyleIdx="0" presStyleCnt="3" custLinFactNeighborX="59639" custLinFactNeighborY="-7378">
        <dgm:presLayoutVars>
          <dgm:chMax val="0"/>
          <dgm:bulletEnabled val="1"/>
        </dgm:presLayoutVars>
      </dgm:prSet>
      <dgm:spPr/>
    </dgm:pt>
    <dgm:pt modelId="{5DAA5A2B-32E5-4C9E-8B69-4EDE321C6D24}" type="pres">
      <dgm:prSet presAssocID="{2F399280-4B45-4BB2-A501-90ADEA4B5A09}" presName="sibTrans" presStyleCnt="0"/>
      <dgm:spPr/>
    </dgm:pt>
    <dgm:pt modelId="{116F98A0-BF3C-4D06-B10E-2A113553EE68}" type="pres">
      <dgm:prSet presAssocID="{B85FCD9E-F31F-44A7-BD8C-03EC1E211E9E}" presName="compositeNode" presStyleCnt="0">
        <dgm:presLayoutVars>
          <dgm:bulletEnabled val="1"/>
        </dgm:presLayoutVars>
      </dgm:prSet>
      <dgm:spPr/>
    </dgm:pt>
    <dgm:pt modelId="{3FE72967-5F24-4F90-B524-498727E97C16}" type="pres">
      <dgm:prSet presAssocID="{B85FCD9E-F31F-44A7-BD8C-03EC1E211E9E}" presName="image" presStyleLbl="fgImgPlace1" presStyleIdx="1" presStyleCnt="3" custScaleX="37351" custScaleY="34832" custLinFactNeighborX="28293" custLinFactNeighborY="7292"/>
      <dgm:spPr>
        <a:blipFill>
          <a:blip xmlns:r="http://schemas.openxmlformats.org/officeDocument/2006/relationships" r:embed="rId2">
            <a:duotone>
              <a:schemeClr val="accent2">
                <a:hueOff val="-440331"/>
                <a:satOff val="-38085"/>
                <a:lumOff val="-381"/>
                <a:alphaOff val="0"/>
                <a:shade val="20000"/>
                <a:satMod val="200000"/>
              </a:schemeClr>
              <a:schemeClr val="accent2">
                <a:hueOff val="-440331"/>
                <a:satOff val="-38085"/>
                <a:lumOff val="-38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45D546-B5CE-43B2-BEEB-935217A73A79}" type="pres">
      <dgm:prSet presAssocID="{B85FCD9E-F31F-44A7-BD8C-03EC1E211E9E}" presName="childNode" presStyleLbl="node1" presStyleIdx="1" presStyleCnt="3" custScaleX="57919" custScaleY="85987" custLinFactNeighborX="-5509" custLinFactNeighborY="-5242">
        <dgm:presLayoutVars>
          <dgm:bulletEnabled val="1"/>
        </dgm:presLayoutVars>
      </dgm:prSet>
      <dgm:spPr/>
    </dgm:pt>
    <dgm:pt modelId="{8E8B73FC-30E2-47D5-9892-28066D1BA863}" type="pres">
      <dgm:prSet presAssocID="{B85FCD9E-F31F-44A7-BD8C-03EC1E211E9E}" presName="parentNode" presStyleLbl="revTx" presStyleIdx="1" presStyleCnt="3" custLinFactX="34633" custLinFactNeighborX="100000" custLinFactNeighborY="-6965">
        <dgm:presLayoutVars>
          <dgm:chMax val="0"/>
          <dgm:bulletEnabled val="1"/>
        </dgm:presLayoutVars>
      </dgm:prSet>
      <dgm:spPr/>
    </dgm:pt>
    <dgm:pt modelId="{E05BA925-7181-4911-9617-727EEA0EA156}" type="pres">
      <dgm:prSet presAssocID="{1BC4944A-054B-4BF9-810D-B54F9C79E6DA}" presName="sibTrans" presStyleCnt="0"/>
      <dgm:spPr/>
    </dgm:pt>
    <dgm:pt modelId="{A38F044D-FD6C-49F1-AD3F-7CC00CDBDD5B}" type="pres">
      <dgm:prSet presAssocID="{BDB9D247-B1D1-4DA2-9867-82C55A9E6E0B}" presName="compositeNode" presStyleCnt="0">
        <dgm:presLayoutVars>
          <dgm:bulletEnabled val="1"/>
        </dgm:presLayoutVars>
      </dgm:prSet>
      <dgm:spPr/>
    </dgm:pt>
    <dgm:pt modelId="{B2BB7A47-FE2B-486C-BEE1-0427D5C1A187}" type="pres">
      <dgm:prSet presAssocID="{BDB9D247-B1D1-4DA2-9867-82C55A9E6E0B}" presName="image" presStyleLbl="fgImgPlace1" presStyleIdx="2" presStyleCnt="3" custScaleX="40128" custScaleY="40322" custLinFactNeighborX="55212" custLinFactNeighborY="2013"/>
      <dgm:spPr>
        <a:blipFill>
          <a:blip xmlns:r="http://schemas.openxmlformats.org/officeDocument/2006/relationships" r:embed="rId3">
            <a:duotone>
              <a:schemeClr val="accent2">
                <a:hueOff val="-880662"/>
                <a:satOff val="-76170"/>
                <a:lumOff val="-762"/>
                <a:alphaOff val="0"/>
                <a:shade val="20000"/>
                <a:satMod val="200000"/>
              </a:schemeClr>
              <a:schemeClr val="accent2">
                <a:hueOff val="-880662"/>
                <a:satOff val="-76170"/>
                <a:lumOff val="-762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7FBD79-6788-45A8-AF8D-94B92FE9ADCA}" type="pres">
      <dgm:prSet presAssocID="{BDB9D247-B1D1-4DA2-9867-82C55A9E6E0B}" presName="childNode" presStyleLbl="node1" presStyleIdx="2" presStyleCnt="3" custScaleX="51079" custScaleY="84146" custLinFactNeighborX="471" custLinFactNeighborY="-7335">
        <dgm:presLayoutVars>
          <dgm:bulletEnabled val="1"/>
        </dgm:presLayoutVars>
      </dgm:prSet>
      <dgm:spPr/>
    </dgm:pt>
    <dgm:pt modelId="{91482522-B808-44F3-B1FD-B1D1EEC2526D}" type="pres">
      <dgm:prSet presAssocID="{BDB9D247-B1D1-4DA2-9867-82C55A9E6E0B}" presName="parentNode" presStyleLbl="revTx" presStyleIdx="2" presStyleCnt="3" custLinFactX="77084" custLinFactNeighborX="100000" custLinFactNeighborY="-9991">
        <dgm:presLayoutVars>
          <dgm:chMax val="0"/>
          <dgm:bulletEnabled val="1"/>
        </dgm:presLayoutVars>
      </dgm:prSet>
      <dgm:spPr/>
    </dgm:pt>
  </dgm:ptLst>
  <dgm:cxnLst>
    <dgm:cxn modelId="{1318880A-65AF-426E-90F3-340BADEEBCFD}" type="presOf" srcId="{090F54E0-D901-4170-B0B9-D9EB105955DC}" destId="{9645D546-B5CE-43B2-BEEB-935217A73A79}" srcOrd="0" destOrd="2" presId="urn:microsoft.com/office/officeart/2005/8/layout/hList2"/>
    <dgm:cxn modelId="{1F0BFB11-3309-4535-B3DE-2A82F8D2BFF7}" type="presOf" srcId="{3FF72BCB-3594-44FF-9220-BA408D993ED5}" destId="{9645D546-B5CE-43B2-BEEB-935217A73A79}" srcOrd="0" destOrd="1" presId="urn:microsoft.com/office/officeart/2005/8/layout/hList2"/>
    <dgm:cxn modelId="{605E991C-3D17-4C46-908B-3F0FF66C787F}" srcId="{B0809390-E93A-4797-847D-B579430E899F}" destId="{F7E49FC0-700B-4DD3-AF19-B15B7A044C52}" srcOrd="0" destOrd="0" parTransId="{441B11C0-47A4-4334-B3FE-A4F69A578F4C}" sibTransId="{C59D1A39-9F17-4DFD-BE8D-75E32CA51755}"/>
    <dgm:cxn modelId="{302B7E21-DAB0-4B37-A9A7-F17FCB484563}" srcId="{B85FCD9E-F31F-44A7-BD8C-03EC1E211E9E}" destId="{090F54E0-D901-4170-B0B9-D9EB105955DC}" srcOrd="2" destOrd="0" parTransId="{B0063E14-1E9E-4DEA-AAE8-9711FB0A69CD}" sibTransId="{7C2E22C9-849C-4176-AAB2-E56190D6874D}"/>
    <dgm:cxn modelId="{9486052D-D032-45F9-B34A-D32BBCA363A4}" srcId="{B85FCD9E-F31F-44A7-BD8C-03EC1E211E9E}" destId="{3FF72BCB-3594-44FF-9220-BA408D993ED5}" srcOrd="1" destOrd="0" parTransId="{D7DF1702-E9AF-4B89-A164-9D95F0619F96}" sibTransId="{51674436-D154-467C-9865-C1D0479F5261}"/>
    <dgm:cxn modelId="{0D328565-CFB4-4356-8517-B98A0B62461D}" type="presOf" srcId="{B0809390-E93A-4797-847D-B579430E899F}" destId="{AE0D9428-D2F7-4847-81B6-7A76EA5D2F8F}" srcOrd="0" destOrd="0" presId="urn:microsoft.com/office/officeart/2005/8/layout/hList2"/>
    <dgm:cxn modelId="{0B05C770-CC9C-4D23-9E23-2BFC8B7848FB}" type="presOf" srcId="{5DE3DFFD-9A6F-42E6-8A84-4BD79CC6BDA0}" destId="{3051B67A-F1BE-4DAF-82C3-913048FED18D}" srcOrd="0" destOrd="2" presId="urn:microsoft.com/office/officeart/2005/8/layout/hList2"/>
    <dgm:cxn modelId="{119A5B7B-559B-4D6B-AFD2-E95010A812CF}" type="presOf" srcId="{B85FCD9E-F31F-44A7-BD8C-03EC1E211E9E}" destId="{8E8B73FC-30E2-47D5-9892-28066D1BA863}" srcOrd="0" destOrd="0" presId="urn:microsoft.com/office/officeart/2005/8/layout/hList2"/>
    <dgm:cxn modelId="{86261C8C-E9A1-4B30-81AD-F32C96C7D794}" srcId="{B85FCD9E-F31F-44A7-BD8C-03EC1E211E9E}" destId="{D1FD4EC5-9562-4186-B4D0-BB6387F4FA1E}" srcOrd="0" destOrd="0" parTransId="{7C3CFE37-CEC8-469E-AF4D-3E9EFE023189}" sibTransId="{855EF2E3-6C99-4099-985C-3BBF117FB7C1}"/>
    <dgm:cxn modelId="{34E6308F-B3BF-41BE-A539-000B356F882B}" srcId="{30B28AA6-639E-4F99-9823-1AD7F71FA7BE}" destId="{B85FCD9E-F31F-44A7-BD8C-03EC1E211E9E}" srcOrd="1" destOrd="0" parTransId="{244258F7-C2FD-4408-B458-2796B264BBD5}" sibTransId="{1BC4944A-054B-4BF9-810D-B54F9C79E6DA}"/>
    <dgm:cxn modelId="{3E2A5A99-2438-4D55-A2D7-07A880EA01A9}" srcId="{B0809390-E93A-4797-847D-B579430E899F}" destId="{5DE3DFFD-9A6F-42E6-8A84-4BD79CC6BDA0}" srcOrd="2" destOrd="0" parTransId="{189BC4C2-68DB-4CCB-8B36-7D25258DD0B0}" sibTransId="{76DDCAB3-1A20-4B71-8DF4-7DEBE3D22C8D}"/>
    <dgm:cxn modelId="{C230BA9B-C848-4617-AB0B-E46B650275B3}" type="presOf" srcId="{D1FD4EC5-9562-4186-B4D0-BB6387F4FA1E}" destId="{9645D546-B5CE-43B2-BEEB-935217A73A79}" srcOrd="0" destOrd="0" presId="urn:microsoft.com/office/officeart/2005/8/layout/hList2"/>
    <dgm:cxn modelId="{56032DA2-E052-4E67-B53A-F6D274DB7E12}" srcId="{30B28AA6-639E-4F99-9823-1AD7F71FA7BE}" destId="{BDB9D247-B1D1-4DA2-9867-82C55A9E6E0B}" srcOrd="2" destOrd="0" parTransId="{5E602446-C046-4675-991E-CC32E1DA6F65}" sibTransId="{F9CE2221-11E1-4853-8DFF-9B6332053417}"/>
    <dgm:cxn modelId="{2ECD6CA3-41D4-4E60-BBE2-452CA6D3333E}" type="presOf" srcId="{7C0EC5B9-D20E-44FE-AE9C-6F95B3A02DA1}" destId="{3051B67A-F1BE-4DAF-82C3-913048FED18D}" srcOrd="0" destOrd="1" presId="urn:microsoft.com/office/officeart/2005/8/layout/hList2"/>
    <dgm:cxn modelId="{2C1DDCBA-8A2C-41ED-8372-50D176CC7502}" type="presOf" srcId="{F7E49FC0-700B-4DD3-AF19-B15B7A044C52}" destId="{3051B67A-F1BE-4DAF-82C3-913048FED18D}" srcOrd="0" destOrd="0" presId="urn:microsoft.com/office/officeart/2005/8/layout/hList2"/>
    <dgm:cxn modelId="{59BF66BC-9393-451D-929A-F0198701EA81}" type="presOf" srcId="{30B28AA6-639E-4F99-9823-1AD7F71FA7BE}" destId="{7061C257-5CD5-4787-91B6-435A2CCAA6DF}" srcOrd="0" destOrd="0" presId="urn:microsoft.com/office/officeart/2005/8/layout/hList2"/>
    <dgm:cxn modelId="{FF4014C6-A8DB-45E9-8897-6A0E3FF3AE99}" type="presOf" srcId="{DC18652C-EB5E-4652-94F2-9EAD6690EF21}" destId="{8D7FBD79-6788-45A8-AF8D-94B92FE9ADCA}" srcOrd="0" destOrd="0" presId="urn:microsoft.com/office/officeart/2005/8/layout/hList2"/>
    <dgm:cxn modelId="{331E79DB-E596-43DD-A8C5-6AD661AAFAFD}" srcId="{BDB9D247-B1D1-4DA2-9867-82C55A9E6E0B}" destId="{DC18652C-EB5E-4652-94F2-9EAD6690EF21}" srcOrd="0" destOrd="0" parTransId="{DA1AD7D0-2392-41CB-8B02-1173866BD800}" sibTransId="{769E148B-2AAC-4CB8-A1F1-51CDB6C239C1}"/>
    <dgm:cxn modelId="{A1A32CE7-583C-4290-98B6-3F3282B6F25D}" srcId="{30B28AA6-639E-4F99-9823-1AD7F71FA7BE}" destId="{B0809390-E93A-4797-847D-B579430E899F}" srcOrd="0" destOrd="0" parTransId="{7699FC02-A69F-4598-9353-6BCCED6C49FA}" sibTransId="{2F399280-4B45-4BB2-A501-90ADEA4B5A09}"/>
    <dgm:cxn modelId="{F3BAD4EC-4284-4E5B-9476-C3CC0063D2F3}" type="presOf" srcId="{BDB9D247-B1D1-4DA2-9867-82C55A9E6E0B}" destId="{91482522-B808-44F3-B1FD-B1D1EEC2526D}" srcOrd="0" destOrd="0" presId="urn:microsoft.com/office/officeart/2005/8/layout/hList2"/>
    <dgm:cxn modelId="{C760F8F4-459C-4812-BD7B-FB745DF15016}" srcId="{B0809390-E93A-4797-847D-B579430E899F}" destId="{7C0EC5B9-D20E-44FE-AE9C-6F95B3A02DA1}" srcOrd="1" destOrd="0" parTransId="{4F9EFAA8-DB78-4CFA-A4E3-7FA18A7F2DB2}" sibTransId="{8A4184FB-793C-4FF4-9EAB-8DD3567B2A58}"/>
    <dgm:cxn modelId="{D3B776DA-E803-44F6-BF49-55580BD6483D}" type="presParOf" srcId="{7061C257-5CD5-4787-91B6-435A2CCAA6DF}" destId="{32FF96FD-DE0F-4828-A7FD-B37C20133939}" srcOrd="0" destOrd="0" presId="urn:microsoft.com/office/officeart/2005/8/layout/hList2"/>
    <dgm:cxn modelId="{8FCF0964-B54C-481F-B0FB-BFE61C47F92A}" type="presParOf" srcId="{32FF96FD-DE0F-4828-A7FD-B37C20133939}" destId="{1BF3EEF2-6450-49CB-9D63-7BA4DC750AFB}" srcOrd="0" destOrd="0" presId="urn:microsoft.com/office/officeart/2005/8/layout/hList2"/>
    <dgm:cxn modelId="{4E5B15C3-BE6C-4BD7-8C8D-808896C7C947}" type="presParOf" srcId="{32FF96FD-DE0F-4828-A7FD-B37C20133939}" destId="{3051B67A-F1BE-4DAF-82C3-913048FED18D}" srcOrd="1" destOrd="0" presId="urn:microsoft.com/office/officeart/2005/8/layout/hList2"/>
    <dgm:cxn modelId="{1C1579BF-5863-4B4F-81F2-425F936971E0}" type="presParOf" srcId="{32FF96FD-DE0F-4828-A7FD-B37C20133939}" destId="{AE0D9428-D2F7-4847-81B6-7A76EA5D2F8F}" srcOrd="2" destOrd="0" presId="urn:microsoft.com/office/officeart/2005/8/layout/hList2"/>
    <dgm:cxn modelId="{3D4A63D9-56FB-48BB-8D3D-9B6049A39A8C}" type="presParOf" srcId="{7061C257-5CD5-4787-91B6-435A2CCAA6DF}" destId="{5DAA5A2B-32E5-4C9E-8B69-4EDE321C6D24}" srcOrd="1" destOrd="0" presId="urn:microsoft.com/office/officeart/2005/8/layout/hList2"/>
    <dgm:cxn modelId="{0B79F9F8-21CA-4777-B714-AC7E80F3E2D3}" type="presParOf" srcId="{7061C257-5CD5-4787-91B6-435A2CCAA6DF}" destId="{116F98A0-BF3C-4D06-B10E-2A113553EE68}" srcOrd="2" destOrd="0" presId="urn:microsoft.com/office/officeart/2005/8/layout/hList2"/>
    <dgm:cxn modelId="{57D40941-020D-47CD-B428-4910781141E7}" type="presParOf" srcId="{116F98A0-BF3C-4D06-B10E-2A113553EE68}" destId="{3FE72967-5F24-4F90-B524-498727E97C16}" srcOrd="0" destOrd="0" presId="urn:microsoft.com/office/officeart/2005/8/layout/hList2"/>
    <dgm:cxn modelId="{DAF32F02-5FFF-4F5D-8BD2-C99801D85CAA}" type="presParOf" srcId="{116F98A0-BF3C-4D06-B10E-2A113553EE68}" destId="{9645D546-B5CE-43B2-BEEB-935217A73A79}" srcOrd="1" destOrd="0" presId="urn:microsoft.com/office/officeart/2005/8/layout/hList2"/>
    <dgm:cxn modelId="{FC46AB14-128F-4287-9F83-CE166BBAE77E}" type="presParOf" srcId="{116F98A0-BF3C-4D06-B10E-2A113553EE68}" destId="{8E8B73FC-30E2-47D5-9892-28066D1BA863}" srcOrd="2" destOrd="0" presId="urn:microsoft.com/office/officeart/2005/8/layout/hList2"/>
    <dgm:cxn modelId="{AE17610E-5B93-4C7B-8C8D-01BE963330E4}" type="presParOf" srcId="{7061C257-5CD5-4787-91B6-435A2CCAA6DF}" destId="{E05BA925-7181-4911-9617-727EEA0EA156}" srcOrd="3" destOrd="0" presId="urn:microsoft.com/office/officeart/2005/8/layout/hList2"/>
    <dgm:cxn modelId="{E4090400-B764-4C26-8B6B-B2F11A46F6ED}" type="presParOf" srcId="{7061C257-5CD5-4787-91B6-435A2CCAA6DF}" destId="{A38F044D-FD6C-49F1-AD3F-7CC00CDBDD5B}" srcOrd="4" destOrd="0" presId="urn:microsoft.com/office/officeart/2005/8/layout/hList2"/>
    <dgm:cxn modelId="{A96D30C5-5957-42AD-89BE-2661B453AC2E}" type="presParOf" srcId="{A38F044D-FD6C-49F1-AD3F-7CC00CDBDD5B}" destId="{B2BB7A47-FE2B-486C-BEE1-0427D5C1A187}" srcOrd="0" destOrd="0" presId="urn:microsoft.com/office/officeart/2005/8/layout/hList2"/>
    <dgm:cxn modelId="{90B6CA18-ED00-4642-BFC1-55B3153CFFAF}" type="presParOf" srcId="{A38F044D-FD6C-49F1-AD3F-7CC00CDBDD5B}" destId="{8D7FBD79-6788-45A8-AF8D-94B92FE9ADCA}" srcOrd="1" destOrd="0" presId="urn:microsoft.com/office/officeart/2005/8/layout/hList2"/>
    <dgm:cxn modelId="{88D808AB-F40B-458C-9F14-2AE745E9472C}" type="presParOf" srcId="{A38F044D-FD6C-49F1-AD3F-7CC00CDBDD5B}" destId="{91482522-B808-44F3-B1FD-B1D1EEC2526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D9428-D2F7-4847-81B6-7A76EA5D2F8F}">
      <dsp:nvSpPr>
        <dsp:cNvPr id="0" name=""/>
        <dsp:cNvSpPr/>
      </dsp:nvSpPr>
      <dsp:spPr>
        <a:xfrm rot="16200000">
          <a:off x="-1658508" y="2694085"/>
          <a:ext cx="4787900" cy="70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22471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accent1">
                  <a:lumMod val="75000"/>
                </a:schemeClr>
              </a:solidFill>
            </a:rPr>
            <a:t>Key </a:t>
          </a:r>
          <a:r>
            <a:rPr lang="fr-FR" sz="1800" kern="1200" dirty="0" err="1">
              <a:solidFill>
                <a:schemeClr val="accent1">
                  <a:lumMod val="75000"/>
                </a:schemeClr>
              </a:solidFill>
            </a:rPr>
            <a:t>partners</a:t>
          </a:r>
          <a:endParaRPr lang="fr-FR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-1658508" y="2694085"/>
        <a:ext cx="4787900" cy="705793"/>
      </dsp:txXfrm>
    </dsp:sp>
    <dsp:sp modelId="{3051B67A-F1BE-4DAF-82C3-913048FED18D}">
      <dsp:nvSpPr>
        <dsp:cNvPr id="0" name=""/>
        <dsp:cNvSpPr/>
      </dsp:nvSpPr>
      <dsp:spPr>
        <a:xfrm>
          <a:off x="778239" y="1035968"/>
          <a:ext cx="2021225" cy="3881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22471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radio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copanie of network(ooredoo..)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investisor</a:t>
          </a:r>
        </a:p>
      </dsp:txBody>
      <dsp:txXfrm>
        <a:off x="778239" y="1035968"/>
        <a:ext cx="2021225" cy="3881550"/>
      </dsp:txXfrm>
    </dsp:sp>
    <dsp:sp modelId="{1BF3EEF2-6450-49CB-9D63-7BA4DC750AFB}">
      <dsp:nvSpPr>
        <dsp:cNvPr id="0" name=""/>
        <dsp:cNvSpPr/>
      </dsp:nvSpPr>
      <dsp:spPr>
        <a:xfrm>
          <a:off x="117512" y="328043"/>
          <a:ext cx="935882" cy="87255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B73FC-30E2-47D5-9892-28066D1BA863}">
      <dsp:nvSpPr>
        <dsp:cNvPr id="0" name=""/>
        <dsp:cNvSpPr/>
      </dsp:nvSpPr>
      <dsp:spPr>
        <a:xfrm rot="16200000">
          <a:off x="3261067" y="2523422"/>
          <a:ext cx="4787900" cy="70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22471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accent1">
                  <a:lumMod val="75000"/>
                </a:schemeClr>
              </a:solidFill>
            </a:rPr>
            <a:t>Value proposition</a:t>
          </a:r>
        </a:p>
      </dsp:txBody>
      <dsp:txXfrm>
        <a:off x="3261067" y="2523422"/>
        <a:ext cx="4787900" cy="705793"/>
      </dsp:txXfrm>
    </dsp:sp>
    <dsp:sp modelId="{9645D546-B5CE-43B2-BEEB-935217A73A79}">
      <dsp:nvSpPr>
        <dsp:cNvPr id="0" name=""/>
        <dsp:cNvSpPr/>
      </dsp:nvSpPr>
      <dsp:spPr>
        <a:xfrm>
          <a:off x="5603709" y="900328"/>
          <a:ext cx="2036201" cy="411697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622471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cheking</a:t>
          </a:r>
          <a:r>
            <a:rPr lang="fr-FR" sz="2000" kern="1200" dirty="0"/>
            <a:t> </a:t>
          </a:r>
          <a:r>
            <a:rPr lang="fr-FR" sz="2000" kern="1200" dirty="0" err="1"/>
            <a:t>rumors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offer</a:t>
          </a:r>
          <a:r>
            <a:rPr lang="fr-FR" sz="2000" kern="1200" dirty="0"/>
            <a:t> states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provide new credibility and </a:t>
          </a:r>
          <a:r>
            <a:rPr lang="en-US" sz="2000" kern="1200" dirty="0" err="1"/>
            <a:t>minimise</a:t>
          </a:r>
          <a:r>
            <a:rPr lang="en-US" sz="2000" kern="1200" dirty="0"/>
            <a:t> sharing rumors by the  community participation </a:t>
          </a:r>
          <a:endParaRPr lang="fr-FR" sz="2000" kern="1200" dirty="0"/>
        </a:p>
      </dsp:txBody>
      <dsp:txXfrm>
        <a:off x="5603709" y="900328"/>
        <a:ext cx="2036201" cy="4116972"/>
      </dsp:txXfrm>
    </dsp:sp>
    <dsp:sp modelId="{3FE72967-5F24-4F90-B524-498727E97C16}">
      <dsp:nvSpPr>
        <dsp:cNvPr id="0" name=""/>
        <dsp:cNvSpPr/>
      </dsp:nvSpPr>
      <dsp:spPr>
        <a:xfrm>
          <a:off x="5193443" y="447082"/>
          <a:ext cx="527242" cy="491684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-440331"/>
                <a:satOff val="-38085"/>
                <a:lumOff val="-381"/>
                <a:alphaOff val="0"/>
                <a:shade val="20000"/>
                <a:satMod val="200000"/>
              </a:schemeClr>
              <a:schemeClr val="accent2">
                <a:hueOff val="-440331"/>
                <a:satOff val="-38085"/>
                <a:lumOff val="-38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82522-B808-44F3-B1FD-B1D1EEC2526D}">
      <dsp:nvSpPr>
        <dsp:cNvPr id="0" name=""/>
        <dsp:cNvSpPr/>
      </dsp:nvSpPr>
      <dsp:spPr>
        <a:xfrm rot="16200000">
          <a:off x="7958445" y="2417288"/>
          <a:ext cx="4787900" cy="70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22471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accent1">
                  <a:lumMod val="75000"/>
                </a:schemeClr>
              </a:solidFill>
            </a:rPr>
            <a:t>Customer segment</a:t>
          </a:r>
        </a:p>
      </dsp:txBody>
      <dsp:txXfrm>
        <a:off x="7958445" y="2417288"/>
        <a:ext cx="4787900" cy="705793"/>
      </dsp:txXfrm>
    </dsp:sp>
    <dsp:sp modelId="{8D7FBD79-6788-45A8-AF8D-94B92FE9ADCA}">
      <dsp:nvSpPr>
        <dsp:cNvPr id="0" name=""/>
        <dsp:cNvSpPr/>
      </dsp:nvSpPr>
      <dsp:spPr>
        <a:xfrm>
          <a:off x="10315378" y="882938"/>
          <a:ext cx="1795734" cy="402882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622471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people aged more than 15</a:t>
          </a:r>
          <a:endParaRPr lang="fr-FR" sz="2000" kern="1200" dirty="0"/>
        </a:p>
      </dsp:txBody>
      <dsp:txXfrm>
        <a:off x="10315378" y="882938"/>
        <a:ext cx="1795734" cy="4028826"/>
      </dsp:txXfrm>
    </dsp:sp>
    <dsp:sp modelId="{B2BB7A47-FE2B-486C-BEE1-0427D5C1A187}">
      <dsp:nvSpPr>
        <dsp:cNvPr id="0" name=""/>
        <dsp:cNvSpPr/>
      </dsp:nvSpPr>
      <dsp:spPr>
        <a:xfrm>
          <a:off x="9951589" y="372565"/>
          <a:ext cx="566441" cy="56918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-880662"/>
                <a:satOff val="-76170"/>
                <a:lumOff val="-762"/>
                <a:alphaOff val="0"/>
                <a:shade val="20000"/>
                <a:satMod val="200000"/>
              </a:schemeClr>
              <a:schemeClr val="accent2">
                <a:hueOff val="-880662"/>
                <a:satOff val="-76170"/>
                <a:lumOff val="-762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14491-56F4-4412-9F62-4BF7F789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A16C99-0654-46D7-AA09-BCA7F57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0EEAE-80E6-4BC6-9F00-04BA4D3E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A2AE0D-FDA3-4D1F-B7E4-A99E3313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B7A0B-83FE-4D0F-992D-59D0AF23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3B5C7-ED91-4ACF-9C63-FA9C7513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41114A-03EC-4905-8FDF-736C3EA1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B3C50-013F-4448-8D7E-48233FBA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D0F04-5B00-4B3E-9578-E6590CA2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7D86A-D7E0-44F9-A567-25D2420F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D8B9E5-4509-4DCA-8EC3-329C68FAA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3D9279-203D-4766-BC89-4A0B8FAAA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D44B2-67D8-4C3A-8814-20FD9D5C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63FB9-E42F-42F6-BC0B-5B6CEA19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8C7D6-069F-458E-8F7C-AFC4BFB6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19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AC87-B96A-4583-A929-55B5F05D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5285A-46A2-4757-936D-B78A7480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BEF9F-0C55-4B91-AE74-E9C890F2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FA49D-0652-4817-B66C-55ACB896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3E415C-AD68-4639-86EB-C59BA98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09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AFBF3-E0D2-4D6F-8C0D-26E13A5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8044D3-1FE5-4F10-8B3F-A0766B59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C02382-8199-4B3B-A851-4D65AC25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85300D-757B-4E75-B45E-9CAA98E5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F3D1D-A564-4E0B-A742-027129BC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41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E95BC-0949-45AF-B66A-D07E5BA3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8E2CF-DA49-4266-9F8A-77127F5E9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0A8AD-FDAC-4EE1-81F5-EABD2C4A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9449F4-DC30-42C4-84E1-880C6977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6D20E-B760-41C6-AE42-D1C66D2B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4E2D65-CC72-4DD4-A177-D4A7845B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69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0B6C-E264-497B-8CCD-3C8FC1CD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F27FAE-A0DC-4E2D-994A-9D807AE1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D2C89E-5C34-4512-B1D2-F820B5249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F64C34-2606-4B50-B478-A9BC1464E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B155D-A945-4757-BFFA-55A5AD696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A5B03B-6F88-4B21-B5BA-82E11084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14AD89-106B-4B7F-A463-1FE6D55B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D332CF-820C-4261-B7B5-C4CF478F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2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222F6-DF5C-4069-8773-EC4C1E32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5CCC66-463C-422A-A9D6-BF84B399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98B28F-F542-4F19-93FC-6296C192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E2B725-E4B1-44C4-9688-33B13F75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8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03E6A5-DE0F-4FD3-8021-730E1DDE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A3EBC5-3F21-452B-8665-E13013D4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E122F1-C753-4DDF-81EC-04D800CE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4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C28FD-3C62-4867-82E0-C6E26168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8A494-FEE3-48D6-912F-6B7D97F3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D6A47C-709F-4A2C-98E5-DE94ED2D6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8DC11F-3337-40BD-B28D-C54F414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ECD49-2F8F-4617-8556-C02CA4FD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140756-E1B5-449C-B03A-ED036F60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72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0DE8A-A34F-467C-B9FE-25E3EFD4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C7A99-9DAE-423C-A4E1-E20BE7EBF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A28BC-401A-46E3-B5CE-94E01CE2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14E42C-BFF6-40A7-AD75-8868CC96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A43CBD-28DD-4C23-AF6D-9343B8C1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6B296A-96A0-4FD6-82E8-82BA36D1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81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9A3D74-C9D8-4A87-8F9A-0D428734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8F0A4D-3480-49F2-AF07-482AF11E7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84236-379F-468A-A5F8-B78905F89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E419-F94C-4832-AA42-BF3EA008342D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9D824-BA65-4F9F-A47B-4C71DEB69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A1BF4-923F-4F0F-B037-47C69D86E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9EFA-C3B4-4B47-A9E2-54911CF31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8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032B3728-2625-459A-BF0F-3DAA729B8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38516"/>
              </p:ext>
            </p:extLst>
          </p:nvPr>
        </p:nvGraphicFramePr>
        <p:xfrm>
          <a:off x="0" y="0"/>
          <a:ext cx="12072730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360ABD44-0EE2-4AF1-9622-B4A87F7FD682}"/>
              </a:ext>
            </a:extLst>
          </p:cNvPr>
          <p:cNvSpPr/>
          <p:nvPr/>
        </p:nvSpPr>
        <p:spPr>
          <a:xfrm>
            <a:off x="3378553" y="3345952"/>
            <a:ext cx="1921566" cy="16398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00A015-3EF5-4D85-811A-84A18322085D}"/>
              </a:ext>
            </a:extLst>
          </p:cNvPr>
          <p:cNvSpPr/>
          <p:nvPr/>
        </p:nvSpPr>
        <p:spPr>
          <a:xfrm>
            <a:off x="3326296" y="1192697"/>
            <a:ext cx="1752600" cy="169922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B793B0-1189-484A-A8C3-6DC2D5B6E818}"/>
              </a:ext>
            </a:extLst>
          </p:cNvPr>
          <p:cNvSpPr/>
          <p:nvPr/>
        </p:nvSpPr>
        <p:spPr>
          <a:xfrm>
            <a:off x="8131060" y="3316278"/>
            <a:ext cx="1835427" cy="169922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56BD38-CCFD-43B5-9982-3AD5712518AE}"/>
              </a:ext>
            </a:extLst>
          </p:cNvPr>
          <p:cNvSpPr/>
          <p:nvPr/>
        </p:nvSpPr>
        <p:spPr>
          <a:xfrm>
            <a:off x="8163338" y="1192697"/>
            <a:ext cx="1835427" cy="169922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4DE1AD9-5EFA-4452-9CFB-DDA7F7416E2D}"/>
              </a:ext>
            </a:extLst>
          </p:cNvPr>
          <p:cNvSpPr txBox="1"/>
          <p:nvPr/>
        </p:nvSpPr>
        <p:spPr>
          <a:xfrm rot="16200000">
            <a:off x="2461919" y="4059367"/>
            <a:ext cx="1418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Key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77218E6-DEEF-42CA-A917-13BCEC1D3D7A}"/>
              </a:ext>
            </a:extLst>
          </p:cNvPr>
          <p:cNvSpPr txBox="1"/>
          <p:nvPr/>
        </p:nvSpPr>
        <p:spPr>
          <a:xfrm rot="16200000">
            <a:off x="2333467" y="1937983"/>
            <a:ext cx="153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Key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activities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9569659-15AB-456A-AC10-5EC0F4A1192F}"/>
              </a:ext>
            </a:extLst>
          </p:cNvPr>
          <p:cNvSpPr txBox="1"/>
          <p:nvPr/>
        </p:nvSpPr>
        <p:spPr>
          <a:xfrm rot="16200000">
            <a:off x="7150643" y="1891993"/>
            <a:ext cx="169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Customer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relationship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24E43AF-8D59-42BE-B883-E0FAD130B8CE}"/>
              </a:ext>
            </a:extLst>
          </p:cNvPr>
          <p:cNvSpPr txBox="1"/>
          <p:nvPr/>
        </p:nvSpPr>
        <p:spPr>
          <a:xfrm rot="16200000">
            <a:off x="7187973" y="3927432"/>
            <a:ext cx="153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channels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96A42B-7996-4E2E-912A-9BDD57732A14}"/>
              </a:ext>
            </a:extLst>
          </p:cNvPr>
          <p:cNvSpPr/>
          <p:nvPr/>
        </p:nvSpPr>
        <p:spPr>
          <a:xfrm>
            <a:off x="3101009" y="719666"/>
            <a:ext cx="618805" cy="63205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A23659-80CF-4015-9253-06585E5F42BD}"/>
              </a:ext>
            </a:extLst>
          </p:cNvPr>
          <p:cNvSpPr/>
          <p:nvPr/>
        </p:nvSpPr>
        <p:spPr>
          <a:xfrm>
            <a:off x="3083215" y="2996397"/>
            <a:ext cx="618805" cy="632057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34D33C-B60E-4079-BBBD-E87AC910D1B8}"/>
              </a:ext>
            </a:extLst>
          </p:cNvPr>
          <p:cNvSpPr/>
          <p:nvPr/>
        </p:nvSpPr>
        <p:spPr>
          <a:xfrm>
            <a:off x="7772577" y="612915"/>
            <a:ext cx="741269" cy="73880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301C20-9D56-41C2-947A-EC667CEF3DCE}"/>
              </a:ext>
            </a:extLst>
          </p:cNvPr>
          <p:cNvSpPr/>
          <p:nvPr/>
        </p:nvSpPr>
        <p:spPr>
          <a:xfrm>
            <a:off x="7786021" y="3047280"/>
            <a:ext cx="793640" cy="767891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866AD1D-03E7-46F3-806E-2ECBE97AC9CF}"/>
              </a:ext>
            </a:extLst>
          </p:cNvPr>
          <p:cNvSpPr txBox="1"/>
          <p:nvPr/>
        </p:nvSpPr>
        <p:spPr>
          <a:xfrm>
            <a:off x="3326297" y="1351723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designing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developping</a:t>
            </a:r>
            <a:r>
              <a:rPr lang="en-US" sz="1200" dirty="0"/>
              <a:t> our application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making a large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employee </a:t>
            </a:r>
            <a:r>
              <a:rPr lang="en-US" sz="1200" dirty="0" err="1"/>
              <a:t>recuitment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managing the application</a:t>
            </a:r>
            <a:endParaRPr lang="fr-FR" sz="1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2C1D072-921E-4C6D-8D40-179055913378}"/>
              </a:ext>
            </a:extLst>
          </p:cNvPr>
          <p:cNvSpPr txBox="1"/>
          <p:nvPr/>
        </p:nvSpPr>
        <p:spPr>
          <a:xfrm>
            <a:off x="3415809" y="3519283"/>
            <a:ext cx="1936091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developpers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manager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95FF00D-4A37-4192-A3A3-F9983A5E9A9B}"/>
              </a:ext>
            </a:extLst>
          </p:cNvPr>
          <p:cNvSpPr txBox="1"/>
          <p:nvPr/>
        </p:nvSpPr>
        <p:spPr>
          <a:xfrm>
            <a:off x="8227897" y="1279937"/>
            <a:ext cx="1770868" cy="1600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monthly gift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daily </a:t>
            </a:r>
            <a:r>
              <a:rPr lang="en-US" sz="1400" dirty="0" err="1"/>
              <a:t>nodifications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feed-back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reforce</a:t>
            </a:r>
            <a:r>
              <a:rPr lang="en-US" sz="1400" dirty="0"/>
              <a:t> your credibility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daily questions </a:t>
            </a:r>
            <a:endParaRPr lang="fr-FR" sz="14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90FE4CA-8218-4D8D-B28D-88F4C3596A24}"/>
              </a:ext>
            </a:extLst>
          </p:cNvPr>
          <p:cNvSpPr txBox="1"/>
          <p:nvPr/>
        </p:nvSpPr>
        <p:spPr>
          <a:xfrm>
            <a:off x="8206312" y="3815171"/>
            <a:ext cx="1799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social media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campanies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radio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F4620C-D54A-4F08-A833-6FA103334358}"/>
              </a:ext>
            </a:extLst>
          </p:cNvPr>
          <p:cNvSpPr/>
          <p:nvPr/>
        </p:nvSpPr>
        <p:spPr>
          <a:xfrm>
            <a:off x="588710" y="5195288"/>
            <a:ext cx="5475172" cy="1477328"/>
          </a:xfrm>
          <a:prstGeom prst="rect">
            <a:avLst/>
          </a:prstGeom>
          <a:solidFill>
            <a:srgbClr val="D6A9A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08AC96-B2A4-406F-9826-DEA2DB23F582}"/>
              </a:ext>
            </a:extLst>
          </p:cNvPr>
          <p:cNvSpPr/>
          <p:nvPr/>
        </p:nvSpPr>
        <p:spPr>
          <a:xfrm>
            <a:off x="7195930" y="5186066"/>
            <a:ext cx="4899991" cy="1499152"/>
          </a:xfrm>
          <a:prstGeom prst="rect">
            <a:avLst/>
          </a:prstGeom>
          <a:solidFill>
            <a:srgbClr val="D6A9A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A89422-87B2-41CA-AF59-BB2355DE4D53}"/>
              </a:ext>
            </a:extLst>
          </p:cNvPr>
          <p:cNvSpPr/>
          <p:nvPr/>
        </p:nvSpPr>
        <p:spPr>
          <a:xfrm>
            <a:off x="6824869" y="5088853"/>
            <a:ext cx="742122" cy="631638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C95638F-7D50-461D-8B74-8C2AEF973792}"/>
              </a:ext>
            </a:extLst>
          </p:cNvPr>
          <p:cNvSpPr txBox="1"/>
          <p:nvPr/>
        </p:nvSpPr>
        <p:spPr>
          <a:xfrm>
            <a:off x="998517" y="5398479"/>
            <a:ext cx="487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hosting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advertising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employer's</a:t>
            </a:r>
            <a:r>
              <a:rPr lang="fr-FR" dirty="0"/>
              <a:t> </a:t>
            </a:r>
            <a:r>
              <a:rPr lang="fr-FR" dirty="0" err="1"/>
              <a:t>salary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gifts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B64E639-5043-4D63-B970-F25F19C3C6B9}"/>
              </a:ext>
            </a:extLst>
          </p:cNvPr>
          <p:cNvSpPr txBox="1"/>
          <p:nvPr/>
        </p:nvSpPr>
        <p:spPr>
          <a:xfrm>
            <a:off x="7566991" y="5734189"/>
            <a:ext cx="43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 states data to companies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ADS</a:t>
            </a:r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46F7F4-C87E-45E9-B9F5-981CA4E64CDB}"/>
              </a:ext>
            </a:extLst>
          </p:cNvPr>
          <p:cNvSpPr/>
          <p:nvPr/>
        </p:nvSpPr>
        <p:spPr>
          <a:xfrm>
            <a:off x="56859" y="4999330"/>
            <a:ext cx="840241" cy="721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2D8D28C-4065-4E03-84F8-3AE221264A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117" y="5063464"/>
            <a:ext cx="743776" cy="634039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E48EF1AD-8AFE-4FAE-853B-D431C1B02515}"/>
              </a:ext>
            </a:extLst>
          </p:cNvPr>
          <p:cNvSpPr txBox="1"/>
          <p:nvPr/>
        </p:nvSpPr>
        <p:spPr>
          <a:xfrm rot="16200000">
            <a:off x="6380666" y="6015975"/>
            <a:ext cx="100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income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279F42C-BB41-4B77-A326-DB5195CD911D}"/>
              </a:ext>
            </a:extLst>
          </p:cNvPr>
          <p:cNvSpPr txBox="1"/>
          <p:nvPr/>
        </p:nvSpPr>
        <p:spPr>
          <a:xfrm rot="16200000">
            <a:off x="-431931" y="5731282"/>
            <a:ext cx="153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outcome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77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89</Words>
  <Application>Microsoft Office PowerPoint</Application>
  <PresentationFormat>Grand écran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chaabene yesmine</dc:creator>
  <cp:lastModifiedBy>chaabene yesmine</cp:lastModifiedBy>
  <cp:revision>20</cp:revision>
  <dcterms:created xsi:type="dcterms:W3CDTF">2020-04-10T22:23:40Z</dcterms:created>
  <dcterms:modified xsi:type="dcterms:W3CDTF">2020-04-11T14:34:43Z</dcterms:modified>
</cp:coreProperties>
</file>