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e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oe"/>
          <p:cNvSpPr txBox="1"/>
          <p:nvPr/>
        </p:nvSpPr>
        <p:spPr>
          <a:xfrm>
            <a:off x="10593705" y="6044569"/>
            <a:ext cx="31965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Shoe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5" name="9.jpg" descr="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10.jpg" descr="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11.jpg" descr="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7" name="12.jpg" descr="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13.jpg" descr="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14.jpg" descr="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15.jpg" descr="1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3" name="16.jpg" descr="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17.jpg" descr="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18.jpg" descr="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3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5" name="19.jpg" descr="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20.jpg" descr="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3" name="21.jpg" descr="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7" name="22.jpg" descr="2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23.jpg" descr="2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5" name="24.jpg" descr="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9" name="25.jpg" descr="2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3" name="26.jpg" descr="2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7" name="27.jpg" descr="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1" name="28.jpg" descr="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2.jpg" descr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5" name="29.jpg" descr="2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9" name="30.jpg" descr="3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3" name="31.jpg" descr="3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7" name="32.jpg" descr="3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1" name="33.jpg" descr="3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5" name="34.jpg" descr="3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9" name="35.jpg" descr="3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3" name="36.jpg" descr="3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7" name="37.jpg" descr="3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1" name="38.jpg" descr="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1" name="3.jpg" descr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4.jpg" descr="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5.jpg" descr="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6.jpg" descr="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7" name="7.jpg" descr="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1" name="8.jpg" descr="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