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1"/>
  </p:notesMasterIdLst>
  <p:sldIdLst>
    <p:sldId id="256" r:id="rId2"/>
    <p:sldId id="387" r:id="rId3"/>
    <p:sldId id="261" r:id="rId4"/>
    <p:sldId id="330" r:id="rId5"/>
    <p:sldId id="331" r:id="rId6"/>
    <p:sldId id="329" r:id="rId7"/>
    <p:sldId id="357" r:id="rId8"/>
    <p:sldId id="376" r:id="rId9"/>
    <p:sldId id="332" r:id="rId10"/>
    <p:sldId id="379" r:id="rId11"/>
    <p:sldId id="431" r:id="rId12"/>
    <p:sldId id="433" r:id="rId13"/>
    <p:sldId id="428" r:id="rId14"/>
    <p:sldId id="382" r:id="rId15"/>
    <p:sldId id="333" r:id="rId16"/>
    <p:sldId id="335" r:id="rId17"/>
    <p:sldId id="386" r:id="rId18"/>
    <p:sldId id="345" r:id="rId19"/>
    <p:sldId id="346" r:id="rId20"/>
    <p:sldId id="385" r:id="rId21"/>
    <p:sldId id="348" r:id="rId22"/>
    <p:sldId id="349" r:id="rId23"/>
    <p:sldId id="350" r:id="rId24"/>
    <p:sldId id="351" r:id="rId25"/>
    <p:sldId id="354" r:id="rId26"/>
    <p:sldId id="425" r:id="rId27"/>
    <p:sldId id="430" r:id="rId28"/>
    <p:sldId id="427" r:id="rId29"/>
    <p:sldId id="384" r:id="rId30"/>
    <p:sldId id="356" r:id="rId31"/>
    <p:sldId id="421" r:id="rId32"/>
    <p:sldId id="423" r:id="rId33"/>
    <p:sldId id="388" r:id="rId34"/>
    <p:sldId id="391" r:id="rId35"/>
    <p:sldId id="395" r:id="rId36"/>
    <p:sldId id="397" r:id="rId37"/>
    <p:sldId id="389" r:id="rId38"/>
    <p:sldId id="392" r:id="rId39"/>
    <p:sldId id="402" r:id="rId40"/>
    <p:sldId id="403" r:id="rId41"/>
    <p:sldId id="406" r:id="rId42"/>
    <p:sldId id="411" r:id="rId43"/>
    <p:sldId id="407" r:id="rId44"/>
    <p:sldId id="404" r:id="rId45"/>
    <p:sldId id="408" r:id="rId46"/>
    <p:sldId id="405" r:id="rId47"/>
    <p:sldId id="409" r:id="rId48"/>
    <p:sldId id="390" r:id="rId49"/>
    <p:sldId id="412" r:id="rId50"/>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5500"/>
    <a:srgbClr val="000099"/>
    <a:srgbClr val="025198"/>
    <a:srgbClr val="422C16"/>
    <a:srgbClr val="0C788E"/>
    <a:srgbClr val="1C1C1C"/>
    <a:srgbClr val="660066"/>
    <a:srgbClr val="000058"/>
    <a:srgbClr val="2E1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E171933-4619-4E11-9A3F-F7608DF75F80}" styleName="Style moyen 1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Style moyen 3 - Accentuation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12C8C85-51F0-491E-9774-3900AFEF0FD7}" styleName="Style léger 2 - Accentuation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1575" autoAdjust="0"/>
    <p:restoredTop sz="74729" autoAdjust="0"/>
  </p:normalViewPr>
  <p:slideViewPr>
    <p:cSldViewPr>
      <p:cViewPr>
        <p:scale>
          <a:sx n="53" d="100"/>
          <a:sy n="53" d="100"/>
        </p:scale>
        <p:origin x="-162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A980B9-4998-464A-A5BA-3F66C9AD582A}" type="doc">
      <dgm:prSet loTypeId="urn:microsoft.com/office/officeart/2008/layout/VerticalCurvedList" loCatId="list" qsTypeId="urn:microsoft.com/office/officeart/2005/8/quickstyle/simple3" qsCatId="simple" csTypeId="urn:microsoft.com/office/officeart/2005/8/colors/accent2_2" csCatId="accent2" phldr="1"/>
      <dgm:spPr/>
      <dgm:t>
        <a:bodyPr/>
        <a:lstStyle/>
        <a:p>
          <a:endParaRPr lang="fr-FR"/>
        </a:p>
      </dgm:t>
    </dgm:pt>
    <dgm:pt modelId="{F394C227-88DD-45D7-82DF-20E5933E677F}">
      <dgm:prSet phldrT="[Texte]" custT="1"/>
      <dgm:spPr/>
      <dgm:t>
        <a:bodyPr/>
        <a:lstStyle/>
        <a:p>
          <a:r>
            <a:rPr lang="fr-FR" sz="1800" b="1" dirty="0" smtClean="0"/>
            <a:t>Structure d’un document HTML5</a:t>
          </a:r>
          <a:endParaRPr lang="fr-FR" sz="1800" dirty="0"/>
        </a:p>
      </dgm:t>
    </dgm:pt>
    <dgm:pt modelId="{E43D9ADA-5094-4275-AC0E-6E3C42E65510}" type="parTrans" cxnId="{4F9E8303-399C-44C5-B0FB-597859689133}">
      <dgm:prSet/>
      <dgm:spPr/>
      <dgm:t>
        <a:bodyPr/>
        <a:lstStyle/>
        <a:p>
          <a:endParaRPr lang="fr-FR"/>
        </a:p>
      </dgm:t>
    </dgm:pt>
    <dgm:pt modelId="{3A2E1AEC-308A-422C-9CE8-0FB4936232DD}" type="sibTrans" cxnId="{4F9E8303-399C-44C5-B0FB-597859689133}">
      <dgm:prSet/>
      <dgm:spPr/>
      <dgm:t>
        <a:bodyPr/>
        <a:lstStyle/>
        <a:p>
          <a:endParaRPr lang="fr-FR"/>
        </a:p>
      </dgm:t>
    </dgm:pt>
    <dgm:pt modelId="{373B180E-DAF9-47C0-8876-939BB6F89112}">
      <dgm:prSet phldrT="[Texte]" custT="1"/>
      <dgm:spPr/>
      <dgm:t>
        <a:bodyPr/>
        <a:lstStyle/>
        <a:p>
          <a:pPr algn="l"/>
          <a:r>
            <a:rPr lang="fr-FR" sz="1800" b="1" dirty="0" err="1" smtClean="0">
              <a:effectLst/>
            </a:rPr>
            <a:t>Géolocalisation</a:t>
          </a:r>
          <a:endParaRPr lang="fr-FR" sz="1800" dirty="0"/>
        </a:p>
      </dgm:t>
    </dgm:pt>
    <dgm:pt modelId="{1B8DBC15-DD5F-4FE6-B474-7FB45F57A86C}" type="parTrans" cxnId="{10479A68-1DB4-4006-8976-8289594C4320}">
      <dgm:prSet/>
      <dgm:spPr/>
      <dgm:t>
        <a:bodyPr/>
        <a:lstStyle/>
        <a:p>
          <a:endParaRPr lang="fr-FR"/>
        </a:p>
      </dgm:t>
    </dgm:pt>
    <dgm:pt modelId="{77B34823-0226-44D2-903F-6BE16B390356}" type="sibTrans" cxnId="{10479A68-1DB4-4006-8976-8289594C4320}">
      <dgm:prSet/>
      <dgm:spPr/>
      <dgm:t>
        <a:bodyPr/>
        <a:lstStyle/>
        <a:p>
          <a:endParaRPr lang="fr-FR"/>
        </a:p>
      </dgm:t>
    </dgm:pt>
    <dgm:pt modelId="{3A0CBB2D-5960-4585-82FA-EB1B9D6B45A3}">
      <dgm:prSet phldrT="[Texte]" custT="1"/>
      <dgm:spPr/>
      <dgm:t>
        <a:bodyPr/>
        <a:lstStyle/>
        <a:p>
          <a:r>
            <a:rPr lang="fr-FR" sz="1800" b="1" dirty="0" smtClean="0"/>
            <a:t>Une nouvelle sémantique</a:t>
          </a:r>
          <a:endParaRPr lang="fr-FR" sz="1800" dirty="0"/>
        </a:p>
      </dgm:t>
    </dgm:pt>
    <dgm:pt modelId="{6D872149-C7F7-4661-8EAA-B04B9F31947B}" type="sibTrans" cxnId="{619C1E02-457B-419E-B371-0183D87C973C}">
      <dgm:prSet/>
      <dgm:spPr/>
      <dgm:t>
        <a:bodyPr/>
        <a:lstStyle/>
        <a:p>
          <a:endParaRPr lang="fr-FR"/>
        </a:p>
      </dgm:t>
    </dgm:pt>
    <dgm:pt modelId="{564F0923-28E8-4809-92F9-796A2F3B6904}" type="parTrans" cxnId="{619C1E02-457B-419E-B371-0183D87C973C}">
      <dgm:prSet/>
      <dgm:spPr/>
      <dgm:t>
        <a:bodyPr/>
        <a:lstStyle/>
        <a:p>
          <a:endParaRPr lang="fr-FR"/>
        </a:p>
      </dgm:t>
    </dgm:pt>
    <dgm:pt modelId="{DC085874-322E-4676-BAC4-68E7A24F440C}">
      <dgm:prSet phldrT="[Texte]" custT="1"/>
      <dgm:spPr/>
      <dgm:t>
        <a:bodyPr/>
        <a:lstStyle/>
        <a:p>
          <a:r>
            <a:rPr lang="fr-FR" sz="1800" b="1" dirty="0" smtClean="0">
              <a:effectLst/>
            </a:rPr>
            <a:t>Les nouveaux éléments de formulaire</a:t>
          </a:r>
          <a:endParaRPr lang="fr-FR" sz="1800" dirty="0"/>
        </a:p>
      </dgm:t>
    </dgm:pt>
    <dgm:pt modelId="{EC739461-3449-4274-B118-D064DA3F520E}" type="sibTrans" cxnId="{609BBAAE-89EE-49F9-9794-E3B6A5A9B61D}">
      <dgm:prSet/>
      <dgm:spPr/>
      <dgm:t>
        <a:bodyPr/>
        <a:lstStyle/>
        <a:p>
          <a:endParaRPr lang="fr-FR"/>
        </a:p>
      </dgm:t>
    </dgm:pt>
    <dgm:pt modelId="{97FC00FC-73D2-4EB1-B59B-B83916A810B5}" type="parTrans" cxnId="{609BBAAE-89EE-49F9-9794-E3B6A5A9B61D}">
      <dgm:prSet/>
      <dgm:spPr/>
      <dgm:t>
        <a:bodyPr/>
        <a:lstStyle/>
        <a:p>
          <a:endParaRPr lang="fr-FR"/>
        </a:p>
      </dgm:t>
    </dgm:pt>
    <dgm:pt modelId="{69B49084-DD41-4FB6-8C57-F4AA0F409820}">
      <dgm:prSet phldrT="[Texte]" custT="1"/>
      <dgm:spPr/>
      <dgm:t>
        <a:bodyPr/>
        <a:lstStyle/>
        <a:p>
          <a:r>
            <a:rPr lang="fr-FR" sz="1800" b="1" dirty="0" smtClean="0">
              <a:effectLst/>
            </a:rPr>
            <a:t>Les nouveaux éléments pour les médias</a:t>
          </a:r>
          <a:endParaRPr lang="fr-FR" sz="1800" dirty="0"/>
        </a:p>
      </dgm:t>
    </dgm:pt>
    <dgm:pt modelId="{5C3F88E6-D2A1-4842-ABC4-8044DC9151CD}" type="sibTrans" cxnId="{9760DA21-66A9-4568-BF4B-08D0FB84CE7B}">
      <dgm:prSet/>
      <dgm:spPr/>
      <dgm:t>
        <a:bodyPr/>
        <a:lstStyle/>
        <a:p>
          <a:endParaRPr lang="fr-FR"/>
        </a:p>
      </dgm:t>
    </dgm:pt>
    <dgm:pt modelId="{D51A22DC-BB30-4ADA-99E1-5C1C1FCF9111}" type="parTrans" cxnId="{9760DA21-66A9-4568-BF4B-08D0FB84CE7B}">
      <dgm:prSet/>
      <dgm:spPr/>
      <dgm:t>
        <a:bodyPr/>
        <a:lstStyle/>
        <a:p>
          <a:endParaRPr lang="fr-FR"/>
        </a:p>
      </dgm:t>
    </dgm:pt>
    <dgm:pt modelId="{6AE6E570-207B-407F-B51C-E4D3A5F9D108}">
      <dgm:prSet phldrT="[Texte]" custT="1"/>
      <dgm:spPr/>
      <dgm:t>
        <a:bodyPr/>
        <a:lstStyle/>
        <a:p>
          <a:r>
            <a:rPr lang="fr-FR" sz="1800" b="1" dirty="0" smtClean="0">
              <a:effectLst/>
            </a:rPr>
            <a:t>Web Storage</a:t>
          </a:r>
          <a:endParaRPr lang="fr-FR" sz="1800" dirty="0"/>
        </a:p>
      </dgm:t>
    </dgm:pt>
    <dgm:pt modelId="{19F644EC-A266-4654-9EE2-F5FD50C33463}" type="sibTrans" cxnId="{13F7E120-6B29-4A87-B350-8A9E3D72C72D}">
      <dgm:prSet/>
      <dgm:spPr/>
      <dgm:t>
        <a:bodyPr/>
        <a:lstStyle/>
        <a:p>
          <a:endParaRPr lang="fr-FR"/>
        </a:p>
      </dgm:t>
    </dgm:pt>
    <dgm:pt modelId="{7821BFFD-D13B-46A3-8B34-200C83834E1F}" type="parTrans" cxnId="{13F7E120-6B29-4A87-B350-8A9E3D72C72D}">
      <dgm:prSet/>
      <dgm:spPr/>
      <dgm:t>
        <a:bodyPr/>
        <a:lstStyle/>
        <a:p>
          <a:endParaRPr lang="fr-FR"/>
        </a:p>
      </dgm:t>
    </dgm:pt>
    <dgm:pt modelId="{0D2E8253-F0FD-46A9-9DED-48559A46D27B}">
      <dgm:prSet phldrT="[Texte]" custT="1"/>
      <dgm:spPr/>
      <dgm:t>
        <a:bodyPr/>
        <a:lstStyle/>
        <a:p>
          <a:endParaRPr lang="fr-FR"/>
        </a:p>
      </dgm:t>
    </dgm:pt>
    <dgm:pt modelId="{0BDC1BBF-97B2-4FA5-B0A1-9C0BB7C04E67}" type="parTrans" cxnId="{79629806-F6B7-4B2E-B53E-C52605A80D3C}">
      <dgm:prSet/>
      <dgm:spPr/>
    </dgm:pt>
    <dgm:pt modelId="{EDD88FF5-4567-444F-9713-4FE91D7C046B}" type="sibTrans" cxnId="{79629806-F6B7-4B2E-B53E-C52605A80D3C}">
      <dgm:prSet/>
      <dgm:spPr/>
    </dgm:pt>
    <dgm:pt modelId="{9661091F-E211-40F9-8620-13BF0EB9AC07}">
      <dgm:prSet phldrT="[Texte]" custT="1"/>
      <dgm:spPr/>
      <dgm:t>
        <a:bodyPr/>
        <a:lstStyle/>
        <a:p>
          <a:pPr algn="l"/>
          <a:r>
            <a:rPr lang="fr-FR" sz="1800" b="1" dirty="0" smtClean="0"/>
            <a:t>Plus d’APS</a:t>
          </a:r>
          <a:endParaRPr lang="fr-FR" sz="1800" b="1" dirty="0"/>
        </a:p>
      </dgm:t>
    </dgm:pt>
    <dgm:pt modelId="{B06912FD-24F2-430B-9795-59D02E95A639}" type="parTrans" cxnId="{EC442CEF-FFA8-47C3-8911-1A62313F7253}">
      <dgm:prSet/>
      <dgm:spPr/>
    </dgm:pt>
    <dgm:pt modelId="{9D505877-B8B0-4E21-8F88-510D2CC6B606}" type="sibTrans" cxnId="{EC442CEF-FFA8-47C3-8911-1A62313F7253}">
      <dgm:prSet/>
      <dgm:spPr/>
    </dgm:pt>
    <dgm:pt modelId="{E3DDC34F-3137-4F09-8E5B-B8EF0E70C7E4}" type="pres">
      <dgm:prSet presAssocID="{1DA980B9-4998-464A-A5BA-3F66C9AD582A}" presName="Name0" presStyleCnt="0">
        <dgm:presLayoutVars>
          <dgm:chMax val="7"/>
          <dgm:chPref val="7"/>
          <dgm:dir/>
        </dgm:presLayoutVars>
      </dgm:prSet>
      <dgm:spPr/>
      <dgm:t>
        <a:bodyPr/>
        <a:lstStyle/>
        <a:p>
          <a:endParaRPr lang="fr-FR"/>
        </a:p>
      </dgm:t>
    </dgm:pt>
    <dgm:pt modelId="{B2C9B6FA-D9F4-4F80-9AFB-5B7AB512F7D9}" type="pres">
      <dgm:prSet presAssocID="{1DA980B9-4998-464A-A5BA-3F66C9AD582A}" presName="Name1" presStyleCnt="0"/>
      <dgm:spPr/>
      <dgm:t>
        <a:bodyPr/>
        <a:lstStyle/>
        <a:p>
          <a:endParaRPr lang="fr-FR"/>
        </a:p>
      </dgm:t>
    </dgm:pt>
    <dgm:pt modelId="{16491CD4-916B-4331-8956-0C2C3F7A0F59}" type="pres">
      <dgm:prSet presAssocID="{1DA980B9-4998-464A-A5BA-3F66C9AD582A}" presName="cycle" presStyleCnt="0"/>
      <dgm:spPr/>
      <dgm:t>
        <a:bodyPr/>
        <a:lstStyle/>
        <a:p>
          <a:endParaRPr lang="fr-FR"/>
        </a:p>
      </dgm:t>
    </dgm:pt>
    <dgm:pt modelId="{4185EC6F-1A83-4F82-9966-2BD47FCAB961}" type="pres">
      <dgm:prSet presAssocID="{1DA980B9-4998-464A-A5BA-3F66C9AD582A}" presName="srcNode" presStyleLbl="node1" presStyleIdx="0" presStyleCnt="7"/>
      <dgm:spPr/>
      <dgm:t>
        <a:bodyPr/>
        <a:lstStyle/>
        <a:p>
          <a:endParaRPr lang="fr-FR"/>
        </a:p>
      </dgm:t>
    </dgm:pt>
    <dgm:pt modelId="{9C303A2B-1F1A-4F05-BADE-CB0F5F3F79D0}" type="pres">
      <dgm:prSet presAssocID="{1DA980B9-4998-464A-A5BA-3F66C9AD582A}" presName="conn" presStyleLbl="parChTrans1D2" presStyleIdx="0" presStyleCnt="1"/>
      <dgm:spPr/>
      <dgm:t>
        <a:bodyPr/>
        <a:lstStyle/>
        <a:p>
          <a:endParaRPr lang="fr-FR"/>
        </a:p>
      </dgm:t>
    </dgm:pt>
    <dgm:pt modelId="{1E7F52C0-A314-4DD8-8BEA-659C07D14EDE}" type="pres">
      <dgm:prSet presAssocID="{1DA980B9-4998-464A-A5BA-3F66C9AD582A}" presName="extraNode" presStyleLbl="node1" presStyleIdx="0" presStyleCnt="7"/>
      <dgm:spPr/>
      <dgm:t>
        <a:bodyPr/>
        <a:lstStyle/>
        <a:p>
          <a:endParaRPr lang="fr-FR"/>
        </a:p>
      </dgm:t>
    </dgm:pt>
    <dgm:pt modelId="{22348EA5-32DF-4495-8578-3B1E57620397}" type="pres">
      <dgm:prSet presAssocID="{1DA980B9-4998-464A-A5BA-3F66C9AD582A}" presName="dstNode" presStyleLbl="node1" presStyleIdx="0" presStyleCnt="7"/>
      <dgm:spPr/>
      <dgm:t>
        <a:bodyPr/>
        <a:lstStyle/>
        <a:p>
          <a:endParaRPr lang="fr-FR"/>
        </a:p>
      </dgm:t>
    </dgm:pt>
    <dgm:pt modelId="{F24D1297-BEB3-48F7-8724-73A2D3687FC5}" type="pres">
      <dgm:prSet presAssocID="{F394C227-88DD-45D7-82DF-20E5933E677F}" presName="text_1" presStyleLbl="node1" presStyleIdx="0" presStyleCnt="7">
        <dgm:presLayoutVars>
          <dgm:bulletEnabled val="1"/>
        </dgm:presLayoutVars>
      </dgm:prSet>
      <dgm:spPr/>
      <dgm:t>
        <a:bodyPr/>
        <a:lstStyle/>
        <a:p>
          <a:endParaRPr lang="fr-FR"/>
        </a:p>
      </dgm:t>
    </dgm:pt>
    <dgm:pt modelId="{849A1EB1-DDD8-4412-B6E9-F8B322DBF149}" type="pres">
      <dgm:prSet presAssocID="{F394C227-88DD-45D7-82DF-20E5933E677F}" presName="accent_1" presStyleCnt="0"/>
      <dgm:spPr/>
      <dgm:t>
        <a:bodyPr/>
        <a:lstStyle/>
        <a:p>
          <a:endParaRPr lang="fr-FR"/>
        </a:p>
      </dgm:t>
    </dgm:pt>
    <dgm:pt modelId="{EA0AE628-DB95-41FE-982D-C5A2A10A838E}" type="pres">
      <dgm:prSet presAssocID="{F394C227-88DD-45D7-82DF-20E5933E677F}" presName="accentRepeatNode" presStyleLbl="solidFgAcc1" presStyleIdx="0" presStyleCnt="7"/>
      <dgm:spPr/>
      <dgm:t>
        <a:bodyPr/>
        <a:lstStyle/>
        <a:p>
          <a:endParaRPr lang="fr-FR"/>
        </a:p>
      </dgm:t>
    </dgm:pt>
    <dgm:pt modelId="{30329B38-F245-4041-B519-4785E770D69C}" type="pres">
      <dgm:prSet presAssocID="{3A0CBB2D-5960-4585-82FA-EB1B9D6B45A3}" presName="text_2" presStyleLbl="node1" presStyleIdx="1" presStyleCnt="7">
        <dgm:presLayoutVars>
          <dgm:bulletEnabled val="1"/>
        </dgm:presLayoutVars>
      </dgm:prSet>
      <dgm:spPr/>
      <dgm:t>
        <a:bodyPr/>
        <a:lstStyle/>
        <a:p>
          <a:endParaRPr lang="fr-FR"/>
        </a:p>
      </dgm:t>
    </dgm:pt>
    <dgm:pt modelId="{8E63A8C8-491C-4EC4-B2BB-E419AEE9658B}" type="pres">
      <dgm:prSet presAssocID="{3A0CBB2D-5960-4585-82FA-EB1B9D6B45A3}" presName="accent_2" presStyleCnt="0"/>
      <dgm:spPr/>
      <dgm:t>
        <a:bodyPr/>
        <a:lstStyle/>
        <a:p>
          <a:endParaRPr lang="fr-FR"/>
        </a:p>
      </dgm:t>
    </dgm:pt>
    <dgm:pt modelId="{7FB779F5-85E7-45F9-9045-38BC82585FBC}" type="pres">
      <dgm:prSet presAssocID="{3A0CBB2D-5960-4585-82FA-EB1B9D6B45A3}" presName="accentRepeatNode" presStyleLbl="solidFgAcc1" presStyleIdx="1" presStyleCnt="7"/>
      <dgm:spPr/>
      <dgm:t>
        <a:bodyPr/>
        <a:lstStyle/>
        <a:p>
          <a:endParaRPr lang="fr-FR"/>
        </a:p>
      </dgm:t>
    </dgm:pt>
    <dgm:pt modelId="{AE4AC7BF-B9C6-4756-AED9-73AF0529961D}" type="pres">
      <dgm:prSet presAssocID="{DC085874-322E-4676-BAC4-68E7A24F440C}" presName="text_3" presStyleLbl="node1" presStyleIdx="2" presStyleCnt="7">
        <dgm:presLayoutVars>
          <dgm:bulletEnabled val="1"/>
        </dgm:presLayoutVars>
      </dgm:prSet>
      <dgm:spPr/>
      <dgm:t>
        <a:bodyPr/>
        <a:lstStyle/>
        <a:p>
          <a:endParaRPr lang="fr-FR"/>
        </a:p>
      </dgm:t>
    </dgm:pt>
    <dgm:pt modelId="{52B29FA9-D661-401E-A69E-77F871E306A4}" type="pres">
      <dgm:prSet presAssocID="{DC085874-322E-4676-BAC4-68E7A24F440C}" presName="accent_3" presStyleCnt="0"/>
      <dgm:spPr/>
      <dgm:t>
        <a:bodyPr/>
        <a:lstStyle/>
        <a:p>
          <a:endParaRPr lang="fr-FR"/>
        </a:p>
      </dgm:t>
    </dgm:pt>
    <dgm:pt modelId="{B0A7B025-8B8D-499B-B990-5106FCFB5571}" type="pres">
      <dgm:prSet presAssocID="{DC085874-322E-4676-BAC4-68E7A24F440C}" presName="accentRepeatNode" presStyleLbl="solidFgAcc1" presStyleIdx="2" presStyleCnt="7"/>
      <dgm:spPr/>
      <dgm:t>
        <a:bodyPr/>
        <a:lstStyle/>
        <a:p>
          <a:endParaRPr lang="fr-FR"/>
        </a:p>
      </dgm:t>
    </dgm:pt>
    <dgm:pt modelId="{BF3E8A23-3906-4DD7-BBB4-C2F4916607C4}" type="pres">
      <dgm:prSet presAssocID="{69B49084-DD41-4FB6-8C57-F4AA0F409820}" presName="text_4" presStyleLbl="node1" presStyleIdx="3" presStyleCnt="7">
        <dgm:presLayoutVars>
          <dgm:bulletEnabled val="1"/>
        </dgm:presLayoutVars>
      </dgm:prSet>
      <dgm:spPr/>
      <dgm:t>
        <a:bodyPr/>
        <a:lstStyle/>
        <a:p>
          <a:endParaRPr lang="fr-FR"/>
        </a:p>
      </dgm:t>
    </dgm:pt>
    <dgm:pt modelId="{E6B78D28-F885-4D8E-9D34-AE8321EB9EE7}" type="pres">
      <dgm:prSet presAssocID="{69B49084-DD41-4FB6-8C57-F4AA0F409820}" presName="accent_4" presStyleCnt="0"/>
      <dgm:spPr/>
      <dgm:t>
        <a:bodyPr/>
        <a:lstStyle/>
        <a:p>
          <a:endParaRPr lang="fr-FR"/>
        </a:p>
      </dgm:t>
    </dgm:pt>
    <dgm:pt modelId="{FD2174AC-611C-439C-A628-DF613C8029A4}" type="pres">
      <dgm:prSet presAssocID="{69B49084-DD41-4FB6-8C57-F4AA0F409820}" presName="accentRepeatNode" presStyleLbl="solidFgAcc1" presStyleIdx="3" presStyleCnt="7"/>
      <dgm:spPr/>
      <dgm:t>
        <a:bodyPr/>
        <a:lstStyle/>
        <a:p>
          <a:endParaRPr lang="fr-FR"/>
        </a:p>
      </dgm:t>
    </dgm:pt>
    <dgm:pt modelId="{62126A4B-C5E7-438C-A6FD-6AC39D07D22E}" type="pres">
      <dgm:prSet presAssocID="{6AE6E570-207B-407F-B51C-E4D3A5F9D108}" presName="text_5" presStyleLbl="node1" presStyleIdx="4" presStyleCnt="7">
        <dgm:presLayoutVars>
          <dgm:bulletEnabled val="1"/>
        </dgm:presLayoutVars>
      </dgm:prSet>
      <dgm:spPr/>
      <dgm:t>
        <a:bodyPr/>
        <a:lstStyle/>
        <a:p>
          <a:endParaRPr lang="fr-FR"/>
        </a:p>
      </dgm:t>
    </dgm:pt>
    <dgm:pt modelId="{32E3E24D-86DA-4D3F-B220-81B072922A6B}" type="pres">
      <dgm:prSet presAssocID="{6AE6E570-207B-407F-B51C-E4D3A5F9D108}" presName="accent_5" presStyleCnt="0"/>
      <dgm:spPr/>
      <dgm:t>
        <a:bodyPr/>
        <a:lstStyle/>
        <a:p>
          <a:endParaRPr lang="fr-FR"/>
        </a:p>
      </dgm:t>
    </dgm:pt>
    <dgm:pt modelId="{A90D106C-CD01-487B-A279-2E8AE77AA09A}" type="pres">
      <dgm:prSet presAssocID="{6AE6E570-207B-407F-B51C-E4D3A5F9D108}" presName="accentRepeatNode" presStyleLbl="solidFgAcc1" presStyleIdx="4" presStyleCnt="7"/>
      <dgm:spPr/>
      <dgm:t>
        <a:bodyPr/>
        <a:lstStyle/>
        <a:p>
          <a:endParaRPr lang="fr-FR"/>
        </a:p>
      </dgm:t>
    </dgm:pt>
    <dgm:pt modelId="{843B6293-A773-4A69-B62A-FFB9EDFE0A12}" type="pres">
      <dgm:prSet presAssocID="{373B180E-DAF9-47C0-8876-939BB6F89112}" presName="text_6" presStyleLbl="node1" presStyleIdx="5" presStyleCnt="7">
        <dgm:presLayoutVars>
          <dgm:bulletEnabled val="1"/>
        </dgm:presLayoutVars>
      </dgm:prSet>
      <dgm:spPr/>
      <dgm:t>
        <a:bodyPr/>
        <a:lstStyle/>
        <a:p>
          <a:endParaRPr lang="fr-FR"/>
        </a:p>
      </dgm:t>
    </dgm:pt>
    <dgm:pt modelId="{702BBB16-FC00-4DFB-B5CD-F98FCBA07ECF}" type="pres">
      <dgm:prSet presAssocID="{373B180E-DAF9-47C0-8876-939BB6F89112}" presName="accent_6" presStyleCnt="0"/>
      <dgm:spPr/>
      <dgm:t>
        <a:bodyPr/>
        <a:lstStyle/>
        <a:p>
          <a:endParaRPr lang="fr-FR"/>
        </a:p>
      </dgm:t>
    </dgm:pt>
    <dgm:pt modelId="{E6591237-3D8B-43E4-B081-05C9D6D20645}" type="pres">
      <dgm:prSet presAssocID="{373B180E-DAF9-47C0-8876-939BB6F89112}" presName="accentRepeatNode" presStyleLbl="solidFgAcc1" presStyleIdx="5" presStyleCnt="7"/>
      <dgm:spPr/>
      <dgm:t>
        <a:bodyPr/>
        <a:lstStyle/>
        <a:p>
          <a:endParaRPr lang="fr-FR"/>
        </a:p>
      </dgm:t>
    </dgm:pt>
    <dgm:pt modelId="{0BB44E3D-D29F-4DCC-AB2C-02D416C66E2C}" type="pres">
      <dgm:prSet presAssocID="{9661091F-E211-40F9-8620-13BF0EB9AC07}" presName="text_7" presStyleLbl="node1" presStyleIdx="6" presStyleCnt="7">
        <dgm:presLayoutVars>
          <dgm:bulletEnabled val="1"/>
        </dgm:presLayoutVars>
      </dgm:prSet>
      <dgm:spPr/>
      <dgm:t>
        <a:bodyPr/>
        <a:lstStyle/>
        <a:p>
          <a:endParaRPr lang="fr-FR"/>
        </a:p>
      </dgm:t>
    </dgm:pt>
    <dgm:pt modelId="{F4F7A9A2-7EE9-4F4B-939F-7D80E79008A9}" type="pres">
      <dgm:prSet presAssocID="{9661091F-E211-40F9-8620-13BF0EB9AC07}" presName="accent_7" presStyleCnt="0"/>
      <dgm:spPr/>
    </dgm:pt>
    <dgm:pt modelId="{EA3BD6FC-4054-43B2-A8F7-340D99CEC520}" type="pres">
      <dgm:prSet presAssocID="{9661091F-E211-40F9-8620-13BF0EB9AC07}" presName="accentRepeatNode" presStyleLbl="solidFgAcc1" presStyleIdx="6" presStyleCnt="7"/>
      <dgm:spPr/>
    </dgm:pt>
  </dgm:ptLst>
  <dgm:cxnLst>
    <dgm:cxn modelId="{79629806-F6B7-4B2E-B53E-C52605A80D3C}" srcId="{1DA980B9-4998-464A-A5BA-3F66C9AD582A}" destId="{0D2E8253-F0FD-46A9-9DED-48559A46D27B}" srcOrd="7" destOrd="0" parTransId="{0BDC1BBF-97B2-4FA5-B0A1-9C0BB7C04E67}" sibTransId="{EDD88FF5-4567-444F-9713-4FE91D7C046B}"/>
    <dgm:cxn modelId="{183AA309-12F8-43AD-B3AD-89841DA8521B}" type="presOf" srcId="{6AE6E570-207B-407F-B51C-E4D3A5F9D108}" destId="{62126A4B-C5E7-438C-A6FD-6AC39D07D22E}" srcOrd="0" destOrd="0" presId="urn:microsoft.com/office/officeart/2008/layout/VerticalCurvedList"/>
    <dgm:cxn modelId="{609BBAAE-89EE-49F9-9794-E3B6A5A9B61D}" srcId="{1DA980B9-4998-464A-A5BA-3F66C9AD582A}" destId="{DC085874-322E-4676-BAC4-68E7A24F440C}" srcOrd="2" destOrd="0" parTransId="{97FC00FC-73D2-4EB1-B59B-B83916A810B5}" sibTransId="{EC739461-3449-4274-B118-D064DA3F520E}"/>
    <dgm:cxn modelId="{C8E1C021-70C0-4798-AB87-ECC8C6C4C2E4}" type="presOf" srcId="{3A0CBB2D-5960-4585-82FA-EB1B9D6B45A3}" destId="{30329B38-F245-4041-B519-4785E770D69C}" srcOrd="0" destOrd="0" presId="urn:microsoft.com/office/officeart/2008/layout/VerticalCurvedList"/>
    <dgm:cxn modelId="{B1CBF90E-63A3-4A0B-B83A-E75ED7E46248}" type="presOf" srcId="{9661091F-E211-40F9-8620-13BF0EB9AC07}" destId="{0BB44E3D-D29F-4DCC-AB2C-02D416C66E2C}" srcOrd="0" destOrd="0" presId="urn:microsoft.com/office/officeart/2008/layout/VerticalCurvedList"/>
    <dgm:cxn modelId="{41A7DE29-F01E-40D8-9907-AB81FCCDBBBB}" type="presOf" srcId="{3A2E1AEC-308A-422C-9CE8-0FB4936232DD}" destId="{9C303A2B-1F1A-4F05-BADE-CB0F5F3F79D0}" srcOrd="0" destOrd="0" presId="urn:microsoft.com/office/officeart/2008/layout/VerticalCurvedList"/>
    <dgm:cxn modelId="{EC442CEF-FFA8-47C3-8911-1A62313F7253}" srcId="{1DA980B9-4998-464A-A5BA-3F66C9AD582A}" destId="{9661091F-E211-40F9-8620-13BF0EB9AC07}" srcOrd="6" destOrd="0" parTransId="{B06912FD-24F2-430B-9795-59D02E95A639}" sibTransId="{9D505877-B8B0-4E21-8F88-510D2CC6B606}"/>
    <dgm:cxn modelId="{4F9E8303-399C-44C5-B0FB-597859689133}" srcId="{1DA980B9-4998-464A-A5BA-3F66C9AD582A}" destId="{F394C227-88DD-45D7-82DF-20E5933E677F}" srcOrd="0" destOrd="0" parTransId="{E43D9ADA-5094-4275-AC0E-6E3C42E65510}" sibTransId="{3A2E1AEC-308A-422C-9CE8-0FB4936232DD}"/>
    <dgm:cxn modelId="{721FB980-4443-4E2D-ABD5-4BEA35E90474}" type="presOf" srcId="{1DA980B9-4998-464A-A5BA-3F66C9AD582A}" destId="{E3DDC34F-3137-4F09-8E5B-B8EF0E70C7E4}" srcOrd="0" destOrd="0" presId="urn:microsoft.com/office/officeart/2008/layout/VerticalCurvedList"/>
    <dgm:cxn modelId="{CDA14620-6340-4731-84DD-2C4D40FF4BD1}" type="presOf" srcId="{373B180E-DAF9-47C0-8876-939BB6F89112}" destId="{843B6293-A773-4A69-B62A-FFB9EDFE0A12}" srcOrd="0" destOrd="0" presId="urn:microsoft.com/office/officeart/2008/layout/VerticalCurvedList"/>
    <dgm:cxn modelId="{F98C08A8-CB4F-493C-9238-9B56447AEDFE}" type="presOf" srcId="{69B49084-DD41-4FB6-8C57-F4AA0F409820}" destId="{BF3E8A23-3906-4DD7-BBB4-C2F4916607C4}" srcOrd="0" destOrd="0" presId="urn:microsoft.com/office/officeart/2008/layout/VerticalCurvedList"/>
    <dgm:cxn modelId="{9760DA21-66A9-4568-BF4B-08D0FB84CE7B}" srcId="{1DA980B9-4998-464A-A5BA-3F66C9AD582A}" destId="{69B49084-DD41-4FB6-8C57-F4AA0F409820}" srcOrd="3" destOrd="0" parTransId="{D51A22DC-BB30-4ADA-99E1-5C1C1FCF9111}" sibTransId="{5C3F88E6-D2A1-4842-ABC4-8044DC9151CD}"/>
    <dgm:cxn modelId="{A5810658-1CA3-425F-962C-6437832394F2}" type="presOf" srcId="{DC085874-322E-4676-BAC4-68E7A24F440C}" destId="{AE4AC7BF-B9C6-4756-AED9-73AF0529961D}" srcOrd="0" destOrd="0" presId="urn:microsoft.com/office/officeart/2008/layout/VerticalCurvedList"/>
    <dgm:cxn modelId="{C2A3CEDC-38CF-4C13-8EB2-260E956AAB0C}" type="presOf" srcId="{F394C227-88DD-45D7-82DF-20E5933E677F}" destId="{F24D1297-BEB3-48F7-8724-73A2D3687FC5}" srcOrd="0" destOrd="0" presId="urn:microsoft.com/office/officeart/2008/layout/VerticalCurvedList"/>
    <dgm:cxn modelId="{13F7E120-6B29-4A87-B350-8A9E3D72C72D}" srcId="{1DA980B9-4998-464A-A5BA-3F66C9AD582A}" destId="{6AE6E570-207B-407F-B51C-E4D3A5F9D108}" srcOrd="4" destOrd="0" parTransId="{7821BFFD-D13B-46A3-8B34-200C83834E1F}" sibTransId="{19F644EC-A266-4654-9EE2-F5FD50C33463}"/>
    <dgm:cxn modelId="{619C1E02-457B-419E-B371-0183D87C973C}" srcId="{1DA980B9-4998-464A-A5BA-3F66C9AD582A}" destId="{3A0CBB2D-5960-4585-82FA-EB1B9D6B45A3}" srcOrd="1" destOrd="0" parTransId="{564F0923-28E8-4809-92F9-796A2F3B6904}" sibTransId="{6D872149-C7F7-4661-8EAA-B04B9F31947B}"/>
    <dgm:cxn modelId="{10479A68-1DB4-4006-8976-8289594C4320}" srcId="{1DA980B9-4998-464A-A5BA-3F66C9AD582A}" destId="{373B180E-DAF9-47C0-8876-939BB6F89112}" srcOrd="5" destOrd="0" parTransId="{1B8DBC15-DD5F-4FE6-B474-7FB45F57A86C}" sibTransId="{77B34823-0226-44D2-903F-6BE16B390356}"/>
    <dgm:cxn modelId="{7E6F8643-CC7D-42F8-BF87-3B3B288B480C}" type="presParOf" srcId="{E3DDC34F-3137-4F09-8E5B-B8EF0E70C7E4}" destId="{B2C9B6FA-D9F4-4F80-9AFB-5B7AB512F7D9}" srcOrd="0" destOrd="0" presId="urn:microsoft.com/office/officeart/2008/layout/VerticalCurvedList"/>
    <dgm:cxn modelId="{04B55D32-4B30-4A5A-B039-3475C170D415}" type="presParOf" srcId="{B2C9B6FA-D9F4-4F80-9AFB-5B7AB512F7D9}" destId="{16491CD4-916B-4331-8956-0C2C3F7A0F59}" srcOrd="0" destOrd="0" presId="urn:microsoft.com/office/officeart/2008/layout/VerticalCurvedList"/>
    <dgm:cxn modelId="{4854F4A4-197E-43F9-B776-AE494BEC4180}" type="presParOf" srcId="{16491CD4-916B-4331-8956-0C2C3F7A0F59}" destId="{4185EC6F-1A83-4F82-9966-2BD47FCAB961}" srcOrd="0" destOrd="0" presId="urn:microsoft.com/office/officeart/2008/layout/VerticalCurvedList"/>
    <dgm:cxn modelId="{E1D5712B-0ED9-487F-BC23-119164851139}" type="presParOf" srcId="{16491CD4-916B-4331-8956-0C2C3F7A0F59}" destId="{9C303A2B-1F1A-4F05-BADE-CB0F5F3F79D0}" srcOrd="1" destOrd="0" presId="urn:microsoft.com/office/officeart/2008/layout/VerticalCurvedList"/>
    <dgm:cxn modelId="{D25C877A-B125-4E55-A20F-2519CC280AD8}" type="presParOf" srcId="{16491CD4-916B-4331-8956-0C2C3F7A0F59}" destId="{1E7F52C0-A314-4DD8-8BEA-659C07D14EDE}" srcOrd="2" destOrd="0" presId="urn:microsoft.com/office/officeart/2008/layout/VerticalCurvedList"/>
    <dgm:cxn modelId="{4FFADB2A-6BCB-4B89-8307-DA0763500995}" type="presParOf" srcId="{16491CD4-916B-4331-8956-0C2C3F7A0F59}" destId="{22348EA5-32DF-4495-8578-3B1E57620397}" srcOrd="3" destOrd="0" presId="urn:microsoft.com/office/officeart/2008/layout/VerticalCurvedList"/>
    <dgm:cxn modelId="{4F53D12D-70A9-4239-BC36-FAB83BDF6B56}" type="presParOf" srcId="{B2C9B6FA-D9F4-4F80-9AFB-5B7AB512F7D9}" destId="{F24D1297-BEB3-48F7-8724-73A2D3687FC5}" srcOrd="1" destOrd="0" presId="urn:microsoft.com/office/officeart/2008/layout/VerticalCurvedList"/>
    <dgm:cxn modelId="{F5D4F2FF-7D6A-4718-80FC-D182346A2489}" type="presParOf" srcId="{B2C9B6FA-D9F4-4F80-9AFB-5B7AB512F7D9}" destId="{849A1EB1-DDD8-4412-B6E9-F8B322DBF149}" srcOrd="2" destOrd="0" presId="urn:microsoft.com/office/officeart/2008/layout/VerticalCurvedList"/>
    <dgm:cxn modelId="{822EAD98-8893-4FB2-B757-55550A77A5C8}" type="presParOf" srcId="{849A1EB1-DDD8-4412-B6E9-F8B322DBF149}" destId="{EA0AE628-DB95-41FE-982D-C5A2A10A838E}" srcOrd="0" destOrd="0" presId="urn:microsoft.com/office/officeart/2008/layout/VerticalCurvedList"/>
    <dgm:cxn modelId="{53C0FFBC-0C02-4257-BF63-191FDA439840}" type="presParOf" srcId="{B2C9B6FA-D9F4-4F80-9AFB-5B7AB512F7D9}" destId="{30329B38-F245-4041-B519-4785E770D69C}" srcOrd="3" destOrd="0" presId="urn:microsoft.com/office/officeart/2008/layout/VerticalCurvedList"/>
    <dgm:cxn modelId="{899C4ED3-3834-48B0-98D1-C480CFD63404}" type="presParOf" srcId="{B2C9B6FA-D9F4-4F80-9AFB-5B7AB512F7D9}" destId="{8E63A8C8-491C-4EC4-B2BB-E419AEE9658B}" srcOrd="4" destOrd="0" presId="urn:microsoft.com/office/officeart/2008/layout/VerticalCurvedList"/>
    <dgm:cxn modelId="{3581A853-E785-457F-91FF-F875F51E0933}" type="presParOf" srcId="{8E63A8C8-491C-4EC4-B2BB-E419AEE9658B}" destId="{7FB779F5-85E7-45F9-9045-38BC82585FBC}" srcOrd="0" destOrd="0" presId="urn:microsoft.com/office/officeart/2008/layout/VerticalCurvedList"/>
    <dgm:cxn modelId="{78C45EA1-DD64-4E65-A9CA-BA67524D674E}" type="presParOf" srcId="{B2C9B6FA-D9F4-4F80-9AFB-5B7AB512F7D9}" destId="{AE4AC7BF-B9C6-4756-AED9-73AF0529961D}" srcOrd="5" destOrd="0" presId="urn:microsoft.com/office/officeart/2008/layout/VerticalCurvedList"/>
    <dgm:cxn modelId="{3D6817DE-581C-4640-94DF-5323B4114CD9}" type="presParOf" srcId="{B2C9B6FA-D9F4-4F80-9AFB-5B7AB512F7D9}" destId="{52B29FA9-D661-401E-A69E-77F871E306A4}" srcOrd="6" destOrd="0" presId="urn:microsoft.com/office/officeart/2008/layout/VerticalCurvedList"/>
    <dgm:cxn modelId="{B1B1B262-B569-4466-B574-2757E4E99EB4}" type="presParOf" srcId="{52B29FA9-D661-401E-A69E-77F871E306A4}" destId="{B0A7B025-8B8D-499B-B990-5106FCFB5571}" srcOrd="0" destOrd="0" presId="urn:microsoft.com/office/officeart/2008/layout/VerticalCurvedList"/>
    <dgm:cxn modelId="{90948B6C-AC2B-4C91-AC2A-6A343F491482}" type="presParOf" srcId="{B2C9B6FA-D9F4-4F80-9AFB-5B7AB512F7D9}" destId="{BF3E8A23-3906-4DD7-BBB4-C2F4916607C4}" srcOrd="7" destOrd="0" presId="urn:microsoft.com/office/officeart/2008/layout/VerticalCurvedList"/>
    <dgm:cxn modelId="{6A075514-189D-4F59-9112-3EF24CA48FF7}" type="presParOf" srcId="{B2C9B6FA-D9F4-4F80-9AFB-5B7AB512F7D9}" destId="{E6B78D28-F885-4D8E-9D34-AE8321EB9EE7}" srcOrd="8" destOrd="0" presId="urn:microsoft.com/office/officeart/2008/layout/VerticalCurvedList"/>
    <dgm:cxn modelId="{61ADC796-9BC0-4C02-B93B-29E7EE9F7BD8}" type="presParOf" srcId="{E6B78D28-F885-4D8E-9D34-AE8321EB9EE7}" destId="{FD2174AC-611C-439C-A628-DF613C8029A4}" srcOrd="0" destOrd="0" presId="urn:microsoft.com/office/officeart/2008/layout/VerticalCurvedList"/>
    <dgm:cxn modelId="{17F96E9C-B909-49B4-8A7E-BC7174960BAE}" type="presParOf" srcId="{B2C9B6FA-D9F4-4F80-9AFB-5B7AB512F7D9}" destId="{62126A4B-C5E7-438C-A6FD-6AC39D07D22E}" srcOrd="9" destOrd="0" presId="urn:microsoft.com/office/officeart/2008/layout/VerticalCurvedList"/>
    <dgm:cxn modelId="{F98F126C-9639-425F-852F-1EFC1AB66E59}" type="presParOf" srcId="{B2C9B6FA-D9F4-4F80-9AFB-5B7AB512F7D9}" destId="{32E3E24D-86DA-4D3F-B220-81B072922A6B}" srcOrd="10" destOrd="0" presId="urn:microsoft.com/office/officeart/2008/layout/VerticalCurvedList"/>
    <dgm:cxn modelId="{E7A798CC-F636-4392-8D00-283258320E1F}" type="presParOf" srcId="{32E3E24D-86DA-4D3F-B220-81B072922A6B}" destId="{A90D106C-CD01-487B-A279-2E8AE77AA09A}" srcOrd="0" destOrd="0" presId="urn:microsoft.com/office/officeart/2008/layout/VerticalCurvedList"/>
    <dgm:cxn modelId="{426E667B-B942-41DD-B217-27D2EB8DE0A7}" type="presParOf" srcId="{B2C9B6FA-D9F4-4F80-9AFB-5B7AB512F7D9}" destId="{843B6293-A773-4A69-B62A-FFB9EDFE0A12}" srcOrd="11" destOrd="0" presId="urn:microsoft.com/office/officeart/2008/layout/VerticalCurvedList"/>
    <dgm:cxn modelId="{6F1CBF39-7695-4171-8723-097BCD9624C2}" type="presParOf" srcId="{B2C9B6FA-D9F4-4F80-9AFB-5B7AB512F7D9}" destId="{702BBB16-FC00-4DFB-B5CD-F98FCBA07ECF}" srcOrd="12" destOrd="0" presId="urn:microsoft.com/office/officeart/2008/layout/VerticalCurvedList"/>
    <dgm:cxn modelId="{7BC46D5C-2B37-42E0-AAEB-3D8D0A43A276}" type="presParOf" srcId="{702BBB16-FC00-4DFB-B5CD-F98FCBA07ECF}" destId="{E6591237-3D8B-43E4-B081-05C9D6D20645}" srcOrd="0" destOrd="0" presId="urn:microsoft.com/office/officeart/2008/layout/VerticalCurvedList"/>
    <dgm:cxn modelId="{37A7EFDE-8CD8-4C71-8352-9534EF6A00EC}" type="presParOf" srcId="{B2C9B6FA-D9F4-4F80-9AFB-5B7AB512F7D9}" destId="{0BB44E3D-D29F-4DCC-AB2C-02D416C66E2C}" srcOrd="13" destOrd="0" presId="urn:microsoft.com/office/officeart/2008/layout/VerticalCurvedList"/>
    <dgm:cxn modelId="{1B9EA47C-5DCE-4109-8900-0B4E4FFB9E9F}" type="presParOf" srcId="{B2C9B6FA-D9F4-4F80-9AFB-5B7AB512F7D9}" destId="{F4F7A9A2-7EE9-4F4B-939F-7D80E79008A9}" srcOrd="14" destOrd="0" presId="urn:microsoft.com/office/officeart/2008/layout/VerticalCurvedList"/>
    <dgm:cxn modelId="{6A3955F6-B67C-42EA-8A15-0171F75D9594}" type="presParOf" srcId="{F4F7A9A2-7EE9-4F4B-939F-7D80E79008A9}" destId="{EA3BD6FC-4054-43B2-A8F7-340D99CEC52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303A2B-1F1A-4F05-BADE-CB0F5F3F79D0}">
      <dsp:nvSpPr>
        <dsp:cNvPr id="0" name=""/>
        <dsp:cNvSpPr/>
      </dsp:nvSpPr>
      <dsp:spPr>
        <a:xfrm>
          <a:off x="-5452001" y="-835220"/>
          <a:ext cx="6494976" cy="6494976"/>
        </a:xfrm>
        <a:prstGeom prst="blockArc">
          <a:avLst>
            <a:gd name="adj1" fmla="val 18900000"/>
            <a:gd name="adj2" fmla="val 2700000"/>
            <a:gd name="adj3" fmla="val 333"/>
          </a:avLst>
        </a:prstGeom>
        <a:noFill/>
        <a:ln w="127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4D1297-BEB3-48F7-8724-73A2D3687FC5}">
      <dsp:nvSpPr>
        <dsp:cNvPr id="0" name=""/>
        <dsp:cNvSpPr/>
      </dsp:nvSpPr>
      <dsp:spPr>
        <a:xfrm>
          <a:off x="338441" y="219323"/>
          <a:ext cx="8166103" cy="438453"/>
        </a:xfrm>
        <a:prstGeom prst="rect">
          <a:avLst/>
        </a:prstGeom>
        <a:blipFill rotWithShape="0">
          <a:blip xmlns:r="http://schemas.openxmlformats.org/officeDocument/2006/relationships" r:embed="rId1">
            <a:duotone>
              <a:schemeClr val="accent2">
                <a:hueOff val="0"/>
                <a:satOff val="0"/>
                <a:lumOff val="0"/>
                <a:alphaOff val="0"/>
                <a:tint val="30000"/>
                <a:satMod val="300000"/>
              </a:schemeClr>
              <a:schemeClr val="accent2">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8023" tIns="45720" rIns="45720" bIns="45720" numCol="1" spcCol="1270" anchor="ctr" anchorCtr="0">
          <a:noAutofit/>
        </a:bodyPr>
        <a:lstStyle/>
        <a:p>
          <a:pPr lvl="0" algn="l" defTabSz="800100">
            <a:lnSpc>
              <a:spcPct val="90000"/>
            </a:lnSpc>
            <a:spcBef>
              <a:spcPct val="0"/>
            </a:spcBef>
            <a:spcAft>
              <a:spcPct val="35000"/>
            </a:spcAft>
          </a:pPr>
          <a:r>
            <a:rPr lang="fr-FR" sz="1800" b="1" kern="1200" dirty="0" smtClean="0"/>
            <a:t>Structure d’un document HTML5</a:t>
          </a:r>
          <a:endParaRPr lang="fr-FR" sz="1800" kern="1200" dirty="0"/>
        </a:p>
      </dsp:txBody>
      <dsp:txXfrm>
        <a:off x="338441" y="219323"/>
        <a:ext cx="8166103" cy="438453"/>
      </dsp:txXfrm>
    </dsp:sp>
    <dsp:sp modelId="{EA0AE628-DB95-41FE-982D-C5A2A10A838E}">
      <dsp:nvSpPr>
        <dsp:cNvPr id="0" name=""/>
        <dsp:cNvSpPr/>
      </dsp:nvSpPr>
      <dsp:spPr>
        <a:xfrm>
          <a:off x="64407" y="164516"/>
          <a:ext cx="548067" cy="548067"/>
        </a:xfrm>
        <a:prstGeom prst="ellipse">
          <a:avLst/>
        </a:prstGeom>
        <a:blipFill rotWithShape="0">
          <a:blip xmlns:r="http://schemas.openxmlformats.org/officeDocument/2006/relationships" r:embed="rId1">
            <a:duotone>
              <a:schemeClr val="lt1">
                <a:hueOff val="0"/>
                <a:satOff val="0"/>
                <a:lumOff val="0"/>
                <a:alphaOff val="0"/>
                <a:tint val="30000"/>
                <a:satMod val="300000"/>
              </a:schemeClr>
              <a:schemeClr val="lt1">
                <a:hueOff val="0"/>
                <a:satOff val="0"/>
                <a:lumOff val="0"/>
                <a:alphaOff val="0"/>
                <a:tint val="40000"/>
                <a:satMod val="200000"/>
              </a:schemeClr>
            </a:duotone>
          </a:blip>
          <a:tile tx="0" ty="0" sx="70000" sy="70000" flip="none" algn="ctr"/>
        </a:blip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30329B38-F245-4041-B519-4785E770D69C}">
      <dsp:nvSpPr>
        <dsp:cNvPr id="0" name=""/>
        <dsp:cNvSpPr/>
      </dsp:nvSpPr>
      <dsp:spPr>
        <a:xfrm>
          <a:off x="735500" y="877390"/>
          <a:ext cx="7769043" cy="438453"/>
        </a:xfrm>
        <a:prstGeom prst="rect">
          <a:avLst/>
        </a:prstGeom>
        <a:blipFill rotWithShape="0">
          <a:blip xmlns:r="http://schemas.openxmlformats.org/officeDocument/2006/relationships" r:embed="rId1">
            <a:duotone>
              <a:schemeClr val="accent2">
                <a:hueOff val="0"/>
                <a:satOff val="0"/>
                <a:lumOff val="0"/>
                <a:alphaOff val="0"/>
                <a:tint val="30000"/>
                <a:satMod val="300000"/>
              </a:schemeClr>
              <a:schemeClr val="accent2">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8023" tIns="45720" rIns="45720" bIns="45720" numCol="1" spcCol="1270" anchor="ctr" anchorCtr="0">
          <a:noAutofit/>
        </a:bodyPr>
        <a:lstStyle/>
        <a:p>
          <a:pPr lvl="0" algn="l" defTabSz="800100">
            <a:lnSpc>
              <a:spcPct val="90000"/>
            </a:lnSpc>
            <a:spcBef>
              <a:spcPct val="0"/>
            </a:spcBef>
            <a:spcAft>
              <a:spcPct val="35000"/>
            </a:spcAft>
          </a:pPr>
          <a:r>
            <a:rPr lang="fr-FR" sz="1800" b="1" kern="1200" dirty="0" smtClean="0"/>
            <a:t>Une nouvelle sémantique</a:t>
          </a:r>
          <a:endParaRPr lang="fr-FR" sz="1800" kern="1200" dirty="0"/>
        </a:p>
      </dsp:txBody>
      <dsp:txXfrm>
        <a:off x="735500" y="877390"/>
        <a:ext cx="7769043" cy="438453"/>
      </dsp:txXfrm>
    </dsp:sp>
    <dsp:sp modelId="{7FB779F5-85E7-45F9-9045-38BC82585FBC}">
      <dsp:nvSpPr>
        <dsp:cNvPr id="0" name=""/>
        <dsp:cNvSpPr/>
      </dsp:nvSpPr>
      <dsp:spPr>
        <a:xfrm>
          <a:off x="461466" y="822583"/>
          <a:ext cx="548067" cy="548067"/>
        </a:xfrm>
        <a:prstGeom prst="ellipse">
          <a:avLst/>
        </a:prstGeom>
        <a:blipFill rotWithShape="0">
          <a:blip xmlns:r="http://schemas.openxmlformats.org/officeDocument/2006/relationships" r:embed="rId1">
            <a:duotone>
              <a:schemeClr val="lt1">
                <a:hueOff val="0"/>
                <a:satOff val="0"/>
                <a:lumOff val="0"/>
                <a:alphaOff val="0"/>
                <a:tint val="30000"/>
                <a:satMod val="300000"/>
              </a:schemeClr>
              <a:schemeClr val="lt1">
                <a:hueOff val="0"/>
                <a:satOff val="0"/>
                <a:lumOff val="0"/>
                <a:alphaOff val="0"/>
                <a:tint val="40000"/>
                <a:satMod val="200000"/>
              </a:schemeClr>
            </a:duotone>
          </a:blip>
          <a:tile tx="0" ty="0" sx="70000" sy="70000" flip="none" algn="ctr"/>
        </a:blip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E4AC7BF-B9C6-4756-AED9-73AF0529961D}">
      <dsp:nvSpPr>
        <dsp:cNvPr id="0" name=""/>
        <dsp:cNvSpPr/>
      </dsp:nvSpPr>
      <dsp:spPr>
        <a:xfrm>
          <a:off x="953087" y="1534974"/>
          <a:ext cx="7551457" cy="438453"/>
        </a:xfrm>
        <a:prstGeom prst="rect">
          <a:avLst/>
        </a:prstGeom>
        <a:blipFill rotWithShape="0">
          <a:blip xmlns:r="http://schemas.openxmlformats.org/officeDocument/2006/relationships" r:embed="rId1">
            <a:duotone>
              <a:schemeClr val="accent2">
                <a:hueOff val="0"/>
                <a:satOff val="0"/>
                <a:lumOff val="0"/>
                <a:alphaOff val="0"/>
                <a:tint val="30000"/>
                <a:satMod val="300000"/>
              </a:schemeClr>
              <a:schemeClr val="accent2">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8023" tIns="45720" rIns="45720" bIns="45720" numCol="1" spcCol="1270" anchor="ctr" anchorCtr="0">
          <a:noAutofit/>
        </a:bodyPr>
        <a:lstStyle/>
        <a:p>
          <a:pPr lvl="0" algn="l" defTabSz="800100">
            <a:lnSpc>
              <a:spcPct val="90000"/>
            </a:lnSpc>
            <a:spcBef>
              <a:spcPct val="0"/>
            </a:spcBef>
            <a:spcAft>
              <a:spcPct val="35000"/>
            </a:spcAft>
          </a:pPr>
          <a:r>
            <a:rPr lang="fr-FR" sz="1800" b="1" kern="1200" dirty="0" smtClean="0">
              <a:effectLst/>
            </a:rPr>
            <a:t>Les nouveaux éléments de formulaire</a:t>
          </a:r>
          <a:endParaRPr lang="fr-FR" sz="1800" kern="1200" dirty="0"/>
        </a:p>
      </dsp:txBody>
      <dsp:txXfrm>
        <a:off x="953087" y="1534974"/>
        <a:ext cx="7551457" cy="438453"/>
      </dsp:txXfrm>
    </dsp:sp>
    <dsp:sp modelId="{B0A7B025-8B8D-499B-B990-5106FCFB5571}">
      <dsp:nvSpPr>
        <dsp:cNvPr id="0" name=""/>
        <dsp:cNvSpPr/>
      </dsp:nvSpPr>
      <dsp:spPr>
        <a:xfrm>
          <a:off x="679053" y="1480167"/>
          <a:ext cx="548067" cy="548067"/>
        </a:xfrm>
        <a:prstGeom prst="ellipse">
          <a:avLst/>
        </a:prstGeom>
        <a:blipFill rotWithShape="0">
          <a:blip xmlns:r="http://schemas.openxmlformats.org/officeDocument/2006/relationships" r:embed="rId1">
            <a:duotone>
              <a:schemeClr val="lt1">
                <a:hueOff val="0"/>
                <a:satOff val="0"/>
                <a:lumOff val="0"/>
                <a:alphaOff val="0"/>
                <a:tint val="30000"/>
                <a:satMod val="300000"/>
              </a:schemeClr>
              <a:schemeClr val="lt1">
                <a:hueOff val="0"/>
                <a:satOff val="0"/>
                <a:lumOff val="0"/>
                <a:alphaOff val="0"/>
                <a:tint val="40000"/>
                <a:satMod val="200000"/>
              </a:schemeClr>
            </a:duotone>
          </a:blip>
          <a:tile tx="0" ty="0" sx="70000" sy="70000" flip="none" algn="ctr"/>
        </a:blip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BF3E8A23-3906-4DD7-BBB4-C2F4916607C4}">
      <dsp:nvSpPr>
        <dsp:cNvPr id="0" name=""/>
        <dsp:cNvSpPr/>
      </dsp:nvSpPr>
      <dsp:spPr>
        <a:xfrm>
          <a:off x="1022560" y="2193041"/>
          <a:ext cx="7481984" cy="438453"/>
        </a:xfrm>
        <a:prstGeom prst="rect">
          <a:avLst/>
        </a:prstGeom>
        <a:blipFill rotWithShape="0">
          <a:blip xmlns:r="http://schemas.openxmlformats.org/officeDocument/2006/relationships" r:embed="rId1">
            <a:duotone>
              <a:schemeClr val="accent2">
                <a:hueOff val="0"/>
                <a:satOff val="0"/>
                <a:lumOff val="0"/>
                <a:alphaOff val="0"/>
                <a:tint val="30000"/>
                <a:satMod val="300000"/>
              </a:schemeClr>
              <a:schemeClr val="accent2">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8023" tIns="45720" rIns="45720" bIns="45720" numCol="1" spcCol="1270" anchor="ctr" anchorCtr="0">
          <a:noAutofit/>
        </a:bodyPr>
        <a:lstStyle/>
        <a:p>
          <a:pPr lvl="0" algn="l" defTabSz="800100">
            <a:lnSpc>
              <a:spcPct val="90000"/>
            </a:lnSpc>
            <a:spcBef>
              <a:spcPct val="0"/>
            </a:spcBef>
            <a:spcAft>
              <a:spcPct val="35000"/>
            </a:spcAft>
          </a:pPr>
          <a:r>
            <a:rPr lang="fr-FR" sz="1800" b="1" kern="1200" dirty="0" smtClean="0">
              <a:effectLst/>
            </a:rPr>
            <a:t>Les nouveaux éléments pour les médias</a:t>
          </a:r>
          <a:endParaRPr lang="fr-FR" sz="1800" kern="1200" dirty="0"/>
        </a:p>
      </dsp:txBody>
      <dsp:txXfrm>
        <a:off x="1022560" y="2193041"/>
        <a:ext cx="7481984" cy="438453"/>
      </dsp:txXfrm>
    </dsp:sp>
    <dsp:sp modelId="{FD2174AC-611C-439C-A628-DF613C8029A4}">
      <dsp:nvSpPr>
        <dsp:cNvPr id="0" name=""/>
        <dsp:cNvSpPr/>
      </dsp:nvSpPr>
      <dsp:spPr>
        <a:xfrm>
          <a:off x="748526" y="2138234"/>
          <a:ext cx="548067" cy="548067"/>
        </a:xfrm>
        <a:prstGeom prst="ellipse">
          <a:avLst/>
        </a:prstGeom>
        <a:blipFill rotWithShape="0">
          <a:blip xmlns:r="http://schemas.openxmlformats.org/officeDocument/2006/relationships" r:embed="rId1">
            <a:duotone>
              <a:schemeClr val="lt1">
                <a:hueOff val="0"/>
                <a:satOff val="0"/>
                <a:lumOff val="0"/>
                <a:alphaOff val="0"/>
                <a:tint val="30000"/>
                <a:satMod val="300000"/>
              </a:schemeClr>
              <a:schemeClr val="lt1">
                <a:hueOff val="0"/>
                <a:satOff val="0"/>
                <a:lumOff val="0"/>
                <a:alphaOff val="0"/>
                <a:tint val="40000"/>
                <a:satMod val="200000"/>
              </a:schemeClr>
            </a:duotone>
          </a:blip>
          <a:tile tx="0" ty="0" sx="70000" sy="70000" flip="none" algn="ctr"/>
        </a:blip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62126A4B-C5E7-438C-A6FD-6AC39D07D22E}">
      <dsp:nvSpPr>
        <dsp:cNvPr id="0" name=""/>
        <dsp:cNvSpPr/>
      </dsp:nvSpPr>
      <dsp:spPr>
        <a:xfrm>
          <a:off x="953087" y="2851107"/>
          <a:ext cx="7551457" cy="438453"/>
        </a:xfrm>
        <a:prstGeom prst="rect">
          <a:avLst/>
        </a:prstGeom>
        <a:blipFill rotWithShape="0">
          <a:blip xmlns:r="http://schemas.openxmlformats.org/officeDocument/2006/relationships" r:embed="rId1">
            <a:duotone>
              <a:schemeClr val="accent2">
                <a:hueOff val="0"/>
                <a:satOff val="0"/>
                <a:lumOff val="0"/>
                <a:alphaOff val="0"/>
                <a:tint val="30000"/>
                <a:satMod val="300000"/>
              </a:schemeClr>
              <a:schemeClr val="accent2">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8023" tIns="45720" rIns="45720" bIns="45720" numCol="1" spcCol="1270" anchor="ctr" anchorCtr="0">
          <a:noAutofit/>
        </a:bodyPr>
        <a:lstStyle/>
        <a:p>
          <a:pPr lvl="0" algn="l" defTabSz="800100">
            <a:lnSpc>
              <a:spcPct val="90000"/>
            </a:lnSpc>
            <a:spcBef>
              <a:spcPct val="0"/>
            </a:spcBef>
            <a:spcAft>
              <a:spcPct val="35000"/>
            </a:spcAft>
          </a:pPr>
          <a:r>
            <a:rPr lang="fr-FR" sz="1800" b="1" kern="1200" dirty="0" smtClean="0">
              <a:effectLst/>
            </a:rPr>
            <a:t>Web Storage</a:t>
          </a:r>
          <a:endParaRPr lang="fr-FR" sz="1800" kern="1200" dirty="0"/>
        </a:p>
      </dsp:txBody>
      <dsp:txXfrm>
        <a:off x="953087" y="2851107"/>
        <a:ext cx="7551457" cy="438453"/>
      </dsp:txXfrm>
    </dsp:sp>
    <dsp:sp modelId="{A90D106C-CD01-487B-A279-2E8AE77AA09A}">
      <dsp:nvSpPr>
        <dsp:cNvPr id="0" name=""/>
        <dsp:cNvSpPr/>
      </dsp:nvSpPr>
      <dsp:spPr>
        <a:xfrm>
          <a:off x="679053" y="2796301"/>
          <a:ext cx="548067" cy="548067"/>
        </a:xfrm>
        <a:prstGeom prst="ellipse">
          <a:avLst/>
        </a:prstGeom>
        <a:blipFill rotWithShape="0">
          <a:blip xmlns:r="http://schemas.openxmlformats.org/officeDocument/2006/relationships" r:embed="rId1">
            <a:duotone>
              <a:schemeClr val="lt1">
                <a:hueOff val="0"/>
                <a:satOff val="0"/>
                <a:lumOff val="0"/>
                <a:alphaOff val="0"/>
                <a:tint val="30000"/>
                <a:satMod val="300000"/>
              </a:schemeClr>
              <a:schemeClr val="lt1">
                <a:hueOff val="0"/>
                <a:satOff val="0"/>
                <a:lumOff val="0"/>
                <a:alphaOff val="0"/>
                <a:tint val="40000"/>
                <a:satMod val="200000"/>
              </a:schemeClr>
            </a:duotone>
          </a:blip>
          <a:tile tx="0" ty="0" sx="70000" sy="70000" flip="none" algn="ctr"/>
        </a:blip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843B6293-A773-4A69-B62A-FFB9EDFE0A12}">
      <dsp:nvSpPr>
        <dsp:cNvPr id="0" name=""/>
        <dsp:cNvSpPr/>
      </dsp:nvSpPr>
      <dsp:spPr>
        <a:xfrm>
          <a:off x="735500" y="3508692"/>
          <a:ext cx="7769043" cy="438453"/>
        </a:xfrm>
        <a:prstGeom prst="rect">
          <a:avLst/>
        </a:prstGeom>
        <a:blipFill rotWithShape="0">
          <a:blip xmlns:r="http://schemas.openxmlformats.org/officeDocument/2006/relationships" r:embed="rId1">
            <a:duotone>
              <a:schemeClr val="accent2">
                <a:hueOff val="0"/>
                <a:satOff val="0"/>
                <a:lumOff val="0"/>
                <a:alphaOff val="0"/>
                <a:tint val="30000"/>
                <a:satMod val="300000"/>
              </a:schemeClr>
              <a:schemeClr val="accent2">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8023" tIns="45720" rIns="45720" bIns="45720" numCol="1" spcCol="1270" anchor="ctr" anchorCtr="0">
          <a:noAutofit/>
        </a:bodyPr>
        <a:lstStyle/>
        <a:p>
          <a:pPr lvl="0" algn="l" defTabSz="800100">
            <a:lnSpc>
              <a:spcPct val="90000"/>
            </a:lnSpc>
            <a:spcBef>
              <a:spcPct val="0"/>
            </a:spcBef>
            <a:spcAft>
              <a:spcPct val="35000"/>
            </a:spcAft>
          </a:pPr>
          <a:r>
            <a:rPr lang="fr-FR" sz="1800" b="1" kern="1200" dirty="0" err="1" smtClean="0">
              <a:effectLst/>
            </a:rPr>
            <a:t>Géolocalisation</a:t>
          </a:r>
          <a:endParaRPr lang="fr-FR" sz="1800" kern="1200" dirty="0"/>
        </a:p>
      </dsp:txBody>
      <dsp:txXfrm>
        <a:off x="735500" y="3508692"/>
        <a:ext cx="7769043" cy="438453"/>
      </dsp:txXfrm>
    </dsp:sp>
    <dsp:sp modelId="{E6591237-3D8B-43E4-B081-05C9D6D20645}">
      <dsp:nvSpPr>
        <dsp:cNvPr id="0" name=""/>
        <dsp:cNvSpPr/>
      </dsp:nvSpPr>
      <dsp:spPr>
        <a:xfrm>
          <a:off x="461466" y="3453885"/>
          <a:ext cx="548067" cy="548067"/>
        </a:xfrm>
        <a:prstGeom prst="ellipse">
          <a:avLst/>
        </a:prstGeom>
        <a:blipFill rotWithShape="0">
          <a:blip xmlns:r="http://schemas.openxmlformats.org/officeDocument/2006/relationships" r:embed="rId1">
            <a:duotone>
              <a:schemeClr val="lt1">
                <a:hueOff val="0"/>
                <a:satOff val="0"/>
                <a:lumOff val="0"/>
                <a:alphaOff val="0"/>
                <a:tint val="30000"/>
                <a:satMod val="300000"/>
              </a:schemeClr>
              <a:schemeClr val="lt1">
                <a:hueOff val="0"/>
                <a:satOff val="0"/>
                <a:lumOff val="0"/>
                <a:alphaOff val="0"/>
                <a:tint val="40000"/>
                <a:satMod val="200000"/>
              </a:schemeClr>
            </a:duotone>
          </a:blip>
          <a:tile tx="0" ty="0" sx="70000" sy="70000" flip="none" algn="ctr"/>
        </a:blip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0BB44E3D-D29F-4DCC-AB2C-02D416C66E2C}">
      <dsp:nvSpPr>
        <dsp:cNvPr id="0" name=""/>
        <dsp:cNvSpPr/>
      </dsp:nvSpPr>
      <dsp:spPr>
        <a:xfrm>
          <a:off x="338441" y="4166758"/>
          <a:ext cx="8166103" cy="438453"/>
        </a:xfrm>
        <a:prstGeom prst="rect">
          <a:avLst/>
        </a:prstGeom>
        <a:blipFill rotWithShape="0">
          <a:blip xmlns:r="http://schemas.openxmlformats.org/officeDocument/2006/relationships" r:embed="rId1">
            <a:duotone>
              <a:schemeClr val="accent2">
                <a:hueOff val="0"/>
                <a:satOff val="0"/>
                <a:lumOff val="0"/>
                <a:alphaOff val="0"/>
                <a:tint val="30000"/>
                <a:satMod val="300000"/>
              </a:schemeClr>
              <a:schemeClr val="accent2">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8023" tIns="45720" rIns="45720" bIns="45720" numCol="1" spcCol="1270" anchor="ctr" anchorCtr="0">
          <a:noAutofit/>
        </a:bodyPr>
        <a:lstStyle/>
        <a:p>
          <a:pPr lvl="0" algn="l" defTabSz="800100">
            <a:lnSpc>
              <a:spcPct val="90000"/>
            </a:lnSpc>
            <a:spcBef>
              <a:spcPct val="0"/>
            </a:spcBef>
            <a:spcAft>
              <a:spcPct val="35000"/>
            </a:spcAft>
          </a:pPr>
          <a:r>
            <a:rPr lang="fr-FR" sz="1800" b="1" kern="1200" dirty="0" smtClean="0"/>
            <a:t>Plus d’APS</a:t>
          </a:r>
          <a:endParaRPr lang="fr-FR" sz="1800" b="1" kern="1200" dirty="0"/>
        </a:p>
      </dsp:txBody>
      <dsp:txXfrm>
        <a:off x="338441" y="4166758"/>
        <a:ext cx="8166103" cy="438453"/>
      </dsp:txXfrm>
    </dsp:sp>
    <dsp:sp modelId="{EA3BD6FC-4054-43B2-A8F7-340D99CEC520}">
      <dsp:nvSpPr>
        <dsp:cNvPr id="0" name=""/>
        <dsp:cNvSpPr/>
      </dsp:nvSpPr>
      <dsp:spPr>
        <a:xfrm>
          <a:off x="64407" y="4111952"/>
          <a:ext cx="548067" cy="548067"/>
        </a:xfrm>
        <a:prstGeom prst="ellipse">
          <a:avLst/>
        </a:prstGeom>
        <a:blipFill rotWithShape="0">
          <a:blip xmlns:r="http://schemas.openxmlformats.org/officeDocument/2006/relationships" r:embed="rId1">
            <a:duotone>
              <a:schemeClr val="lt1">
                <a:hueOff val="0"/>
                <a:satOff val="0"/>
                <a:lumOff val="0"/>
                <a:alphaOff val="0"/>
                <a:tint val="30000"/>
                <a:satMod val="300000"/>
              </a:schemeClr>
              <a:schemeClr val="lt1">
                <a:hueOff val="0"/>
                <a:satOff val="0"/>
                <a:lumOff val="0"/>
                <a:alphaOff val="0"/>
                <a:tint val="40000"/>
                <a:satMod val="200000"/>
              </a:schemeClr>
            </a:duotone>
          </a:blip>
          <a:tile tx="0" ty="0" sx="70000" sy="70000" flip="none" algn="ctr"/>
        </a:blip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7A5FC5-5839-4248-8C63-29A794D7B0EE}" type="datetimeFigureOut">
              <a:rPr lang="fr-FR" smtClean="0"/>
              <a:pPr/>
              <a:t>12/01/2015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48F7FD-83A3-43F0-9122-83220805B38E}" type="slidenum">
              <a:rPr lang="fr-FR" smtClean="0"/>
              <a:pPr/>
              <a:t>‹N°›</a:t>
            </a:fld>
            <a:endParaRPr lang="fr-FR"/>
          </a:p>
        </p:txBody>
      </p:sp>
    </p:spTree>
    <p:extLst>
      <p:ext uri="{BB962C8B-B14F-4D97-AF65-F5344CB8AC3E}">
        <p14:creationId xmlns:p14="http://schemas.microsoft.com/office/powerpoint/2010/main" val="2432079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mudcu.be/sketchpad/"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lides.html5rocks.com/"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t>Le langage HTML est un langage à balises : </a:t>
            </a:r>
            <a:br>
              <a:rPr lang="fr-FR" b="1" dirty="0" smtClean="0"/>
            </a:br>
            <a:r>
              <a:rPr lang="fr-FR" b="1" dirty="0" smtClean="0"/>
              <a:t>&lt;</a:t>
            </a:r>
            <a:r>
              <a:rPr lang="fr-FR" b="1" i="1" dirty="0" smtClean="0"/>
              <a:t>balise</a:t>
            </a:r>
            <a:r>
              <a:rPr lang="fr-FR" b="1" dirty="0" smtClean="0"/>
              <a:t>&gt; texte &lt;</a:t>
            </a:r>
            <a:r>
              <a:rPr lang="fr-FR" b="1" i="1" dirty="0" smtClean="0"/>
              <a:t>/balise</a:t>
            </a:r>
            <a:r>
              <a:rPr lang="fr-FR" b="1" dirty="0" smtClean="0"/>
              <a:t>&gt; </a:t>
            </a:r>
            <a:br>
              <a:rPr lang="fr-FR" b="1" dirty="0" smtClean="0"/>
            </a:br>
            <a:r>
              <a:rPr lang="fr-FR" b="1" dirty="0" smtClean="0"/>
              <a:t>Chaque balise a une signification particulière. </a:t>
            </a:r>
          </a:p>
          <a:p>
            <a:endParaRPr lang="fr-FR" dirty="0"/>
          </a:p>
        </p:txBody>
      </p:sp>
      <p:sp>
        <p:nvSpPr>
          <p:cNvPr id="4" name="Espace réservé du numéro de diapositive 3"/>
          <p:cNvSpPr>
            <a:spLocks noGrp="1"/>
          </p:cNvSpPr>
          <p:nvPr>
            <p:ph type="sldNum" sz="quarter" idx="10"/>
          </p:nvPr>
        </p:nvSpPr>
        <p:spPr/>
        <p:txBody>
          <a:bodyPr/>
          <a:lstStyle/>
          <a:p>
            <a:fld id="{BC48F7FD-83A3-43F0-9122-83220805B38E}"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0" cap="none" spc="0" normalizeH="0" baseline="0" noProof="0" dirty="0" smtClean="0">
                <a:ln>
                  <a:noFill/>
                </a:ln>
                <a:solidFill>
                  <a:schemeClr val="tx2"/>
                </a:solidFill>
                <a:effectLst/>
                <a:uLnTx/>
                <a:uFillTx/>
                <a:latin typeface="+mn-lt"/>
                <a:ea typeface="+mn-ea"/>
                <a:cs typeface="+mn-cs"/>
              </a:rPr>
              <a:t>Client-Side Form Validation</a:t>
            </a:r>
          </a:p>
          <a:p>
            <a:endParaRPr lang="fr-FR" dirty="0"/>
          </a:p>
        </p:txBody>
      </p:sp>
      <p:sp>
        <p:nvSpPr>
          <p:cNvPr id="4" name="Espace réservé du numéro de diapositive 3"/>
          <p:cNvSpPr>
            <a:spLocks noGrp="1"/>
          </p:cNvSpPr>
          <p:nvPr>
            <p:ph type="sldNum" sz="quarter" idx="10"/>
          </p:nvPr>
        </p:nvSpPr>
        <p:spPr/>
        <p:txBody>
          <a:bodyPr/>
          <a:lstStyle/>
          <a:p>
            <a:fld id="{BC48F7FD-83A3-43F0-9122-83220805B38E}" type="slidenum">
              <a:rPr lang="fr-FR" smtClean="0"/>
              <a:pPr/>
              <a:t>16</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Balise </a:t>
            </a:r>
            <a:r>
              <a:rPr lang="fr-FR" dirty="0" err="1" smtClean="0"/>
              <a:t>Video</a:t>
            </a:r>
            <a:endParaRPr lang="fr-FR" dirty="0"/>
          </a:p>
        </p:txBody>
      </p:sp>
      <p:sp>
        <p:nvSpPr>
          <p:cNvPr id="4" name="Espace réservé du numéro de diapositive 3"/>
          <p:cNvSpPr>
            <a:spLocks noGrp="1"/>
          </p:cNvSpPr>
          <p:nvPr>
            <p:ph type="sldNum" sz="quarter" idx="10"/>
          </p:nvPr>
        </p:nvSpPr>
        <p:spPr/>
        <p:txBody>
          <a:bodyPr/>
          <a:lstStyle/>
          <a:p>
            <a:fld id="{BC48F7FD-83A3-43F0-9122-83220805B38E}" type="slidenum">
              <a:rPr lang="fr-FR" smtClean="0"/>
              <a:pPr/>
              <a:t>19</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latin typeface="Arial"/>
              </a:rPr>
              <a:t>Exemples d’utilisation de </a:t>
            </a:r>
            <a:r>
              <a:rPr lang="fr-FR" dirty="0" err="1" smtClean="0">
                <a:latin typeface="Arial"/>
              </a:rPr>
              <a:t>canvas</a:t>
            </a:r>
            <a:r>
              <a:rPr lang="fr-FR" dirty="0" smtClean="0">
                <a:latin typeface="Arial"/>
              </a:rPr>
              <a:t>:</a:t>
            </a:r>
          </a:p>
          <a:p>
            <a:r>
              <a:rPr lang="fr-FR" dirty="0" smtClean="0">
                <a:latin typeface="Arial"/>
                <a:hlinkClick r:id="rId3"/>
              </a:rPr>
              <a:t>http://mudcu.be/sketchpad/</a:t>
            </a:r>
            <a:endParaRPr lang="fr-FR" dirty="0" smtClean="0">
              <a:latin typeface="Arial"/>
            </a:endParaRPr>
          </a:p>
          <a:p>
            <a:r>
              <a:rPr lang="fr-FR" dirty="0" smtClean="0">
                <a:hlinkClick r:id="rId4"/>
              </a:rPr>
              <a:t>http://slides.html5rocks.com/#svg-example-slide</a:t>
            </a:r>
            <a:endParaRPr lang="fr-FR" dirty="0" smtClean="0">
              <a:latin typeface="Arial"/>
            </a:endParaRPr>
          </a:p>
          <a:p>
            <a:endParaRPr lang="fr-FR" dirty="0"/>
          </a:p>
        </p:txBody>
      </p:sp>
      <p:sp>
        <p:nvSpPr>
          <p:cNvPr id="4" name="Espace réservé du numéro de diapositive 3"/>
          <p:cNvSpPr>
            <a:spLocks noGrp="1"/>
          </p:cNvSpPr>
          <p:nvPr>
            <p:ph type="sldNum" sz="quarter" idx="10"/>
          </p:nvPr>
        </p:nvSpPr>
        <p:spPr/>
        <p:txBody>
          <a:bodyPr/>
          <a:lstStyle/>
          <a:p>
            <a:fld id="{BC48F7FD-83A3-43F0-9122-83220805B38E}" type="slidenum">
              <a:rPr lang="fr-FR" smtClean="0"/>
              <a:pPr/>
              <a:t>21</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48F7FD-83A3-43F0-9122-83220805B38E}" type="slidenum">
              <a:rPr lang="fr-FR" smtClean="0"/>
              <a:pPr/>
              <a:t>25</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smtClean="0"/>
              <a:t>Example explained:</a:t>
            </a:r>
          </a:p>
          <a:p>
            <a:r>
              <a:rPr lang="en-US" dirty="0" smtClean="0"/>
              <a:t>Check if </a:t>
            </a:r>
            <a:r>
              <a:rPr lang="en-US" dirty="0" err="1" smtClean="0"/>
              <a:t>Geolocation</a:t>
            </a:r>
            <a:r>
              <a:rPr lang="en-US" dirty="0" smtClean="0"/>
              <a:t> is supported</a:t>
            </a:r>
          </a:p>
          <a:p>
            <a:r>
              <a:rPr lang="en-US" dirty="0" smtClean="0"/>
              <a:t>If supported, run the </a:t>
            </a:r>
            <a:r>
              <a:rPr lang="en-US" dirty="0" err="1" smtClean="0"/>
              <a:t>getCurrentPosition</a:t>
            </a:r>
            <a:r>
              <a:rPr lang="en-US" dirty="0" smtClean="0"/>
              <a:t>() method. If not, display a message to the user</a:t>
            </a:r>
          </a:p>
          <a:p>
            <a:r>
              <a:rPr lang="en-US" dirty="0" smtClean="0"/>
              <a:t>If the </a:t>
            </a:r>
            <a:r>
              <a:rPr lang="en-US" dirty="0" err="1" smtClean="0"/>
              <a:t>getCurrentPosition</a:t>
            </a:r>
            <a:r>
              <a:rPr lang="en-US" dirty="0" smtClean="0"/>
              <a:t>() method is successful, it returns a coordinates object to the function specified in the parameter ( </a:t>
            </a:r>
            <a:r>
              <a:rPr lang="en-US" dirty="0" err="1" smtClean="0"/>
              <a:t>showPosition</a:t>
            </a:r>
            <a:r>
              <a:rPr lang="en-US" dirty="0" smtClean="0"/>
              <a:t> )</a:t>
            </a:r>
          </a:p>
          <a:p>
            <a:r>
              <a:rPr lang="en-US" dirty="0" smtClean="0"/>
              <a:t>The </a:t>
            </a:r>
            <a:r>
              <a:rPr lang="en-US" dirty="0" err="1" smtClean="0"/>
              <a:t>showPosition</a:t>
            </a:r>
            <a:r>
              <a:rPr lang="en-US" dirty="0" smtClean="0"/>
              <a:t>() function gets the displays the Latitude and Longitude</a:t>
            </a:r>
          </a:p>
          <a:p>
            <a:r>
              <a:rPr lang="en-US" dirty="0" smtClean="0"/>
              <a:t>The example above is a very basic </a:t>
            </a:r>
            <a:r>
              <a:rPr lang="en-US" dirty="0" err="1" smtClean="0"/>
              <a:t>Geolocation</a:t>
            </a:r>
            <a:r>
              <a:rPr lang="en-US" dirty="0" smtClean="0"/>
              <a:t> script, with no error handling.</a:t>
            </a:r>
          </a:p>
          <a:p>
            <a:endParaRPr lang="fr-FR" dirty="0"/>
          </a:p>
        </p:txBody>
      </p:sp>
      <p:sp>
        <p:nvSpPr>
          <p:cNvPr id="4" name="Espace réservé du numéro de diapositive 3"/>
          <p:cNvSpPr>
            <a:spLocks noGrp="1"/>
          </p:cNvSpPr>
          <p:nvPr>
            <p:ph type="sldNum" sz="quarter" idx="10"/>
          </p:nvPr>
        </p:nvSpPr>
        <p:spPr/>
        <p:txBody>
          <a:bodyPr/>
          <a:lstStyle/>
          <a:p>
            <a:fld id="{BC48F7FD-83A3-43F0-9122-83220805B38E}" type="slidenum">
              <a:rPr lang="fr-FR" smtClean="0"/>
              <a:pPr/>
              <a:t>41</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smtClean="0"/>
              <a:t>Error Codes:</a:t>
            </a:r>
          </a:p>
          <a:p>
            <a:r>
              <a:rPr lang="en-US" dirty="0" smtClean="0"/>
              <a:t>Permission denied - The user did not allow </a:t>
            </a:r>
            <a:r>
              <a:rPr lang="en-US" dirty="0" err="1" smtClean="0"/>
              <a:t>Geolocation</a:t>
            </a:r>
            <a:endParaRPr lang="en-US" dirty="0" smtClean="0"/>
          </a:p>
          <a:p>
            <a:r>
              <a:rPr lang="en-US" dirty="0" smtClean="0"/>
              <a:t>Position unavailable - It is not possible to get the current location</a:t>
            </a:r>
          </a:p>
          <a:p>
            <a:r>
              <a:rPr lang="en-US" dirty="0" smtClean="0"/>
              <a:t>Timeout - The operation timed out</a:t>
            </a:r>
          </a:p>
          <a:p>
            <a:endParaRPr lang="fr-FR" dirty="0"/>
          </a:p>
        </p:txBody>
      </p:sp>
      <p:sp>
        <p:nvSpPr>
          <p:cNvPr id="4" name="Espace réservé du numéro de diapositive 3"/>
          <p:cNvSpPr>
            <a:spLocks noGrp="1"/>
          </p:cNvSpPr>
          <p:nvPr>
            <p:ph type="sldNum" sz="quarter" idx="10"/>
          </p:nvPr>
        </p:nvSpPr>
        <p:spPr/>
        <p:txBody>
          <a:bodyPr/>
          <a:lstStyle/>
          <a:p>
            <a:fld id="{BC48F7FD-83A3-43F0-9122-83220805B38E}" type="slidenum">
              <a:rPr lang="fr-FR" smtClean="0"/>
              <a:pPr/>
              <a:t>45</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r>
              <a:rPr lang="fr-FR" dirty="0" smtClean="0"/>
              <a:t/>
            </a:r>
            <a:br>
              <a:rPr lang="fr-FR" dirty="0" smtClean="0"/>
            </a:br>
            <a:r>
              <a:rPr lang="fr-FR" dirty="0" smtClean="0"/>
              <a:t>*avec HTML5 , le </a:t>
            </a:r>
            <a:r>
              <a:rPr lang="fr-FR" dirty="0" err="1" smtClean="0"/>
              <a:t>doctype</a:t>
            </a:r>
            <a:r>
              <a:rPr lang="fr-FR" dirty="0" smtClean="0"/>
              <a:t> devient &lt;!DOCTYPE html&gt; alors que avant, on spécifiait les modes stricts, transitionnels, etc... dans les </a:t>
            </a:r>
            <a:r>
              <a:rPr lang="fr-FR" dirty="0" err="1" smtClean="0"/>
              <a:t>doctype</a:t>
            </a:r>
            <a:r>
              <a:rPr lang="fr-FR" dirty="0" smtClean="0"/>
              <a:t>.</a:t>
            </a:r>
          </a:p>
          <a:p>
            <a:endParaRPr lang="fr-FR" dirty="0" smtClean="0"/>
          </a:p>
          <a:p>
            <a:r>
              <a:rPr lang="fr-FR" dirty="0" smtClean="0"/>
              <a:t>*il est nécessaire d'inclure le DOCTYPE correspondant à la version de XHTML utilisée, afin que les navigateurs puissent adapter leur rendu de la page</a:t>
            </a:r>
          </a:p>
          <a:p>
            <a:endParaRPr lang="fr-FR" dirty="0" smtClean="0"/>
          </a:p>
          <a:p>
            <a:r>
              <a:rPr lang="fr-FR" dirty="0" smtClean="0"/>
              <a:t>*</a:t>
            </a:r>
            <a:r>
              <a:rPr lang="fr-FR" dirty="0" err="1" smtClean="0"/>
              <a:t>Transitional</a:t>
            </a:r>
            <a:r>
              <a:rPr lang="fr-FR" dirty="0" smtClean="0"/>
              <a:t> indique au navigateur que la page utilise la syntaxe XHTML connue, mais utilise certains éléments en provenance de HTML4. </a:t>
            </a:r>
          </a:p>
          <a:p>
            <a:pPr>
              <a:buFont typeface="Arial" charset="0"/>
              <a:buChar char="•"/>
            </a:pPr>
            <a:r>
              <a:rPr lang="fr-FR" dirty="0" smtClean="0"/>
              <a:t>Ce DOCTYPE permet aux sites en HTML4 de passer en XHTML 1.0 avec un minimum d'efforts.</a:t>
            </a:r>
          </a:p>
          <a:p>
            <a:pPr>
              <a:buFont typeface="Arial" charset="0"/>
              <a:buChar char="•"/>
            </a:pPr>
            <a:r>
              <a:rPr lang="fr-FR" dirty="0" smtClean="0"/>
              <a:t>En quelque sorte, </a:t>
            </a:r>
            <a:r>
              <a:rPr lang="fr-FR" dirty="0" err="1" smtClean="0"/>
              <a:t>Transitionnal</a:t>
            </a:r>
            <a:r>
              <a:rPr lang="fr-FR" dirty="0" smtClean="0"/>
              <a:t> correspond à du XHTML affiché comme du HTML 4.</a:t>
            </a:r>
            <a:br>
              <a:rPr lang="fr-FR" dirty="0" smtClean="0"/>
            </a:br>
            <a:r>
              <a:rPr lang="fr-FR" dirty="0" smtClean="0"/>
              <a:t/>
            </a:r>
            <a:br>
              <a:rPr lang="fr-FR" dirty="0" smtClean="0"/>
            </a:br>
            <a:r>
              <a:rPr lang="fr-FR" dirty="0" smtClean="0"/>
              <a:t>*Strict, de son côté, déclenche chez les navigateurs récents le mode... Strict, bien plus rigoureux. Pour commencer, il considère l'utilisation de certaines balises issues de HTML4 comme malvenues, et en leur présence repasse en mode </a:t>
            </a:r>
            <a:r>
              <a:rPr lang="fr-FR" dirty="0" err="1" smtClean="0"/>
              <a:t>Quirks</a:t>
            </a:r>
            <a:r>
              <a:rPr lang="fr-FR" dirty="0" smtClean="0"/>
              <a:t>, ce qui n'est pas souhaitable. Ces balises éliminées sont </a:t>
            </a:r>
            <a:r>
              <a:rPr lang="fr-FR" dirty="0" err="1" smtClean="0"/>
              <a:t>dir</a:t>
            </a:r>
            <a:r>
              <a:rPr lang="fr-FR" dirty="0" smtClean="0"/>
              <a:t>, menu, center, </a:t>
            </a:r>
            <a:r>
              <a:rPr lang="fr-FR" dirty="0" err="1" smtClean="0"/>
              <a:t>isindex</a:t>
            </a:r>
            <a:r>
              <a:rPr lang="fr-FR" dirty="0" smtClean="0"/>
              <a:t>, applet, font, </a:t>
            </a:r>
            <a:r>
              <a:rPr lang="fr-FR" dirty="0" err="1" smtClean="0"/>
              <a:t>basefont</a:t>
            </a:r>
            <a:r>
              <a:rPr lang="fr-FR" dirty="0" smtClean="0"/>
              <a:t>, s, </a:t>
            </a:r>
            <a:r>
              <a:rPr lang="fr-FR" dirty="0" err="1" smtClean="0"/>
              <a:t>strike</a:t>
            </a:r>
            <a:r>
              <a:rPr lang="fr-FR" dirty="0" smtClean="0"/>
              <a:t>, u, </a:t>
            </a:r>
            <a:r>
              <a:rPr lang="fr-FR" dirty="0" err="1" smtClean="0"/>
              <a:t>iframe</a:t>
            </a:r>
            <a:r>
              <a:rPr lang="fr-FR" dirty="0" smtClean="0"/>
              <a:t> et </a:t>
            </a:r>
            <a:r>
              <a:rPr lang="fr-FR" dirty="0" err="1" smtClean="0"/>
              <a:t>noframes</a:t>
            </a:r>
            <a:r>
              <a:rPr lang="fr-FR" dirty="0" smtClean="0"/>
              <a:t>. Par ailleurs, nombre d'attributs se voient pareillement refusés.</a:t>
            </a:r>
            <a:br>
              <a:rPr lang="fr-FR" dirty="0" smtClean="0"/>
            </a:br>
            <a:r>
              <a:rPr lang="fr-FR" dirty="0" smtClean="0"/>
              <a:t/>
            </a:r>
            <a:br>
              <a:rPr lang="fr-FR" dirty="0" smtClean="0"/>
            </a:br>
            <a:r>
              <a:rPr lang="fr-FR" dirty="0" smtClean="0"/>
              <a:t>Strict correspond donc, comme on peut s'attendre, au niveau supérieur de la conception XHTML, tandis que </a:t>
            </a:r>
            <a:r>
              <a:rPr lang="fr-FR" dirty="0" err="1" smtClean="0"/>
              <a:t>Transtional</a:t>
            </a:r>
            <a:r>
              <a:rPr lang="fr-FR" dirty="0" smtClean="0"/>
              <a:t> permet la transition en douceur entre HTML et XHTML. </a:t>
            </a:r>
            <a:endParaRPr lang="fr-FR" dirty="0"/>
          </a:p>
        </p:txBody>
      </p:sp>
      <p:sp>
        <p:nvSpPr>
          <p:cNvPr id="4" name="Espace réservé du numéro de diapositive 3"/>
          <p:cNvSpPr>
            <a:spLocks noGrp="1"/>
          </p:cNvSpPr>
          <p:nvPr>
            <p:ph type="sldNum" sz="quarter" idx="10"/>
          </p:nvPr>
        </p:nvSpPr>
        <p:spPr/>
        <p:txBody>
          <a:bodyPr/>
          <a:lstStyle/>
          <a:p>
            <a:fld id="{BC48F7FD-83A3-43F0-9122-83220805B38E}" type="slidenum">
              <a:rPr lang="fr-FR" smtClean="0"/>
              <a:pPr/>
              <a:t>4</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terme </a:t>
            </a:r>
            <a:r>
              <a:rPr lang="fr-FR" i="1" dirty="0" err="1" smtClean="0"/>
              <a:t>div</a:t>
            </a:r>
            <a:r>
              <a:rPr lang="fr-FR" dirty="0" smtClean="0"/>
              <a:t> est pour division; un moyen de diviser ta page en différentes zones. </a:t>
            </a:r>
            <a:r>
              <a:rPr lang="fr-FR" i="1" dirty="0" smtClean="0"/>
              <a:t>C'est</a:t>
            </a:r>
            <a:r>
              <a:rPr lang="fr-FR" dirty="0" smtClean="0"/>
              <a:t> tout simplement une « partie » de ta page HTML.</a:t>
            </a:r>
          </a:p>
          <a:p>
            <a:r>
              <a:rPr lang="fr-FR" dirty="0" smtClean="0"/>
              <a:t>L’HTML5 introduit également un ensemble de nouvelles balises afin de donner plus de sémantique (de sens) à nos pages. Par exemple, au lieu d’utiliser une &lt;</a:t>
            </a:r>
            <a:r>
              <a:rPr lang="fr-FR" dirty="0" err="1" smtClean="0"/>
              <a:t>div</a:t>
            </a:r>
            <a:r>
              <a:rPr lang="fr-FR" dirty="0" smtClean="0"/>
              <a:t>&gt; avec un id=”header”, nous pouvons utiliser tout simplement la balise &lt;header&gt;. Parmi ces balises sémantiques on trouve entre autres </a:t>
            </a:r>
          </a:p>
          <a:p>
            <a:r>
              <a:rPr lang="fr-FR" dirty="0" smtClean="0"/>
              <a:t>&lt;header&gt; : Qui indique que l’élément est une en-tête</a:t>
            </a:r>
          </a:p>
          <a:p>
            <a:r>
              <a:rPr lang="fr-FR" dirty="0" smtClean="0"/>
              <a:t>&lt;</a:t>
            </a:r>
            <a:r>
              <a:rPr lang="fr-FR" dirty="0" err="1" smtClean="0"/>
              <a:t>footer</a:t>
            </a:r>
            <a:r>
              <a:rPr lang="fr-FR" dirty="0" smtClean="0"/>
              <a:t>&gt; : Qui indique que l’élément est un pied-de-page</a:t>
            </a:r>
          </a:p>
          <a:p>
            <a:r>
              <a:rPr lang="fr-FR" dirty="0" smtClean="0"/>
              <a:t>&lt;</a:t>
            </a:r>
            <a:r>
              <a:rPr lang="fr-FR" dirty="0" err="1" smtClean="0"/>
              <a:t>nav</a:t>
            </a:r>
            <a:r>
              <a:rPr lang="fr-FR" dirty="0" smtClean="0"/>
              <a:t>&gt; : Qui indique un élément de navigation tel qu’un menu</a:t>
            </a:r>
          </a:p>
          <a:p>
            <a:r>
              <a:rPr lang="fr-FR" dirty="0" smtClean="0"/>
              <a:t>&lt;</a:t>
            </a:r>
            <a:r>
              <a:rPr lang="fr-FR" dirty="0" err="1" smtClean="0"/>
              <a:t>aside</a:t>
            </a:r>
            <a:r>
              <a:rPr lang="fr-FR" dirty="0" smtClean="0"/>
              <a:t>&gt; : Qui correspond à une zone secondaire non liée au contenu principal de la page</a:t>
            </a:r>
          </a:p>
          <a:p>
            <a:r>
              <a:rPr lang="fr-FR" dirty="0" smtClean="0"/>
              <a:t>&lt;article&gt; : Qui représente une portion de la page qui garde un sens même séparée de l’ensemble de la page (comme un article de blog par exemple)</a:t>
            </a:r>
          </a:p>
          <a:p>
            <a:endParaRPr lang="fr-FR" dirty="0"/>
          </a:p>
        </p:txBody>
      </p:sp>
      <p:sp>
        <p:nvSpPr>
          <p:cNvPr id="4" name="Espace réservé du numéro de diapositive 3"/>
          <p:cNvSpPr>
            <a:spLocks noGrp="1"/>
          </p:cNvSpPr>
          <p:nvPr>
            <p:ph type="sldNum" sz="quarter" idx="10"/>
          </p:nvPr>
        </p:nvSpPr>
        <p:spPr/>
        <p:txBody>
          <a:bodyPr/>
          <a:lstStyle/>
          <a:p>
            <a:fld id="{BC48F7FD-83A3-43F0-9122-83220805B38E}" type="slidenum">
              <a:rPr lang="fr-FR" smtClean="0"/>
              <a:pPr/>
              <a:t>5</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sym typeface="Wingdings" pitchFamily="2" charset="2"/>
              </a:rPr>
              <a:t></a:t>
            </a:r>
            <a:r>
              <a:rPr lang="fr-FR" dirty="0" err="1" smtClean="0"/>
              <a:t>Meter</a:t>
            </a:r>
            <a:r>
              <a:rPr lang="fr-FR" dirty="0" smtClean="0"/>
              <a:t>: Définit une unité de mesure</a:t>
            </a:r>
          </a:p>
          <a:p>
            <a:r>
              <a:rPr lang="fr-FR" dirty="0" smtClean="0">
                <a:sym typeface="Wingdings" pitchFamily="2" charset="2"/>
              </a:rPr>
              <a:t></a:t>
            </a:r>
            <a:r>
              <a:rPr lang="fr-FR" dirty="0" smtClean="0"/>
              <a:t>Progress: Définit une progression</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sym typeface="Wingdings" pitchFamily="2" charset="2"/>
              </a:rPr>
              <a:t></a:t>
            </a:r>
            <a:r>
              <a:rPr lang="fr-FR" dirty="0" err="1" smtClean="0"/>
              <a:t>Datagrid</a:t>
            </a:r>
            <a:r>
              <a:rPr lang="fr-FR" dirty="0" smtClean="0"/>
              <a:t>: Le </a:t>
            </a:r>
            <a:r>
              <a:rPr lang="fr-FR" dirty="0" err="1" smtClean="0"/>
              <a:t>DataGrid</a:t>
            </a:r>
            <a:r>
              <a:rPr lang="fr-FR" dirty="0" smtClean="0"/>
              <a:t> est un élément graphique qui va nous permettre d'afficher des données récupérées sur une Base de Données. Son utilisation est très simple et le rendu final est agréable.</a:t>
            </a:r>
          </a:p>
          <a:p>
            <a:r>
              <a:rPr lang="fr-FR" dirty="0" smtClean="0">
                <a:sym typeface="Wingdings" pitchFamily="2" charset="2"/>
              </a:rPr>
              <a:t></a:t>
            </a:r>
            <a:r>
              <a:rPr lang="fr-FR" dirty="0" err="1" smtClean="0"/>
              <a:t>Time:Définit</a:t>
            </a:r>
            <a:r>
              <a:rPr lang="fr-FR" dirty="0" smtClean="0"/>
              <a:t> une unité de temps</a:t>
            </a:r>
          </a:p>
          <a:p>
            <a:r>
              <a:rPr lang="fr-FR" dirty="0" smtClean="0">
                <a:sym typeface="Wingdings" pitchFamily="2" charset="2"/>
              </a:rPr>
              <a:t></a:t>
            </a:r>
            <a:r>
              <a:rPr lang="fr-FR" dirty="0" err="1" smtClean="0"/>
              <a:t>Svg:Définit</a:t>
            </a:r>
            <a:r>
              <a:rPr lang="fr-FR" dirty="0" smtClean="0"/>
              <a:t> une image vectorielle</a:t>
            </a:r>
          </a:p>
          <a:p>
            <a:r>
              <a:rPr lang="fr-FR" dirty="0" smtClean="0">
                <a:sym typeface="Wingdings" pitchFamily="2" charset="2"/>
              </a:rPr>
              <a:t></a:t>
            </a:r>
            <a:r>
              <a:rPr lang="fr-FR" dirty="0" smtClean="0"/>
              <a:t>Menu:  Définit un menu en liste</a:t>
            </a:r>
          </a:p>
          <a:p>
            <a:r>
              <a:rPr lang="fr-FR" dirty="0" smtClean="0">
                <a:sym typeface="Wingdings" pitchFamily="2" charset="2"/>
              </a:rPr>
              <a:t></a:t>
            </a:r>
            <a:r>
              <a:rPr lang="fr-FR" dirty="0" smtClean="0"/>
              <a:t>Command: Définit un bouton de commande</a:t>
            </a:r>
          </a:p>
          <a:p>
            <a:r>
              <a:rPr lang="fr-FR" dirty="0" smtClean="0">
                <a:sym typeface="Wingdings" pitchFamily="2" charset="2"/>
              </a:rPr>
              <a:t></a:t>
            </a:r>
            <a:r>
              <a:rPr lang="fr-FR" dirty="0" err="1" smtClean="0"/>
              <a:t>Embed:Définit</a:t>
            </a:r>
            <a:r>
              <a:rPr lang="fr-FR" dirty="0" smtClean="0"/>
              <a:t> un contenu extérieur (audio, vidéo …)</a:t>
            </a:r>
          </a:p>
          <a:p>
            <a:r>
              <a:rPr lang="fr-FR" dirty="0" smtClean="0">
                <a:sym typeface="Wingdings" pitchFamily="2" charset="2"/>
              </a:rPr>
              <a:t></a:t>
            </a:r>
            <a:r>
              <a:rPr lang="fr-FR" dirty="0" smtClean="0"/>
              <a:t>Figure: Définit un groupe d’élément multimédia</a:t>
            </a:r>
          </a:p>
          <a:p>
            <a:r>
              <a:rPr lang="fr-FR" dirty="0" smtClean="0">
                <a:sym typeface="Wingdings" pitchFamily="2" charset="2"/>
              </a:rPr>
              <a:t></a:t>
            </a:r>
            <a:r>
              <a:rPr lang="fr-FR" dirty="0" err="1" smtClean="0"/>
              <a:t>Details:Définit</a:t>
            </a:r>
            <a:r>
              <a:rPr lang="fr-FR" dirty="0" smtClean="0"/>
              <a:t> les détails d’un élément</a:t>
            </a:r>
          </a:p>
          <a:p>
            <a:r>
              <a:rPr lang="fr-FR" dirty="0" smtClean="0">
                <a:sym typeface="Wingdings" pitchFamily="2" charset="2"/>
              </a:rPr>
              <a:t></a:t>
            </a:r>
            <a:r>
              <a:rPr lang="fr-FR" dirty="0" err="1" smtClean="0"/>
              <a:t>Dialog</a:t>
            </a:r>
            <a:r>
              <a:rPr lang="fr-FR" dirty="0" smtClean="0"/>
              <a:t>: L'élément </a:t>
            </a:r>
            <a:r>
              <a:rPr lang="fr-FR" dirty="0" err="1" smtClean="0"/>
              <a:t>dialog</a:t>
            </a:r>
            <a:r>
              <a:rPr lang="fr-FR" dirty="0" smtClean="0"/>
              <a:t> signale une conversation. Il contient des éléments </a:t>
            </a:r>
            <a:r>
              <a:rPr lang="fr-FR" dirty="0" err="1" smtClean="0"/>
              <a:t>dt</a:t>
            </a:r>
            <a:r>
              <a:rPr lang="fr-FR" dirty="0" smtClean="0"/>
              <a:t> que l'on utilise pour identifier un locuteur, ainsi que des éléments dd qui contiennent les paroles du locuteur. Par exemple:</a:t>
            </a:r>
          </a:p>
          <a:p>
            <a:endParaRPr lang="fr-FR" dirty="0"/>
          </a:p>
        </p:txBody>
      </p:sp>
      <p:sp>
        <p:nvSpPr>
          <p:cNvPr id="4" name="Espace réservé du numéro de diapositive 3"/>
          <p:cNvSpPr>
            <a:spLocks noGrp="1"/>
          </p:cNvSpPr>
          <p:nvPr>
            <p:ph type="sldNum" sz="quarter" idx="10"/>
          </p:nvPr>
        </p:nvSpPr>
        <p:spPr/>
        <p:txBody>
          <a:bodyPr/>
          <a:lstStyle/>
          <a:p>
            <a:fld id="{BC48F7FD-83A3-43F0-9122-83220805B38E}" type="slidenum">
              <a:rPr lang="fr-FR" smtClean="0"/>
              <a:pPr/>
              <a:t>9</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sym typeface="Wingdings" pitchFamily="2" charset="2"/>
              </a:rPr>
              <a:t></a:t>
            </a:r>
            <a:r>
              <a:rPr lang="fr-FR" dirty="0" err="1" smtClean="0"/>
              <a:t>Meter</a:t>
            </a:r>
            <a:r>
              <a:rPr lang="fr-FR" dirty="0" smtClean="0"/>
              <a:t>: Définit une unité de mesure</a:t>
            </a:r>
          </a:p>
          <a:p>
            <a:r>
              <a:rPr lang="fr-FR" dirty="0" smtClean="0">
                <a:sym typeface="Wingdings" pitchFamily="2" charset="2"/>
              </a:rPr>
              <a:t></a:t>
            </a:r>
            <a:r>
              <a:rPr lang="fr-FR" dirty="0" smtClean="0"/>
              <a:t>Progress: Définit une progression</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sym typeface="Wingdings" pitchFamily="2" charset="2"/>
              </a:rPr>
              <a:t></a:t>
            </a:r>
            <a:r>
              <a:rPr lang="fr-FR" dirty="0" err="1" smtClean="0"/>
              <a:t>Datagrid</a:t>
            </a:r>
            <a:r>
              <a:rPr lang="fr-FR" dirty="0" smtClean="0"/>
              <a:t>: Le </a:t>
            </a:r>
            <a:r>
              <a:rPr lang="fr-FR" dirty="0" err="1" smtClean="0"/>
              <a:t>DataGrid</a:t>
            </a:r>
            <a:r>
              <a:rPr lang="fr-FR" dirty="0" smtClean="0"/>
              <a:t> est un élément graphique qui va nous permettre d'afficher des données récupérées sur une Base de Données. Sont utilisation est très simple et le rendu final est agréable.</a:t>
            </a:r>
          </a:p>
          <a:p>
            <a:r>
              <a:rPr lang="fr-FR" dirty="0" smtClean="0">
                <a:sym typeface="Wingdings" pitchFamily="2" charset="2"/>
              </a:rPr>
              <a:t></a:t>
            </a:r>
            <a:r>
              <a:rPr lang="fr-FR" dirty="0" err="1" smtClean="0"/>
              <a:t>Time:Définit</a:t>
            </a:r>
            <a:r>
              <a:rPr lang="fr-FR" dirty="0" smtClean="0"/>
              <a:t> une unité de temps</a:t>
            </a:r>
          </a:p>
          <a:p>
            <a:r>
              <a:rPr lang="fr-FR" dirty="0" smtClean="0">
                <a:sym typeface="Wingdings" pitchFamily="2" charset="2"/>
              </a:rPr>
              <a:t></a:t>
            </a:r>
            <a:r>
              <a:rPr lang="fr-FR" dirty="0" err="1" smtClean="0"/>
              <a:t>Svg:Définit</a:t>
            </a:r>
            <a:r>
              <a:rPr lang="fr-FR" dirty="0" smtClean="0"/>
              <a:t> une image vectorielle</a:t>
            </a:r>
          </a:p>
          <a:p>
            <a:r>
              <a:rPr lang="fr-FR" dirty="0" smtClean="0">
                <a:sym typeface="Wingdings" pitchFamily="2" charset="2"/>
              </a:rPr>
              <a:t></a:t>
            </a:r>
            <a:r>
              <a:rPr lang="fr-FR" dirty="0" smtClean="0"/>
              <a:t>Menu:  Définit un menu en liste</a:t>
            </a:r>
          </a:p>
          <a:p>
            <a:r>
              <a:rPr lang="fr-FR" dirty="0" smtClean="0">
                <a:sym typeface="Wingdings" pitchFamily="2" charset="2"/>
              </a:rPr>
              <a:t></a:t>
            </a:r>
            <a:r>
              <a:rPr lang="fr-FR" dirty="0" smtClean="0"/>
              <a:t>Command: Définit un bouton de commande</a:t>
            </a:r>
          </a:p>
          <a:p>
            <a:r>
              <a:rPr lang="fr-FR" dirty="0" smtClean="0">
                <a:sym typeface="Wingdings" pitchFamily="2" charset="2"/>
              </a:rPr>
              <a:t></a:t>
            </a:r>
            <a:r>
              <a:rPr lang="fr-FR" dirty="0" err="1" smtClean="0"/>
              <a:t>Embed:Définit</a:t>
            </a:r>
            <a:r>
              <a:rPr lang="fr-FR" dirty="0" smtClean="0"/>
              <a:t> un contenu extérieur (audio, vidéo …)</a:t>
            </a:r>
          </a:p>
          <a:p>
            <a:r>
              <a:rPr lang="fr-FR" dirty="0" smtClean="0">
                <a:sym typeface="Wingdings" pitchFamily="2" charset="2"/>
              </a:rPr>
              <a:t></a:t>
            </a:r>
            <a:r>
              <a:rPr lang="fr-FR" dirty="0" smtClean="0"/>
              <a:t>Figure: Définit un groupe d’élément multimédia</a:t>
            </a:r>
          </a:p>
          <a:p>
            <a:r>
              <a:rPr lang="fr-FR" dirty="0" smtClean="0">
                <a:sym typeface="Wingdings" pitchFamily="2" charset="2"/>
              </a:rPr>
              <a:t></a:t>
            </a:r>
            <a:r>
              <a:rPr lang="fr-FR" dirty="0" err="1" smtClean="0"/>
              <a:t>Details:Définit</a:t>
            </a:r>
            <a:r>
              <a:rPr lang="fr-FR" dirty="0" smtClean="0"/>
              <a:t> les détails d’un élément</a:t>
            </a:r>
          </a:p>
          <a:p>
            <a:r>
              <a:rPr lang="fr-FR" dirty="0" smtClean="0">
                <a:sym typeface="Wingdings" pitchFamily="2" charset="2"/>
              </a:rPr>
              <a:t></a:t>
            </a:r>
            <a:r>
              <a:rPr lang="fr-FR" dirty="0" err="1" smtClean="0"/>
              <a:t>Dialog</a:t>
            </a:r>
            <a:r>
              <a:rPr lang="fr-FR" dirty="0" smtClean="0"/>
              <a:t>: L'élément </a:t>
            </a:r>
            <a:r>
              <a:rPr lang="fr-FR" dirty="0" err="1" smtClean="0"/>
              <a:t>dialog</a:t>
            </a:r>
            <a:r>
              <a:rPr lang="fr-FR" dirty="0" smtClean="0"/>
              <a:t> signale une conversation. Il contient des éléments </a:t>
            </a:r>
            <a:r>
              <a:rPr lang="fr-FR" dirty="0" err="1" smtClean="0"/>
              <a:t>dt</a:t>
            </a:r>
            <a:r>
              <a:rPr lang="fr-FR" dirty="0" smtClean="0"/>
              <a:t> que l'on utilise pour identifier un locuteur, ainsi que des éléments dd qui contiennent les paroles du locuteur. Par exemple:</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BC48F7FD-83A3-43F0-9122-83220805B38E}" type="slidenum">
              <a:rPr lang="fr-FR" smtClean="0"/>
              <a:pPr/>
              <a:t>10</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sym typeface="Wingdings" pitchFamily="2" charset="2"/>
              </a:rPr>
              <a:t></a:t>
            </a:r>
            <a:r>
              <a:rPr lang="fr-FR" dirty="0" err="1" smtClean="0"/>
              <a:t>Meter</a:t>
            </a:r>
            <a:r>
              <a:rPr lang="fr-FR" dirty="0" smtClean="0"/>
              <a:t>: Définit une unité de mesure</a:t>
            </a:r>
          </a:p>
          <a:p>
            <a:r>
              <a:rPr lang="fr-FR" dirty="0" smtClean="0">
                <a:sym typeface="Wingdings" pitchFamily="2" charset="2"/>
              </a:rPr>
              <a:t></a:t>
            </a:r>
            <a:r>
              <a:rPr lang="fr-FR" dirty="0" smtClean="0"/>
              <a:t>Progress: Définit une progression</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sym typeface="Wingdings" pitchFamily="2" charset="2"/>
              </a:rPr>
              <a:t></a:t>
            </a:r>
            <a:r>
              <a:rPr lang="fr-FR" dirty="0" err="1" smtClean="0"/>
              <a:t>Datagrid</a:t>
            </a:r>
            <a:r>
              <a:rPr lang="fr-FR" dirty="0" smtClean="0"/>
              <a:t>: Le </a:t>
            </a:r>
            <a:r>
              <a:rPr lang="fr-FR" dirty="0" err="1" smtClean="0"/>
              <a:t>DataGrid</a:t>
            </a:r>
            <a:r>
              <a:rPr lang="fr-FR" dirty="0" smtClean="0"/>
              <a:t> est un élément graphique qui va nous permettre d'afficher des données récupérées sur une Base de Données. </a:t>
            </a:r>
            <a:r>
              <a:rPr lang="fr-FR" smtClean="0"/>
              <a:t>Son </a:t>
            </a:r>
            <a:r>
              <a:rPr lang="fr-FR" dirty="0" smtClean="0"/>
              <a:t>utilisation est très simple et le rendu final est agréable.</a:t>
            </a:r>
          </a:p>
          <a:p>
            <a:r>
              <a:rPr lang="fr-FR" dirty="0" smtClean="0">
                <a:sym typeface="Wingdings" pitchFamily="2" charset="2"/>
              </a:rPr>
              <a:t></a:t>
            </a:r>
            <a:r>
              <a:rPr lang="fr-FR" dirty="0" err="1" smtClean="0"/>
              <a:t>Time:Définit</a:t>
            </a:r>
            <a:r>
              <a:rPr lang="fr-FR" dirty="0" smtClean="0"/>
              <a:t> une unité de temps</a:t>
            </a:r>
          </a:p>
          <a:p>
            <a:r>
              <a:rPr lang="fr-FR" dirty="0" smtClean="0">
                <a:sym typeface="Wingdings" pitchFamily="2" charset="2"/>
              </a:rPr>
              <a:t></a:t>
            </a:r>
            <a:r>
              <a:rPr lang="fr-FR" dirty="0" err="1" smtClean="0"/>
              <a:t>Svg:Définit</a:t>
            </a:r>
            <a:r>
              <a:rPr lang="fr-FR" dirty="0" smtClean="0"/>
              <a:t> une image vectorielle</a:t>
            </a:r>
          </a:p>
          <a:p>
            <a:r>
              <a:rPr lang="fr-FR" dirty="0" smtClean="0">
                <a:sym typeface="Wingdings" pitchFamily="2" charset="2"/>
              </a:rPr>
              <a:t></a:t>
            </a:r>
            <a:r>
              <a:rPr lang="fr-FR" dirty="0" smtClean="0"/>
              <a:t>Menu:  Définit un menu en liste</a:t>
            </a:r>
          </a:p>
          <a:p>
            <a:r>
              <a:rPr lang="fr-FR" dirty="0" smtClean="0">
                <a:sym typeface="Wingdings" pitchFamily="2" charset="2"/>
              </a:rPr>
              <a:t></a:t>
            </a:r>
            <a:r>
              <a:rPr lang="fr-FR" dirty="0" smtClean="0"/>
              <a:t>Command: Définit un bouton de commande</a:t>
            </a:r>
          </a:p>
          <a:p>
            <a:r>
              <a:rPr lang="fr-FR" dirty="0" smtClean="0">
                <a:sym typeface="Wingdings" pitchFamily="2" charset="2"/>
              </a:rPr>
              <a:t></a:t>
            </a:r>
            <a:r>
              <a:rPr lang="fr-FR" dirty="0" err="1" smtClean="0"/>
              <a:t>Embed:Définit</a:t>
            </a:r>
            <a:r>
              <a:rPr lang="fr-FR" dirty="0" smtClean="0"/>
              <a:t> un contenu extérieur (audio, vidéo …)</a:t>
            </a:r>
          </a:p>
          <a:p>
            <a:r>
              <a:rPr lang="fr-FR" dirty="0" smtClean="0">
                <a:sym typeface="Wingdings" pitchFamily="2" charset="2"/>
              </a:rPr>
              <a:t></a:t>
            </a:r>
            <a:r>
              <a:rPr lang="fr-FR" dirty="0" smtClean="0"/>
              <a:t>Figure: Définit un groupe d’élément multimédia</a:t>
            </a:r>
          </a:p>
          <a:p>
            <a:r>
              <a:rPr lang="fr-FR" dirty="0" smtClean="0">
                <a:sym typeface="Wingdings" pitchFamily="2" charset="2"/>
              </a:rPr>
              <a:t></a:t>
            </a:r>
            <a:r>
              <a:rPr lang="fr-FR" dirty="0" err="1" smtClean="0"/>
              <a:t>Details:Définit</a:t>
            </a:r>
            <a:r>
              <a:rPr lang="fr-FR" dirty="0" smtClean="0"/>
              <a:t> les détails d’un élément</a:t>
            </a:r>
          </a:p>
          <a:p>
            <a:r>
              <a:rPr lang="fr-FR" dirty="0" smtClean="0">
                <a:sym typeface="Wingdings" pitchFamily="2" charset="2"/>
              </a:rPr>
              <a:t></a:t>
            </a:r>
            <a:r>
              <a:rPr lang="fr-FR" dirty="0" err="1" smtClean="0"/>
              <a:t>Dialog</a:t>
            </a:r>
            <a:r>
              <a:rPr lang="fr-FR" dirty="0" smtClean="0"/>
              <a:t>: L'élément </a:t>
            </a:r>
            <a:r>
              <a:rPr lang="fr-FR" dirty="0" err="1" smtClean="0"/>
              <a:t>dialog</a:t>
            </a:r>
            <a:r>
              <a:rPr lang="fr-FR" dirty="0" smtClean="0"/>
              <a:t> signale une conversation. Il contient des éléments </a:t>
            </a:r>
            <a:r>
              <a:rPr lang="fr-FR" dirty="0" err="1" smtClean="0"/>
              <a:t>dt</a:t>
            </a:r>
            <a:r>
              <a:rPr lang="fr-FR" dirty="0" smtClean="0"/>
              <a:t> que l'on utilise pour identifier un locuteur, ainsi que des éléments dd qui contiennent les paroles du locuteur. Par exemple:</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BC48F7FD-83A3-43F0-9122-83220805B38E}" type="slidenum">
              <a:rPr lang="fr-FR" smtClean="0"/>
              <a:pPr/>
              <a:t>11</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sym typeface="Wingdings" pitchFamily="2" charset="2"/>
              </a:rPr>
              <a:t></a:t>
            </a:r>
            <a:r>
              <a:rPr lang="fr-FR" dirty="0" err="1" smtClean="0"/>
              <a:t>Meter</a:t>
            </a:r>
            <a:r>
              <a:rPr lang="fr-FR" dirty="0" smtClean="0"/>
              <a:t>: Définit une unité de mesure</a:t>
            </a:r>
          </a:p>
          <a:p>
            <a:r>
              <a:rPr lang="fr-FR" dirty="0" smtClean="0">
                <a:sym typeface="Wingdings" pitchFamily="2" charset="2"/>
              </a:rPr>
              <a:t></a:t>
            </a:r>
            <a:r>
              <a:rPr lang="fr-FR" dirty="0" smtClean="0"/>
              <a:t>Progress: Définit une progression</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sym typeface="Wingdings" pitchFamily="2" charset="2"/>
              </a:rPr>
              <a:t></a:t>
            </a:r>
            <a:r>
              <a:rPr lang="fr-FR" dirty="0" err="1" smtClean="0"/>
              <a:t>Datagrid</a:t>
            </a:r>
            <a:r>
              <a:rPr lang="fr-FR" dirty="0" smtClean="0"/>
              <a:t>: Le </a:t>
            </a:r>
            <a:r>
              <a:rPr lang="fr-FR" dirty="0" err="1" smtClean="0"/>
              <a:t>DataGrid</a:t>
            </a:r>
            <a:r>
              <a:rPr lang="fr-FR" dirty="0" smtClean="0"/>
              <a:t> est un élément graphique qui va nous permettre d'afficher des données récupérées sur une Base de Données. Sont utilisation est très simple et le rendu final est agréable.</a:t>
            </a:r>
          </a:p>
          <a:p>
            <a:r>
              <a:rPr lang="fr-FR" dirty="0" smtClean="0">
                <a:sym typeface="Wingdings" pitchFamily="2" charset="2"/>
              </a:rPr>
              <a:t></a:t>
            </a:r>
            <a:r>
              <a:rPr lang="fr-FR" dirty="0" err="1" smtClean="0"/>
              <a:t>Time:Définit</a:t>
            </a:r>
            <a:r>
              <a:rPr lang="fr-FR" dirty="0" smtClean="0"/>
              <a:t> une unité de temps</a:t>
            </a:r>
          </a:p>
          <a:p>
            <a:r>
              <a:rPr lang="fr-FR" dirty="0" smtClean="0">
                <a:sym typeface="Wingdings" pitchFamily="2" charset="2"/>
              </a:rPr>
              <a:t></a:t>
            </a:r>
            <a:r>
              <a:rPr lang="fr-FR" dirty="0" err="1" smtClean="0"/>
              <a:t>Svg:Définit</a:t>
            </a:r>
            <a:r>
              <a:rPr lang="fr-FR" dirty="0" smtClean="0"/>
              <a:t> une image vectorielle</a:t>
            </a:r>
          </a:p>
          <a:p>
            <a:r>
              <a:rPr lang="fr-FR" dirty="0" smtClean="0">
                <a:sym typeface="Wingdings" pitchFamily="2" charset="2"/>
              </a:rPr>
              <a:t></a:t>
            </a:r>
            <a:r>
              <a:rPr lang="fr-FR" dirty="0" smtClean="0"/>
              <a:t>Menu:  Définit un menu en liste</a:t>
            </a:r>
          </a:p>
          <a:p>
            <a:r>
              <a:rPr lang="fr-FR" dirty="0" smtClean="0">
                <a:sym typeface="Wingdings" pitchFamily="2" charset="2"/>
              </a:rPr>
              <a:t></a:t>
            </a:r>
            <a:r>
              <a:rPr lang="fr-FR" dirty="0" smtClean="0"/>
              <a:t>Command: Définit un bouton de commande</a:t>
            </a:r>
          </a:p>
          <a:p>
            <a:r>
              <a:rPr lang="fr-FR" dirty="0" smtClean="0">
                <a:sym typeface="Wingdings" pitchFamily="2" charset="2"/>
              </a:rPr>
              <a:t></a:t>
            </a:r>
            <a:r>
              <a:rPr lang="fr-FR" dirty="0" err="1" smtClean="0"/>
              <a:t>Embed:Définit</a:t>
            </a:r>
            <a:r>
              <a:rPr lang="fr-FR" dirty="0" smtClean="0"/>
              <a:t> un contenu extérieur (audio, vidéo …)</a:t>
            </a:r>
          </a:p>
          <a:p>
            <a:r>
              <a:rPr lang="fr-FR" dirty="0" smtClean="0">
                <a:sym typeface="Wingdings" pitchFamily="2" charset="2"/>
              </a:rPr>
              <a:t></a:t>
            </a:r>
            <a:r>
              <a:rPr lang="fr-FR" dirty="0" smtClean="0"/>
              <a:t>Figure: Définit un groupe d’élément multimédia</a:t>
            </a:r>
          </a:p>
          <a:p>
            <a:r>
              <a:rPr lang="fr-FR" dirty="0" smtClean="0">
                <a:sym typeface="Wingdings" pitchFamily="2" charset="2"/>
              </a:rPr>
              <a:t></a:t>
            </a:r>
            <a:r>
              <a:rPr lang="fr-FR" dirty="0" err="1" smtClean="0"/>
              <a:t>Details:Définit</a:t>
            </a:r>
            <a:r>
              <a:rPr lang="fr-FR" dirty="0" smtClean="0"/>
              <a:t> les détails d’un élément</a:t>
            </a:r>
          </a:p>
          <a:p>
            <a:r>
              <a:rPr lang="fr-FR" dirty="0" smtClean="0">
                <a:sym typeface="Wingdings" pitchFamily="2" charset="2"/>
              </a:rPr>
              <a:t></a:t>
            </a:r>
            <a:r>
              <a:rPr lang="fr-FR" dirty="0" err="1" smtClean="0"/>
              <a:t>Dialog</a:t>
            </a:r>
            <a:r>
              <a:rPr lang="fr-FR" dirty="0" smtClean="0"/>
              <a:t>: L'élément </a:t>
            </a:r>
            <a:r>
              <a:rPr lang="fr-FR" dirty="0" err="1" smtClean="0"/>
              <a:t>dialog</a:t>
            </a:r>
            <a:r>
              <a:rPr lang="fr-FR" dirty="0" smtClean="0"/>
              <a:t> signale une conversation. Il contient des éléments </a:t>
            </a:r>
            <a:r>
              <a:rPr lang="fr-FR" dirty="0" err="1" smtClean="0"/>
              <a:t>dt</a:t>
            </a:r>
            <a:r>
              <a:rPr lang="fr-FR" dirty="0" smtClean="0"/>
              <a:t> que l'on utilise pour identifier un locuteur, ainsi que des éléments dd qui contiennent les paroles du locuteur. Par exemple:</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BC48F7FD-83A3-43F0-9122-83220805B38E}" type="slidenum">
              <a:rPr lang="fr-FR" smtClean="0"/>
              <a:pPr/>
              <a:t>12</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http://www.quackit.com/html_5/tags/html_meter_tag.cfm</a:t>
            </a:r>
            <a:endParaRPr lang="fr-FR" dirty="0"/>
          </a:p>
        </p:txBody>
      </p:sp>
      <p:sp>
        <p:nvSpPr>
          <p:cNvPr id="4" name="Espace réservé du numéro de diapositive 3"/>
          <p:cNvSpPr>
            <a:spLocks noGrp="1"/>
          </p:cNvSpPr>
          <p:nvPr>
            <p:ph type="sldNum" sz="quarter" idx="10"/>
          </p:nvPr>
        </p:nvSpPr>
        <p:spPr/>
        <p:txBody>
          <a:bodyPr/>
          <a:lstStyle/>
          <a:p>
            <a:fld id="{BC48F7FD-83A3-43F0-9122-83220805B38E}" type="slidenum">
              <a:rPr lang="fr-FR" smtClean="0"/>
              <a:pPr/>
              <a:t>13</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Les bouveaux </a:t>
            </a:r>
            <a:r>
              <a:rPr lang="fr-FR" dirty="0" err="1" smtClean="0"/>
              <a:t>controls</a:t>
            </a:r>
            <a:endParaRPr lang="fr-FR" dirty="0"/>
          </a:p>
        </p:txBody>
      </p:sp>
      <p:sp>
        <p:nvSpPr>
          <p:cNvPr id="4" name="Espace réservé du numéro de diapositive 3"/>
          <p:cNvSpPr>
            <a:spLocks noGrp="1"/>
          </p:cNvSpPr>
          <p:nvPr>
            <p:ph type="sldNum" sz="quarter" idx="10"/>
          </p:nvPr>
        </p:nvSpPr>
        <p:spPr/>
        <p:txBody>
          <a:bodyPr/>
          <a:lstStyle/>
          <a:p>
            <a:fld id="{BC48F7FD-83A3-43F0-9122-83220805B38E}" type="slidenum">
              <a:rPr lang="fr-FR" smtClean="0"/>
              <a:pPr/>
              <a:t>15</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endParaRPr lang="es-ES"/>
          </a:p>
        </p:txBody>
      </p:sp>
      <p:sp>
        <p:nvSpPr>
          <p:cNvPr id="17" name="Espace réservé du pied de page 16"/>
          <p:cNvSpPr>
            <a:spLocks noGrp="1"/>
          </p:cNvSpPr>
          <p:nvPr>
            <p:ph type="ftr" sz="quarter" idx="11"/>
          </p:nvPr>
        </p:nvSpPr>
        <p:spPr/>
        <p:txBody>
          <a:bodyPr/>
          <a:lstStyle/>
          <a:p>
            <a:r>
              <a:rPr lang="es-ES" smtClean="0"/>
              <a:t>UP WEB ESPRIT</a:t>
            </a:r>
            <a:endParaRPr lang="es-ES"/>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F3FF0126-B8D0-453A-B659-9FA28511E0AA}" type="slidenum">
              <a:rPr lang="es-ES" smtClean="0"/>
              <a:pPr/>
              <a:t>‹N°›</a:t>
            </a:fld>
            <a:endParaRPr lang="es-E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endParaRPr lang="es-ES"/>
          </a:p>
        </p:txBody>
      </p:sp>
      <p:sp>
        <p:nvSpPr>
          <p:cNvPr id="5" name="Espace réservé du pied de page 4"/>
          <p:cNvSpPr>
            <a:spLocks noGrp="1"/>
          </p:cNvSpPr>
          <p:nvPr>
            <p:ph type="ftr" sz="quarter" idx="11"/>
          </p:nvPr>
        </p:nvSpPr>
        <p:spPr/>
        <p:txBody>
          <a:bodyPr/>
          <a:lstStyle/>
          <a:p>
            <a:r>
              <a:rPr lang="es-ES" smtClean="0"/>
              <a:t>UP WEB ESPRIT</a:t>
            </a:r>
            <a:endParaRPr lang="es-ES"/>
          </a:p>
        </p:txBody>
      </p:sp>
      <p:sp>
        <p:nvSpPr>
          <p:cNvPr id="6" name="Espace réservé du numéro de diapositive 5"/>
          <p:cNvSpPr>
            <a:spLocks noGrp="1"/>
          </p:cNvSpPr>
          <p:nvPr>
            <p:ph type="sldNum" sz="quarter" idx="12"/>
          </p:nvPr>
        </p:nvSpPr>
        <p:spPr/>
        <p:txBody>
          <a:bodyPr/>
          <a:lstStyle/>
          <a:p>
            <a:fld id="{E7EF5EC5-97EA-49ED-94F4-515136CB92C2}" type="slidenum">
              <a:rPr lang="es-ES" smtClean="0"/>
              <a:pPr/>
              <a:t>‹N°›</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endParaRPr lang="es-ES"/>
          </a:p>
        </p:txBody>
      </p:sp>
      <p:sp>
        <p:nvSpPr>
          <p:cNvPr id="5" name="Espace réservé du pied de page 4"/>
          <p:cNvSpPr>
            <a:spLocks noGrp="1"/>
          </p:cNvSpPr>
          <p:nvPr>
            <p:ph type="ftr" sz="quarter" idx="11"/>
          </p:nvPr>
        </p:nvSpPr>
        <p:spPr/>
        <p:txBody>
          <a:bodyPr/>
          <a:lstStyle/>
          <a:p>
            <a:r>
              <a:rPr lang="es-ES" smtClean="0"/>
              <a:t>UP WEB ESPRIT</a:t>
            </a:r>
            <a:endParaRPr lang="es-ES"/>
          </a:p>
        </p:txBody>
      </p:sp>
      <p:sp>
        <p:nvSpPr>
          <p:cNvPr id="6" name="Espace réservé du numéro de diapositive 5"/>
          <p:cNvSpPr>
            <a:spLocks noGrp="1"/>
          </p:cNvSpPr>
          <p:nvPr>
            <p:ph type="sldNum" sz="quarter" idx="12"/>
          </p:nvPr>
        </p:nvSpPr>
        <p:spPr/>
        <p:txBody>
          <a:bodyPr/>
          <a:lstStyle/>
          <a:p>
            <a:fld id="{C1B89027-EF5A-4547-A336-5267C5E3D4F3}" type="slidenum">
              <a:rPr lang="es-ES" smtClean="0"/>
              <a:pPr/>
              <a:t>‹N°›</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endParaRPr lang="es-ES"/>
          </a:p>
        </p:txBody>
      </p:sp>
      <p:sp>
        <p:nvSpPr>
          <p:cNvPr id="5" name="Espace réservé du pied de page 4"/>
          <p:cNvSpPr>
            <a:spLocks noGrp="1"/>
          </p:cNvSpPr>
          <p:nvPr>
            <p:ph type="ftr" sz="quarter" idx="11"/>
          </p:nvPr>
        </p:nvSpPr>
        <p:spPr/>
        <p:txBody>
          <a:bodyPr/>
          <a:lstStyle/>
          <a:p>
            <a:r>
              <a:rPr lang="es-ES" smtClean="0"/>
              <a:t>UP WEB ESPRIT</a:t>
            </a:r>
            <a:endParaRPr lang="es-ES"/>
          </a:p>
        </p:txBody>
      </p:sp>
      <p:sp>
        <p:nvSpPr>
          <p:cNvPr id="6" name="Espace réservé du numéro de diapositive 5"/>
          <p:cNvSpPr>
            <a:spLocks noGrp="1"/>
          </p:cNvSpPr>
          <p:nvPr>
            <p:ph type="sldNum" sz="quarter" idx="12"/>
          </p:nvPr>
        </p:nvSpPr>
        <p:spPr/>
        <p:txBody>
          <a:bodyPr/>
          <a:lstStyle/>
          <a:p>
            <a:fld id="{0A9045FD-E25F-424A-8523-F2E1723B614B}" type="slidenum">
              <a:rPr lang="es-ES" smtClean="0"/>
              <a:pPr/>
              <a:t>‹N°›</a:t>
            </a:fld>
            <a:endParaRPr lang="es-ES"/>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endParaRPr lang="es-ES"/>
          </a:p>
        </p:txBody>
      </p:sp>
      <p:sp>
        <p:nvSpPr>
          <p:cNvPr id="5" name="Espace réservé du pied de page 4"/>
          <p:cNvSpPr>
            <a:spLocks noGrp="1"/>
          </p:cNvSpPr>
          <p:nvPr>
            <p:ph type="ftr" sz="quarter" idx="11"/>
          </p:nvPr>
        </p:nvSpPr>
        <p:spPr>
          <a:xfrm>
            <a:off x="800100" y="6172200"/>
            <a:ext cx="4000500" cy="457200"/>
          </a:xfrm>
        </p:spPr>
        <p:txBody>
          <a:bodyPr/>
          <a:lstStyle/>
          <a:p>
            <a:r>
              <a:rPr lang="es-ES" smtClean="0"/>
              <a:t>UP WEB ESPRIT</a:t>
            </a:r>
            <a:endParaRPr lang="es-E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fld id="{B9C676C7-B0BA-4681-A6C3-A8E4B4ECE58A}" type="slidenum">
              <a:rPr lang="es-ES" smtClean="0"/>
              <a:pPr/>
              <a:t>‹N°›</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endParaRPr lang="es-ES"/>
          </a:p>
        </p:txBody>
      </p:sp>
      <p:sp>
        <p:nvSpPr>
          <p:cNvPr id="6" name="Espace réservé du pied de page 5"/>
          <p:cNvSpPr>
            <a:spLocks noGrp="1"/>
          </p:cNvSpPr>
          <p:nvPr>
            <p:ph type="ftr" sz="quarter" idx="11"/>
          </p:nvPr>
        </p:nvSpPr>
        <p:spPr/>
        <p:txBody>
          <a:bodyPr/>
          <a:lstStyle/>
          <a:p>
            <a:r>
              <a:rPr lang="es-ES" smtClean="0"/>
              <a:t>UP WEB ESPRIT</a:t>
            </a:r>
            <a:endParaRPr lang="es-ES"/>
          </a:p>
        </p:txBody>
      </p:sp>
      <p:sp>
        <p:nvSpPr>
          <p:cNvPr id="7" name="Espace réservé du numéro de diapositive 6"/>
          <p:cNvSpPr>
            <a:spLocks noGrp="1"/>
          </p:cNvSpPr>
          <p:nvPr>
            <p:ph type="sldNum" sz="quarter" idx="12"/>
          </p:nvPr>
        </p:nvSpPr>
        <p:spPr/>
        <p:txBody>
          <a:bodyPr/>
          <a:lstStyle/>
          <a:p>
            <a:fld id="{DDE00A73-D5D9-4F56-AC66-E5EB89BD2774}" type="slidenum">
              <a:rPr lang="es-ES" smtClean="0"/>
              <a:pPr/>
              <a:t>‹N°›</a:t>
            </a:fld>
            <a:endParaRPr lang="es-ES"/>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endParaRPr lang="es-ES"/>
          </a:p>
        </p:txBody>
      </p:sp>
      <p:sp>
        <p:nvSpPr>
          <p:cNvPr id="8" name="Espace réservé du pied de page 7"/>
          <p:cNvSpPr>
            <a:spLocks noGrp="1"/>
          </p:cNvSpPr>
          <p:nvPr>
            <p:ph type="ftr" sz="quarter" idx="11"/>
          </p:nvPr>
        </p:nvSpPr>
        <p:spPr/>
        <p:txBody>
          <a:bodyPr/>
          <a:lstStyle/>
          <a:p>
            <a:r>
              <a:rPr lang="es-ES" smtClean="0"/>
              <a:t>UP WEB ESPRIT</a:t>
            </a:r>
            <a:endParaRPr lang="es-ES"/>
          </a:p>
        </p:txBody>
      </p:sp>
      <p:sp>
        <p:nvSpPr>
          <p:cNvPr id="9" name="Espace réservé du numéro de diapositive 8"/>
          <p:cNvSpPr>
            <a:spLocks noGrp="1"/>
          </p:cNvSpPr>
          <p:nvPr>
            <p:ph type="sldNum" sz="quarter" idx="12"/>
          </p:nvPr>
        </p:nvSpPr>
        <p:spPr/>
        <p:txBody>
          <a:bodyPr/>
          <a:lstStyle/>
          <a:p>
            <a:fld id="{0DDCF32D-7F42-47A6-8E60-F655669FE5D5}" type="slidenum">
              <a:rPr lang="es-ES" smtClean="0"/>
              <a:pPr/>
              <a:t>‹N°›</a:t>
            </a:fld>
            <a:endParaRPr lang="es-ES"/>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endParaRPr lang="es-ES"/>
          </a:p>
        </p:txBody>
      </p:sp>
      <p:sp>
        <p:nvSpPr>
          <p:cNvPr id="4" name="Espace réservé du pied de page 3"/>
          <p:cNvSpPr>
            <a:spLocks noGrp="1"/>
          </p:cNvSpPr>
          <p:nvPr>
            <p:ph type="ftr" sz="quarter" idx="11"/>
          </p:nvPr>
        </p:nvSpPr>
        <p:spPr/>
        <p:txBody>
          <a:bodyPr/>
          <a:lstStyle/>
          <a:p>
            <a:r>
              <a:rPr lang="es-ES" smtClean="0"/>
              <a:t>UP WEB ESPRIT</a:t>
            </a:r>
            <a:endParaRPr lang="es-ES"/>
          </a:p>
        </p:txBody>
      </p:sp>
      <p:sp>
        <p:nvSpPr>
          <p:cNvPr id="5" name="Espace réservé du numéro de diapositive 4"/>
          <p:cNvSpPr>
            <a:spLocks noGrp="1"/>
          </p:cNvSpPr>
          <p:nvPr>
            <p:ph type="sldNum" sz="quarter" idx="12"/>
          </p:nvPr>
        </p:nvSpPr>
        <p:spPr/>
        <p:txBody>
          <a:bodyPr/>
          <a:lstStyle/>
          <a:p>
            <a:fld id="{127CF059-4E65-4C30-B42A-D4A262592368}" type="slidenum">
              <a:rPr lang="es-ES" smtClean="0"/>
              <a:pPr/>
              <a:t>‹N°›</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es-ES"/>
          </a:p>
        </p:txBody>
      </p:sp>
      <p:sp>
        <p:nvSpPr>
          <p:cNvPr id="3" name="Espace réservé du pied de page 2"/>
          <p:cNvSpPr>
            <a:spLocks noGrp="1"/>
          </p:cNvSpPr>
          <p:nvPr>
            <p:ph type="ftr" sz="quarter" idx="11"/>
          </p:nvPr>
        </p:nvSpPr>
        <p:spPr/>
        <p:txBody>
          <a:bodyPr/>
          <a:lstStyle/>
          <a:p>
            <a:r>
              <a:rPr lang="es-ES" smtClean="0"/>
              <a:t>UP WEB ESPRIT</a:t>
            </a:r>
            <a:endParaRPr lang="es-ES"/>
          </a:p>
        </p:txBody>
      </p:sp>
      <p:sp>
        <p:nvSpPr>
          <p:cNvPr id="4" name="Espace réservé du numéro de diapositive 3"/>
          <p:cNvSpPr>
            <a:spLocks noGrp="1"/>
          </p:cNvSpPr>
          <p:nvPr>
            <p:ph type="sldNum" sz="quarter" idx="12"/>
          </p:nvPr>
        </p:nvSpPr>
        <p:spPr/>
        <p:txBody>
          <a:bodyPr/>
          <a:lstStyle/>
          <a:p>
            <a:fld id="{EFE23011-A79A-4DF3-B45B-0D1C74868240}" type="slidenum">
              <a:rPr lang="es-ES" smtClean="0"/>
              <a:pPr/>
              <a:t>‹N°›</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endParaRPr lang="es-ES"/>
          </a:p>
        </p:txBody>
      </p:sp>
      <p:sp>
        <p:nvSpPr>
          <p:cNvPr id="6" name="Espace réservé du pied de page 5"/>
          <p:cNvSpPr>
            <a:spLocks noGrp="1"/>
          </p:cNvSpPr>
          <p:nvPr>
            <p:ph type="ftr" sz="quarter" idx="11"/>
          </p:nvPr>
        </p:nvSpPr>
        <p:spPr/>
        <p:txBody>
          <a:bodyPr/>
          <a:lstStyle/>
          <a:p>
            <a:r>
              <a:rPr lang="es-ES" smtClean="0"/>
              <a:t>UP WEB ESPRIT</a:t>
            </a:r>
            <a:endParaRPr lang="es-ES"/>
          </a:p>
        </p:txBody>
      </p:sp>
      <p:sp>
        <p:nvSpPr>
          <p:cNvPr id="7" name="Espace réservé du numéro de diapositive 6"/>
          <p:cNvSpPr>
            <a:spLocks noGrp="1"/>
          </p:cNvSpPr>
          <p:nvPr>
            <p:ph type="sldNum" sz="quarter" idx="12"/>
          </p:nvPr>
        </p:nvSpPr>
        <p:spPr/>
        <p:txBody>
          <a:bodyPr/>
          <a:lstStyle/>
          <a:p>
            <a:fld id="{B3236723-356A-4D82-A138-2B4125B3A6B3}" type="slidenum">
              <a:rPr lang="es-ES" smtClean="0"/>
              <a:pPr/>
              <a:t>‹N°›</a:t>
            </a:fld>
            <a:endParaRPr lang="es-ES"/>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endParaRPr lang="es-ES"/>
          </a:p>
        </p:txBody>
      </p:sp>
      <p:sp>
        <p:nvSpPr>
          <p:cNvPr id="6" name="Espace réservé du pied de page 5"/>
          <p:cNvSpPr>
            <a:spLocks noGrp="1"/>
          </p:cNvSpPr>
          <p:nvPr>
            <p:ph type="ftr" sz="quarter" idx="11"/>
          </p:nvPr>
        </p:nvSpPr>
        <p:spPr>
          <a:xfrm>
            <a:off x="914400" y="6172200"/>
            <a:ext cx="3886200" cy="457200"/>
          </a:xfrm>
        </p:spPr>
        <p:txBody>
          <a:bodyPr/>
          <a:lstStyle/>
          <a:p>
            <a:r>
              <a:rPr lang="es-ES" smtClean="0"/>
              <a:t>UP WEB ESPRIT</a:t>
            </a:r>
            <a:endParaRPr lang="es-ES"/>
          </a:p>
        </p:txBody>
      </p:sp>
      <p:sp>
        <p:nvSpPr>
          <p:cNvPr id="7" name="Espace réservé du numéro de diapositive 6"/>
          <p:cNvSpPr>
            <a:spLocks noGrp="1"/>
          </p:cNvSpPr>
          <p:nvPr>
            <p:ph type="sldNum" sz="quarter" idx="12"/>
          </p:nvPr>
        </p:nvSpPr>
        <p:spPr>
          <a:xfrm>
            <a:off x="146304" y="6208776"/>
            <a:ext cx="457200" cy="457200"/>
          </a:xfrm>
        </p:spPr>
        <p:txBody>
          <a:bodyPr/>
          <a:lstStyle/>
          <a:p>
            <a:fld id="{37BC6348-4017-4697-9793-B7FFA22C7DFF}" type="slidenum">
              <a:rPr lang="es-ES" smtClean="0"/>
              <a:pPr/>
              <a:t>‹N°›</a:t>
            </a:fld>
            <a:endParaRPr lang="es-E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endParaRPr lang="es-ES"/>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s-ES" smtClean="0"/>
              <a:t>UP WEB ESPRIT</a:t>
            </a:r>
            <a:endParaRPr lang="es-ES"/>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0950DC3-50F3-421C-8625-0A283C0D07D8}" type="slidenum">
              <a:rPr lang="es-ES" smtClean="0"/>
              <a:pPr/>
              <a:t>‹N°›</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7" name="Rectangle 122"/>
          <p:cNvSpPr>
            <a:spLocks noChangeArrowheads="1"/>
          </p:cNvSpPr>
          <p:nvPr/>
        </p:nvSpPr>
        <p:spPr bwMode="auto">
          <a:xfrm>
            <a:off x="3744416" y="4736802"/>
            <a:ext cx="5580112" cy="708422"/>
          </a:xfrm>
          <a:prstGeom prst="rect">
            <a:avLst/>
          </a:prstGeom>
          <a:noFill/>
          <a:ln w="9525">
            <a:noFill/>
            <a:miter lim="800000"/>
            <a:headEnd/>
            <a:tailEnd/>
          </a:ln>
        </p:spPr>
        <p:txBody>
          <a:bodyPr anchor="ctr"/>
          <a:lstStyle/>
          <a:p>
            <a:pPr algn="ctr"/>
            <a:r>
              <a:rPr lang="es-UY" sz="2000" b="1" dirty="0" smtClean="0">
                <a:solidFill>
                  <a:schemeClr val="bg1"/>
                </a:solidFill>
              </a:rPr>
              <a:t>Module : Technologies web 1</a:t>
            </a:r>
            <a:endParaRPr lang="es-ES" sz="2000" b="1" dirty="0">
              <a:solidFill>
                <a:schemeClr val="bg1"/>
              </a:solidFill>
            </a:endParaRPr>
          </a:p>
        </p:txBody>
      </p:sp>
      <p:pic>
        <p:nvPicPr>
          <p:cNvPr id="9" name="Image 6" descr="logo esprit.png"/>
          <p:cNvPicPr>
            <a:picLocks noChangeAspect="1"/>
          </p:cNvPicPr>
          <p:nvPr/>
        </p:nvPicPr>
        <p:blipFill>
          <a:blip r:embed="rId4" cstate="print"/>
          <a:srcRect/>
          <a:stretch>
            <a:fillRect/>
          </a:stretch>
        </p:blipFill>
        <p:spPr bwMode="auto">
          <a:xfrm>
            <a:off x="204770" y="214313"/>
            <a:ext cx="1866900" cy="819150"/>
          </a:xfrm>
          <a:prstGeom prst="rect">
            <a:avLst/>
          </a:prstGeom>
          <a:noFill/>
          <a:ln w="9525">
            <a:noFill/>
            <a:miter lim="800000"/>
            <a:headEnd/>
            <a:tailEnd/>
          </a:ln>
        </p:spPr>
      </p:pic>
      <p:sp>
        <p:nvSpPr>
          <p:cNvPr id="10" name="Rectangle 110"/>
          <p:cNvSpPr txBox="1">
            <a:spLocks noChangeArrowheads="1"/>
          </p:cNvSpPr>
          <p:nvPr/>
        </p:nvSpPr>
        <p:spPr bwMode="auto">
          <a:xfrm>
            <a:off x="857224" y="1928802"/>
            <a:ext cx="7380312" cy="2448272"/>
          </a:xfrm>
          <a:prstGeom prst="rect">
            <a:avLst/>
          </a:prstGeom>
          <a:noFill/>
          <a:ln w="9525">
            <a:noFill/>
            <a:miter lim="800000"/>
            <a:headEnd/>
            <a:tailEnd/>
          </a:ln>
        </p:spPr>
        <p:txBody>
          <a:bodyPr anchor="ctr"/>
          <a:lstStyle/>
          <a:p>
            <a:pPr>
              <a:defRPr/>
            </a:pPr>
            <a:r>
              <a:rPr lang="es-UY" sz="6600" b="1" kern="0" dirty="0" smtClean="0">
                <a:solidFill>
                  <a:schemeClr val="accent2">
                    <a:lumMod val="75000"/>
                  </a:schemeClr>
                </a:solidFill>
                <a:latin typeface="+mj-lt"/>
                <a:ea typeface="+mj-ea"/>
                <a:cs typeface="+mj-cs"/>
              </a:rPr>
              <a:t>	  	 </a:t>
            </a:r>
            <a:r>
              <a:rPr lang="es-UY" sz="6600" b="1" kern="0" dirty="0" smtClean="0">
                <a:solidFill>
                  <a:schemeClr val="accent1">
                    <a:lumMod val="60000"/>
                    <a:lumOff val="40000"/>
                  </a:schemeClr>
                </a:solidFill>
                <a:latin typeface="+mj-lt"/>
                <a:ea typeface="+mj-ea"/>
                <a:cs typeface="+mj-cs"/>
              </a:rPr>
              <a:t>HTML 5</a:t>
            </a:r>
          </a:p>
          <a:p>
            <a:pPr algn="ctr">
              <a:defRPr/>
            </a:pPr>
            <a:endParaRPr lang="es-UY" sz="4400" b="1" kern="0" dirty="0" smtClean="0">
              <a:solidFill>
                <a:schemeClr val="accent2">
                  <a:lumMod val="75000"/>
                </a:schemeClr>
              </a:solidFill>
              <a:latin typeface="+mj-lt"/>
              <a:ea typeface="+mj-ea"/>
              <a:cs typeface="+mj-cs"/>
            </a:endParaRPr>
          </a:p>
          <a:p>
            <a:pPr algn="ctr">
              <a:defRPr/>
            </a:pPr>
            <a:r>
              <a:rPr lang="fr-FR" sz="2600" b="1" dirty="0" smtClean="0">
                <a:solidFill>
                  <a:schemeClr val="accent1">
                    <a:lumMod val="60000"/>
                    <a:lumOff val="40000"/>
                  </a:schemeClr>
                </a:solidFill>
                <a:latin typeface="Vani" pitchFamily="34" charset="0"/>
                <a:cs typeface="Vani" pitchFamily="34" charset="0"/>
              </a:rPr>
              <a:t>HyperText </a:t>
            </a:r>
            <a:r>
              <a:rPr lang="fr-FR" sz="2600" b="1" dirty="0" err="1" smtClean="0">
                <a:solidFill>
                  <a:schemeClr val="accent1">
                    <a:lumMod val="60000"/>
                    <a:lumOff val="40000"/>
                  </a:schemeClr>
                </a:solidFill>
                <a:latin typeface="Vani" pitchFamily="34" charset="0"/>
                <a:cs typeface="Vani" pitchFamily="34" charset="0"/>
              </a:rPr>
              <a:t>Markup</a:t>
            </a:r>
            <a:r>
              <a:rPr lang="fr-FR" sz="2600" b="1" dirty="0" smtClean="0">
                <a:solidFill>
                  <a:schemeClr val="accent1">
                    <a:lumMod val="60000"/>
                    <a:lumOff val="40000"/>
                  </a:schemeClr>
                </a:solidFill>
                <a:latin typeface="Vani" pitchFamily="34" charset="0"/>
                <a:cs typeface="Vani" pitchFamily="34" charset="0"/>
              </a:rPr>
              <a:t> </a:t>
            </a:r>
            <a:r>
              <a:rPr lang="fr-FR" sz="2600" b="1" dirty="0" err="1" smtClean="0">
                <a:solidFill>
                  <a:schemeClr val="accent1">
                    <a:lumMod val="60000"/>
                    <a:lumOff val="40000"/>
                  </a:schemeClr>
                </a:solidFill>
                <a:latin typeface="Vani" pitchFamily="34" charset="0"/>
                <a:cs typeface="Vani" pitchFamily="34" charset="0"/>
              </a:rPr>
              <a:t>Language</a:t>
            </a:r>
            <a:r>
              <a:rPr lang="fr-FR" sz="2600" b="1" dirty="0" smtClean="0">
                <a:solidFill>
                  <a:schemeClr val="accent1">
                    <a:lumMod val="60000"/>
                    <a:lumOff val="40000"/>
                  </a:schemeClr>
                </a:solidFill>
                <a:latin typeface="Vani" pitchFamily="34" charset="0"/>
                <a:cs typeface="Vani" pitchFamily="34" charset="0"/>
              </a:rPr>
              <a:t> 5</a:t>
            </a:r>
          </a:p>
          <a:p>
            <a:pPr algn="ctr">
              <a:defRPr/>
            </a:pPr>
            <a:endParaRPr lang="fr-FR" sz="2400" b="1" dirty="0" smtClean="0">
              <a:latin typeface="Vani" pitchFamily="34" charset="0"/>
              <a:cs typeface="Vani" pitchFamily="34" charset="0"/>
            </a:endParaRPr>
          </a:p>
          <a:p>
            <a:pPr algn="ctr">
              <a:defRPr/>
            </a:pPr>
            <a:r>
              <a:rPr lang="fr-FR" sz="1600" b="1" dirty="0" smtClean="0">
                <a:latin typeface="Vani" pitchFamily="34" charset="0"/>
                <a:cs typeface="Vani" pitchFamily="34" charset="0"/>
              </a:rPr>
              <a:t>       </a:t>
            </a:r>
            <a:endParaRPr lang="es-UY" sz="4400" b="1" kern="0" dirty="0" smtClean="0">
              <a:solidFill>
                <a:schemeClr val="accent2">
                  <a:lumMod val="75000"/>
                </a:schemeClr>
              </a:solidFill>
              <a:latin typeface="+mj-lt"/>
              <a:ea typeface="+mj-ea"/>
              <a:cs typeface="+mj-cs"/>
            </a:endParaRPr>
          </a:p>
          <a:p>
            <a:pPr algn="ctr">
              <a:defRPr/>
            </a:pPr>
            <a:endParaRPr lang="es-UY" sz="4400" b="1" kern="0" dirty="0" smtClean="0">
              <a:solidFill>
                <a:schemeClr val="accent2">
                  <a:lumMod val="75000"/>
                </a:schemeClr>
              </a:solidFill>
              <a:latin typeface="+mj-lt"/>
              <a:ea typeface="+mj-ea"/>
              <a:cs typeface="+mj-cs"/>
            </a:endParaRPr>
          </a:p>
          <a:p>
            <a:pPr algn="ctr">
              <a:defRPr/>
            </a:pPr>
            <a:endParaRPr lang="es-ES" sz="2000" b="1" kern="0" dirty="0">
              <a:solidFill>
                <a:schemeClr val="accent2">
                  <a:lumMod val="75000"/>
                </a:schemeClr>
              </a:solidFill>
              <a:latin typeface="+mj-lt"/>
              <a:ea typeface="+mj-ea"/>
              <a:cs typeface="+mj-cs"/>
            </a:endParaRPr>
          </a:p>
        </p:txBody>
      </p:sp>
      <p:sp>
        <p:nvSpPr>
          <p:cNvPr id="17" name="Espace réservé du pied de page 16"/>
          <p:cNvSpPr>
            <a:spLocks noGrp="1"/>
          </p:cNvSpPr>
          <p:nvPr>
            <p:ph type="ftr" sz="quarter" idx="11"/>
          </p:nvPr>
        </p:nvSpPr>
        <p:spPr>
          <a:xfrm>
            <a:off x="2786050" y="5429264"/>
            <a:ext cx="3714776" cy="457200"/>
          </a:xfrm>
        </p:spPr>
        <p:txBody>
          <a:bodyPr/>
          <a:lstStyle/>
          <a:p>
            <a:r>
              <a:rPr lang="es-ES" sz="2000" b="1" dirty="0" smtClean="0">
                <a:solidFill>
                  <a:schemeClr val="accent1">
                    <a:lumMod val="75000"/>
                  </a:schemeClr>
                </a:solidFill>
              </a:rPr>
              <a:t>UP WEB ESPRIT </a:t>
            </a:r>
            <a:r>
              <a:rPr lang="es-ES" sz="2000" b="1" dirty="0" smtClean="0">
                <a:solidFill>
                  <a:schemeClr val="accent1">
                    <a:lumMod val="75000"/>
                  </a:schemeClr>
                </a:solidFill>
              </a:rPr>
              <a:t>2014-2015</a:t>
            </a:r>
            <a:endParaRPr lang="es-ES" sz="2000" b="1" dirty="0">
              <a:solidFill>
                <a:schemeClr val="accent1">
                  <a:lumMod val="75000"/>
                </a:schemeClr>
              </a:solidFill>
            </a:endParaRPr>
          </a:p>
        </p:txBody>
      </p:sp>
      <p:pic>
        <p:nvPicPr>
          <p:cNvPr id="1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29454" y="428593"/>
            <a:ext cx="1872208" cy="1000143"/>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a:t>Une nouvelle sémantique</a:t>
            </a:r>
            <a:br>
              <a:rPr lang="fr-FR" b="1" dirty="0"/>
            </a:br>
            <a:endParaRPr lang="fr-FR" dirty="0"/>
          </a:p>
        </p:txBody>
      </p:sp>
      <p:sp>
        <p:nvSpPr>
          <p:cNvPr id="8" name="Espace réservé du pied de page 7"/>
          <p:cNvSpPr>
            <a:spLocks noGrp="1"/>
          </p:cNvSpPr>
          <p:nvPr>
            <p:ph type="ftr" sz="quarter" idx="11"/>
          </p:nvPr>
        </p:nvSpPr>
        <p:spPr>
          <a:xfrm>
            <a:off x="3124200" y="6453336"/>
            <a:ext cx="2895600" cy="476250"/>
          </a:xfrm>
        </p:spPr>
        <p:txBody>
          <a:bodyPr/>
          <a:lstStyle/>
          <a:p>
            <a:r>
              <a:rPr lang="es-ES" smtClean="0"/>
              <a:t>UP WEB ESPRIT</a:t>
            </a:r>
            <a:endParaRPr lang="es-ES" dirty="0"/>
          </a:p>
        </p:txBody>
      </p:sp>
      <p:sp>
        <p:nvSpPr>
          <p:cNvPr id="7" name="Espace réservé du numéro de diapositive 6"/>
          <p:cNvSpPr>
            <a:spLocks noGrp="1"/>
          </p:cNvSpPr>
          <p:nvPr>
            <p:ph type="sldNum" sz="quarter" idx="12"/>
          </p:nvPr>
        </p:nvSpPr>
        <p:spPr/>
        <p:txBody>
          <a:bodyPr/>
          <a:lstStyle/>
          <a:p>
            <a:fld id="{0A9045FD-E25F-424A-8523-F2E1723B614B}" type="slidenum">
              <a:rPr lang="es-ES" smtClean="0"/>
              <a:pPr/>
              <a:t>10</a:t>
            </a:fld>
            <a:endParaRPr lang="es-ES"/>
          </a:p>
        </p:txBody>
      </p:sp>
      <p:graphicFrame>
        <p:nvGraphicFramePr>
          <p:cNvPr id="6" name="Espace réservé du contenu 5"/>
          <p:cNvGraphicFramePr>
            <a:graphicFrameLocks noGrp="1"/>
          </p:cNvGraphicFramePr>
          <p:nvPr>
            <p:ph sz="quarter" idx="1"/>
            <p:extLst>
              <p:ext uri="{D42A27DB-BD31-4B8C-83A1-F6EECF244321}">
                <p14:modId xmlns:p14="http://schemas.microsoft.com/office/powerpoint/2010/main" val="1275898005"/>
              </p:ext>
            </p:extLst>
          </p:nvPr>
        </p:nvGraphicFramePr>
        <p:xfrm>
          <a:off x="288032" y="1344980"/>
          <a:ext cx="8855968" cy="4748316"/>
        </p:xfrm>
        <a:graphic>
          <a:graphicData uri="http://schemas.openxmlformats.org/drawingml/2006/table">
            <a:tbl>
              <a:tblPr firstRow="1" firstCol="1" bandRow="1">
                <a:tableStyleId>{912C8C85-51F0-491E-9774-3900AFEF0FD7}</a:tableStyleId>
              </a:tblPr>
              <a:tblGrid>
                <a:gridCol w="1469956"/>
                <a:gridCol w="7386012"/>
              </a:tblGrid>
              <a:tr h="441223">
                <a:tc>
                  <a:txBody>
                    <a:bodyPr/>
                    <a:lstStyle/>
                    <a:p>
                      <a:pPr algn="l">
                        <a:lnSpc>
                          <a:spcPts val="1575"/>
                        </a:lnSpc>
                        <a:spcAft>
                          <a:spcPts val="0"/>
                        </a:spcAft>
                      </a:pPr>
                      <a:endParaRPr lang="fr-FR" sz="2000" dirty="0" smtClean="0">
                        <a:effectLst/>
                      </a:endParaRPr>
                    </a:p>
                    <a:p>
                      <a:pPr algn="ctr">
                        <a:lnSpc>
                          <a:spcPts val="1575"/>
                        </a:lnSpc>
                        <a:spcAft>
                          <a:spcPts val="0"/>
                        </a:spcAft>
                      </a:pPr>
                      <a:r>
                        <a:rPr lang="fr-FR" sz="2000" dirty="0" smtClean="0">
                          <a:effectLst/>
                        </a:rPr>
                        <a:t>Balise</a:t>
                      </a:r>
                      <a:endParaRPr lang="fr-FR" sz="2000" b="1" dirty="0">
                        <a:solidFill>
                          <a:schemeClr val="tx1"/>
                        </a:solidFill>
                        <a:effectLst/>
                        <a:latin typeface="Times New Roman" pitchFamily="18" charset="0"/>
                        <a:ea typeface="Calibri"/>
                        <a:cs typeface="Times New Roman" pitchFamily="18" charset="0"/>
                      </a:endParaRPr>
                    </a:p>
                  </a:txBody>
                  <a:tcPr marL="68580" marR="68580" marT="0" marB="0" anchor="ctr"/>
                </a:tc>
                <a:tc>
                  <a:txBody>
                    <a:bodyPr/>
                    <a:lstStyle/>
                    <a:p>
                      <a:pPr algn="l">
                        <a:lnSpc>
                          <a:spcPts val="1575"/>
                        </a:lnSpc>
                        <a:spcAft>
                          <a:spcPts val="0"/>
                        </a:spcAft>
                      </a:pPr>
                      <a:endParaRPr lang="fr-FR" sz="2000" dirty="0" smtClean="0">
                        <a:effectLst/>
                      </a:endParaRPr>
                    </a:p>
                    <a:p>
                      <a:pPr algn="ctr">
                        <a:lnSpc>
                          <a:spcPts val="1575"/>
                        </a:lnSpc>
                        <a:spcAft>
                          <a:spcPts val="0"/>
                        </a:spcAft>
                      </a:pPr>
                      <a:r>
                        <a:rPr lang="fr-FR" sz="2000" dirty="0" smtClean="0">
                          <a:effectLst/>
                        </a:rPr>
                        <a:t>Description</a:t>
                      </a:r>
                      <a:endParaRPr lang="fr-FR" sz="2000" b="1" dirty="0">
                        <a:solidFill>
                          <a:schemeClr val="tx1"/>
                        </a:solidFill>
                        <a:effectLst/>
                        <a:latin typeface="Times New Roman" pitchFamily="18" charset="0"/>
                        <a:ea typeface="Calibri"/>
                        <a:cs typeface="Times New Roman" pitchFamily="18" charset="0"/>
                      </a:endParaRPr>
                    </a:p>
                  </a:txBody>
                  <a:tcPr marL="68580" marR="68580" marT="0" marB="0" anchor="ctr"/>
                </a:tc>
              </a:tr>
              <a:tr h="523696">
                <a:tc>
                  <a:txBody>
                    <a:bodyPr/>
                    <a:lstStyle/>
                    <a:p>
                      <a:pPr marL="342900" indent="-342900" algn="ctr">
                        <a:lnSpc>
                          <a:spcPct val="115000"/>
                        </a:lnSpc>
                        <a:spcAft>
                          <a:spcPts val="0"/>
                        </a:spcAft>
                        <a:buFont typeface="+mj-lt"/>
                        <a:buNone/>
                      </a:pPr>
                      <a:r>
                        <a:rPr lang="fr-FR" sz="1800" dirty="0" err="1" smtClean="0">
                          <a:effectLst/>
                        </a:rPr>
                        <a:t>Meter</a:t>
                      </a:r>
                      <a:endParaRPr lang="fr-FR" sz="1800" dirty="0">
                        <a:solidFill>
                          <a:schemeClr val="tx1"/>
                        </a:solidFill>
                        <a:effectLst/>
                        <a:latin typeface="Vani" pitchFamily="34" charset="0"/>
                        <a:ea typeface="Calibri"/>
                        <a:cs typeface="Vani" pitchFamily="34" charset="0"/>
                      </a:endParaRPr>
                    </a:p>
                  </a:txBody>
                  <a:tcPr marL="68580" marR="68580" marT="0" marB="0" anchor="ctr"/>
                </a:tc>
                <a:tc>
                  <a:txBody>
                    <a:bodyPr/>
                    <a:lstStyle/>
                    <a:p>
                      <a:pPr algn="just">
                        <a:lnSpc>
                          <a:spcPct val="150000"/>
                        </a:lnSpc>
                        <a:spcAft>
                          <a:spcPts val="0"/>
                        </a:spcAft>
                      </a:pPr>
                      <a:r>
                        <a:rPr lang="fr-FR" dirty="0" smtClean="0"/>
                        <a:t>Définit une unité de mesure</a:t>
                      </a:r>
                      <a:endParaRPr lang="fr-FR" sz="1800" dirty="0">
                        <a:solidFill>
                          <a:schemeClr val="tx1"/>
                        </a:solidFill>
                        <a:effectLst/>
                        <a:latin typeface="Vani" pitchFamily="34" charset="0"/>
                        <a:ea typeface="Calibri"/>
                        <a:cs typeface="Vani" pitchFamily="34" charset="0"/>
                      </a:endParaRPr>
                    </a:p>
                  </a:txBody>
                  <a:tcPr marL="68580" marR="68580" marT="0" marB="0" anchor="ctr"/>
                </a:tc>
              </a:tr>
              <a:tr h="875420">
                <a:tc>
                  <a:txBody>
                    <a:bodyPr/>
                    <a:lstStyle/>
                    <a:p>
                      <a:pPr algn="ctr">
                        <a:lnSpc>
                          <a:spcPct val="115000"/>
                        </a:lnSpc>
                        <a:spcAft>
                          <a:spcPts val="0"/>
                        </a:spcAft>
                      </a:pPr>
                      <a:r>
                        <a:rPr lang="fr-FR" sz="1600" dirty="0" smtClean="0"/>
                        <a:t>Progress</a:t>
                      </a:r>
                      <a:endParaRPr lang="fr-FR" sz="1600" dirty="0">
                        <a:solidFill>
                          <a:srgbClr val="000000"/>
                        </a:solidFill>
                        <a:effectLst/>
                        <a:latin typeface="Vani" pitchFamily="34" charset="0"/>
                        <a:ea typeface="Calibri"/>
                        <a:cs typeface="Vani" pitchFamily="34" charset="0"/>
                      </a:endParaRPr>
                    </a:p>
                  </a:txBody>
                  <a:tcPr marL="68580" marR="68580" marT="0" marB="0" anchor="ctr"/>
                </a:tc>
                <a:tc>
                  <a:txBody>
                    <a:bodyPr/>
                    <a:lstStyle/>
                    <a:p>
                      <a:endParaRPr lang="fr-FR" dirty="0" smtClean="0"/>
                    </a:p>
                    <a:p>
                      <a:r>
                        <a:rPr lang="fr-FR" dirty="0" smtClean="0"/>
                        <a:t>Définit une progression</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800" dirty="0">
                        <a:solidFill>
                          <a:srgbClr val="000000"/>
                        </a:solidFill>
                        <a:effectLst/>
                        <a:latin typeface="Vani" pitchFamily="34" charset="0"/>
                        <a:ea typeface="Calibri"/>
                        <a:cs typeface="Vani" pitchFamily="34" charset="0"/>
                      </a:endParaRPr>
                    </a:p>
                  </a:txBody>
                  <a:tcPr marL="68580" marR="68580" marT="0" marB="0" anchor="ctr"/>
                </a:tc>
              </a:tr>
              <a:tr h="1276655">
                <a:tc>
                  <a:txBody>
                    <a:bodyPr/>
                    <a:lstStyle/>
                    <a:p>
                      <a:pPr algn="ctr">
                        <a:lnSpc>
                          <a:spcPct val="115000"/>
                        </a:lnSpc>
                        <a:spcAft>
                          <a:spcPts val="0"/>
                        </a:spcAft>
                      </a:pPr>
                      <a:endParaRPr lang="fr-FR" sz="1600" dirty="0" smtClean="0">
                        <a:effectLst/>
                      </a:endParaRPr>
                    </a:p>
                    <a:p>
                      <a:pPr algn="ctr">
                        <a:lnSpc>
                          <a:spcPct val="115000"/>
                        </a:lnSpc>
                        <a:spcAft>
                          <a:spcPts val="0"/>
                        </a:spcAft>
                      </a:pPr>
                      <a:r>
                        <a:rPr lang="fr-FR" sz="1600" dirty="0">
                          <a:effectLst/>
                        </a:rPr>
                        <a:t> </a:t>
                      </a:r>
                      <a:r>
                        <a:rPr lang="fr-FR" sz="1600" dirty="0" err="1" smtClean="0"/>
                        <a:t>Datagrid</a:t>
                      </a:r>
                      <a:endParaRPr lang="fr-FR" sz="1600" dirty="0">
                        <a:solidFill>
                          <a:srgbClr val="000000"/>
                        </a:solidFill>
                        <a:effectLst/>
                        <a:latin typeface="Vani" pitchFamily="34" charset="0"/>
                        <a:ea typeface="Calibri"/>
                        <a:cs typeface="Vani" pitchFamily="34" charset="0"/>
                      </a:endParaRPr>
                    </a:p>
                  </a:txBody>
                  <a:tcPr marL="68580" marR="68580" marT="0" marB="0" anchor="ctr"/>
                </a:tc>
                <a:tc>
                  <a:txBody>
                    <a:bodyPr/>
                    <a:lstStyle/>
                    <a:p>
                      <a:pPr algn="just">
                        <a:lnSpc>
                          <a:spcPct val="150000"/>
                        </a:lnSpc>
                        <a:spcAft>
                          <a:spcPts val="0"/>
                        </a:spcAft>
                        <a:buFont typeface="Wingdings" pitchFamily="2" charset="2"/>
                        <a:buChar char="ü"/>
                      </a:pPr>
                      <a:r>
                        <a:rPr lang="fr-FR" dirty="0" smtClean="0"/>
                        <a:t> Élément graphique permettant d'afficher des données récupérées</a:t>
                      </a:r>
                      <a:r>
                        <a:rPr lang="fr-FR" baseline="0" dirty="0" smtClean="0"/>
                        <a:t> </a:t>
                      </a:r>
                      <a:r>
                        <a:rPr lang="fr-FR" dirty="0" smtClean="0"/>
                        <a:t>sur une Base de Données.</a:t>
                      </a:r>
                    </a:p>
                    <a:p>
                      <a:pPr algn="just">
                        <a:lnSpc>
                          <a:spcPct val="150000"/>
                        </a:lnSpc>
                        <a:spcAft>
                          <a:spcPts val="0"/>
                        </a:spcAft>
                        <a:buFont typeface="Wingdings" pitchFamily="2" charset="2"/>
                        <a:buChar char="ü"/>
                      </a:pPr>
                      <a:r>
                        <a:rPr lang="fr-FR" dirty="0" smtClean="0"/>
                        <a:t>Utilisation très simple et rendu final agréable.</a:t>
                      </a:r>
                      <a:endParaRPr lang="fr-FR" sz="1800" dirty="0">
                        <a:solidFill>
                          <a:srgbClr val="000000"/>
                        </a:solidFill>
                        <a:effectLst/>
                        <a:latin typeface="Vani" pitchFamily="34" charset="0"/>
                        <a:ea typeface="Calibri"/>
                        <a:cs typeface="Vani" pitchFamily="34" charset="0"/>
                      </a:endParaRPr>
                    </a:p>
                  </a:txBody>
                  <a:tcPr marL="68580" marR="68580" marT="0" marB="0" anchor="ctr"/>
                </a:tc>
              </a:tr>
              <a:tr h="894874">
                <a:tc>
                  <a:txBody>
                    <a:bodyPr/>
                    <a:lstStyle/>
                    <a:p>
                      <a:pPr algn="ctr">
                        <a:lnSpc>
                          <a:spcPct val="115000"/>
                        </a:lnSpc>
                        <a:spcAft>
                          <a:spcPts val="0"/>
                        </a:spcAft>
                      </a:pPr>
                      <a:endParaRPr lang="fr-FR" sz="1600" dirty="0" smtClean="0">
                        <a:effectLst/>
                      </a:endParaRPr>
                    </a:p>
                    <a:p>
                      <a:pPr algn="ctr">
                        <a:lnSpc>
                          <a:spcPct val="115000"/>
                        </a:lnSpc>
                        <a:spcAft>
                          <a:spcPts val="0"/>
                        </a:spcAft>
                      </a:pPr>
                      <a:r>
                        <a:rPr lang="fr-FR" sz="1600" dirty="0">
                          <a:effectLst/>
                        </a:rPr>
                        <a:t> </a:t>
                      </a:r>
                      <a:r>
                        <a:rPr lang="fr-FR" sz="1600" dirty="0" smtClean="0"/>
                        <a:t>Time</a:t>
                      </a:r>
                      <a:endParaRPr lang="fr-FR" sz="1600" dirty="0" smtClean="0">
                        <a:effectLst/>
                      </a:endParaRPr>
                    </a:p>
                    <a:p>
                      <a:pPr algn="ctr">
                        <a:lnSpc>
                          <a:spcPct val="115000"/>
                        </a:lnSpc>
                        <a:spcAft>
                          <a:spcPts val="0"/>
                        </a:spcAft>
                      </a:pPr>
                      <a:endParaRPr lang="fr-FR" sz="1600" dirty="0">
                        <a:solidFill>
                          <a:srgbClr val="000000"/>
                        </a:solidFill>
                        <a:effectLst/>
                        <a:latin typeface="Vani" pitchFamily="34" charset="0"/>
                        <a:ea typeface="Calibri"/>
                        <a:cs typeface="Vani" pitchFamily="34" charset="0"/>
                      </a:endParaRPr>
                    </a:p>
                  </a:txBody>
                  <a:tcPr marL="68580" marR="68580" marT="0" marB="0" anchor="ctr"/>
                </a:tc>
                <a:tc>
                  <a:txBody>
                    <a:bodyPr/>
                    <a:lstStyle/>
                    <a:p>
                      <a:pPr algn="just">
                        <a:lnSpc>
                          <a:spcPct val="150000"/>
                        </a:lnSpc>
                        <a:spcAft>
                          <a:spcPts val="0"/>
                        </a:spcAft>
                      </a:pPr>
                      <a:r>
                        <a:rPr lang="fr-FR" dirty="0" smtClean="0"/>
                        <a:t>Définit une unité de temps</a:t>
                      </a:r>
                      <a:endParaRPr lang="fr-FR" sz="1800" dirty="0">
                        <a:solidFill>
                          <a:srgbClr val="000000"/>
                        </a:solidFill>
                        <a:effectLst/>
                        <a:latin typeface="Vani" pitchFamily="34" charset="0"/>
                        <a:ea typeface="Calibri"/>
                        <a:cs typeface="Vani" pitchFamily="34" charset="0"/>
                      </a:endParaRPr>
                    </a:p>
                  </a:txBody>
                  <a:tcPr marL="68580" marR="68580" marT="0" marB="0" anchor="ctr"/>
                </a:tc>
              </a:tr>
              <a:tr h="736448">
                <a:tc>
                  <a:txBody>
                    <a:bodyPr/>
                    <a:lstStyle/>
                    <a:p>
                      <a:pPr algn="ctr">
                        <a:lnSpc>
                          <a:spcPct val="115000"/>
                        </a:lnSpc>
                        <a:spcAft>
                          <a:spcPts val="0"/>
                        </a:spcAft>
                      </a:pPr>
                      <a:r>
                        <a:rPr lang="fr-FR" sz="1600" dirty="0">
                          <a:effectLst/>
                        </a:rPr>
                        <a:t> </a:t>
                      </a:r>
                      <a:endParaRPr lang="fr-FR" sz="1600" dirty="0" smtClean="0">
                        <a:effectLst/>
                      </a:endParaRPr>
                    </a:p>
                    <a:p>
                      <a:pPr algn="ctr">
                        <a:lnSpc>
                          <a:spcPct val="115000"/>
                        </a:lnSpc>
                        <a:spcAft>
                          <a:spcPts val="0"/>
                        </a:spcAft>
                      </a:pPr>
                      <a:r>
                        <a:rPr lang="fr-FR" sz="1600" dirty="0" err="1" smtClean="0"/>
                        <a:t>Svg</a:t>
                      </a:r>
                      <a:endParaRPr lang="fr-FR" sz="1600" dirty="0">
                        <a:solidFill>
                          <a:srgbClr val="000000"/>
                        </a:solidFill>
                        <a:effectLst/>
                        <a:latin typeface="Vani" pitchFamily="34" charset="0"/>
                        <a:ea typeface="Calibri"/>
                        <a:cs typeface="Vani" pitchFamily="34" charset="0"/>
                      </a:endParaRPr>
                    </a:p>
                  </a:txBody>
                  <a:tcPr marL="68580" marR="68580" marT="0" marB="0" anchor="b"/>
                </a:tc>
                <a:tc>
                  <a:txBody>
                    <a:bodyPr/>
                    <a:lstStyle/>
                    <a:p>
                      <a:pPr algn="just">
                        <a:lnSpc>
                          <a:spcPct val="150000"/>
                        </a:lnSpc>
                        <a:spcAft>
                          <a:spcPts val="0"/>
                        </a:spcAft>
                      </a:pPr>
                      <a:r>
                        <a:rPr lang="fr-FR" dirty="0" smtClean="0"/>
                        <a:t>Définit une image vectorielle</a:t>
                      </a:r>
                      <a:endParaRPr lang="fr-FR" sz="1800" dirty="0">
                        <a:solidFill>
                          <a:srgbClr val="000000"/>
                        </a:solidFill>
                        <a:effectLst/>
                        <a:latin typeface="Vani" pitchFamily="34" charset="0"/>
                        <a:ea typeface="Calibri"/>
                        <a:cs typeface="Vani" pitchFamily="34" charset="0"/>
                      </a:endParaRPr>
                    </a:p>
                  </a:txBody>
                  <a:tcPr marL="68580" marR="68580" marT="0" marB="0" anchor="b"/>
                </a:tc>
              </a:tr>
            </a:tbl>
          </a:graphicData>
        </a:graphic>
      </p:graphicFrame>
    </p:spTree>
    <p:extLst>
      <p:ext uri="{BB962C8B-B14F-4D97-AF65-F5344CB8AC3E}">
        <p14:creationId xmlns:p14="http://schemas.microsoft.com/office/powerpoint/2010/main" val="1618353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a:t>Une nouvelle sémantique</a:t>
            </a:r>
            <a:br>
              <a:rPr lang="fr-FR" b="1" dirty="0"/>
            </a:br>
            <a:endParaRPr lang="fr-FR" dirty="0"/>
          </a:p>
        </p:txBody>
      </p:sp>
      <p:sp>
        <p:nvSpPr>
          <p:cNvPr id="8" name="Espace réservé du pied de page 7"/>
          <p:cNvSpPr>
            <a:spLocks noGrp="1"/>
          </p:cNvSpPr>
          <p:nvPr>
            <p:ph type="ftr" sz="quarter" idx="11"/>
          </p:nvPr>
        </p:nvSpPr>
        <p:spPr>
          <a:xfrm>
            <a:off x="819144" y="6143644"/>
            <a:ext cx="2895600" cy="476250"/>
          </a:xfrm>
        </p:spPr>
        <p:txBody>
          <a:bodyPr/>
          <a:lstStyle/>
          <a:p>
            <a:r>
              <a:rPr lang="es-ES" smtClean="0"/>
              <a:t>UP WEB ESPRIT</a:t>
            </a:r>
            <a:endParaRPr lang="es-ES" dirty="0"/>
          </a:p>
        </p:txBody>
      </p:sp>
      <p:sp>
        <p:nvSpPr>
          <p:cNvPr id="7" name="Espace réservé du numéro de diapositive 6"/>
          <p:cNvSpPr>
            <a:spLocks noGrp="1"/>
          </p:cNvSpPr>
          <p:nvPr>
            <p:ph type="sldNum" sz="quarter" idx="12"/>
          </p:nvPr>
        </p:nvSpPr>
        <p:spPr/>
        <p:txBody>
          <a:bodyPr/>
          <a:lstStyle/>
          <a:p>
            <a:fld id="{0A9045FD-E25F-424A-8523-F2E1723B614B}" type="slidenum">
              <a:rPr lang="es-ES" smtClean="0"/>
              <a:pPr/>
              <a:t>11</a:t>
            </a:fld>
            <a:endParaRPr lang="es-ES"/>
          </a:p>
        </p:txBody>
      </p:sp>
      <p:graphicFrame>
        <p:nvGraphicFramePr>
          <p:cNvPr id="6" name="Espace réservé du contenu 5"/>
          <p:cNvGraphicFramePr>
            <a:graphicFrameLocks noGrp="1"/>
          </p:cNvGraphicFramePr>
          <p:nvPr>
            <p:ph sz="quarter" idx="1"/>
            <p:extLst>
              <p:ext uri="{D42A27DB-BD31-4B8C-83A1-F6EECF244321}">
                <p14:modId xmlns:p14="http://schemas.microsoft.com/office/powerpoint/2010/main" val="1275898005"/>
              </p:ext>
            </p:extLst>
          </p:nvPr>
        </p:nvGraphicFramePr>
        <p:xfrm>
          <a:off x="288032" y="1344980"/>
          <a:ext cx="8855968" cy="4748316"/>
        </p:xfrm>
        <a:graphic>
          <a:graphicData uri="http://schemas.openxmlformats.org/drawingml/2006/table">
            <a:tbl>
              <a:tblPr firstRow="1" firstCol="1" bandRow="1">
                <a:tableStyleId>{912C8C85-51F0-491E-9774-3900AFEF0FD7}</a:tableStyleId>
              </a:tblPr>
              <a:tblGrid>
                <a:gridCol w="1469956"/>
                <a:gridCol w="7386012"/>
              </a:tblGrid>
              <a:tr h="441223">
                <a:tc>
                  <a:txBody>
                    <a:bodyPr/>
                    <a:lstStyle/>
                    <a:p>
                      <a:pPr algn="l">
                        <a:lnSpc>
                          <a:spcPts val="1575"/>
                        </a:lnSpc>
                        <a:spcAft>
                          <a:spcPts val="0"/>
                        </a:spcAft>
                      </a:pPr>
                      <a:endParaRPr lang="fr-FR" sz="2000" dirty="0" smtClean="0">
                        <a:effectLst/>
                      </a:endParaRPr>
                    </a:p>
                    <a:p>
                      <a:pPr algn="ctr">
                        <a:lnSpc>
                          <a:spcPts val="1575"/>
                        </a:lnSpc>
                        <a:spcAft>
                          <a:spcPts val="0"/>
                        </a:spcAft>
                      </a:pPr>
                      <a:r>
                        <a:rPr lang="fr-FR" sz="2000" dirty="0" smtClean="0">
                          <a:effectLst/>
                        </a:rPr>
                        <a:t>Balise</a:t>
                      </a:r>
                      <a:endParaRPr lang="fr-FR" sz="2000" b="1" dirty="0">
                        <a:solidFill>
                          <a:schemeClr val="tx1"/>
                        </a:solidFill>
                        <a:effectLst/>
                        <a:latin typeface="Times New Roman" pitchFamily="18" charset="0"/>
                        <a:ea typeface="Calibri"/>
                        <a:cs typeface="Times New Roman" pitchFamily="18" charset="0"/>
                      </a:endParaRPr>
                    </a:p>
                  </a:txBody>
                  <a:tcPr marL="68580" marR="68580" marT="0" marB="0" anchor="ctr"/>
                </a:tc>
                <a:tc>
                  <a:txBody>
                    <a:bodyPr/>
                    <a:lstStyle/>
                    <a:p>
                      <a:pPr algn="l">
                        <a:lnSpc>
                          <a:spcPts val="1575"/>
                        </a:lnSpc>
                        <a:spcAft>
                          <a:spcPts val="0"/>
                        </a:spcAft>
                      </a:pPr>
                      <a:endParaRPr lang="fr-FR" sz="2000" dirty="0" smtClean="0">
                        <a:effectLst/>
                      </a:endParaRPr>
                    </a:p>
                    <a:p>
                      <a:pPr algn="ctr">
                        <a:lnSpc>
                          <a:spcPts val="1575"/>
                        </a:lnSpc>
                        <a:spcAft>
                          <a:spcPts val="0"/>
                        </a:spcAft>
                      </a:pPr>
                      <a:r>
                        <a:rPr lang="fr-FR" sz="2000" dirty="0" smtClean="0">
                          <a:effectLst/>
                        </a:rPr>
                        <a:t>Description</a:t>
                      </a:r>
                      <a:endParaRPr lang="fr-FR" sz="2000" b="1" dirty="0">
                        <a:solidFill>
                          <a:schemeClr val="tx1"/>
                        </a:solidFill>
                        <a:effectLst/>
                        <a:latin typeface="Times New Roman" pitchFamily="18" charset="0"/>
                        <a:ea typeface="Calibri"/>
                        <a:cs typeface="Times New Roman" pitchFamily="18" charset="0"/>
                      </a:endParaRPr>
                    </a:p>
                  </a:txBody>
                  <a:tcPr marL="68580" marR="68580" marT="0" marB="0" anchor="ctr"/>
                </a:tc>
              </a:tr>
              <a:tr h="523696">
                <a:tc>
                  <a:txBody>
                    <a:bodyPr/>
                    <a:lstStyle/>
                    <a:p>
                      <a:pPr marL="342900" indent="-342900" algn="ctr">
                        <a:lnSpc>
                          <a:spcPct val="115000"/>
                        </a:lnSpc>
                        <a:spcAft>
                          <a:spcPts val="0"/>
                        </a:spcAft>
                        <a:buFont typeface="+mj-lt"/>
                        <a:buNone/>
                      </a:pPr>
                      <a:r>
                        <a:rPr lang="fr-FR" dirty="0" smtClean="0"/>
                        <a:t>Menu</a:t>
                      </a:r>
                      <a:endParaRPr lang="fr-FR" sz="1800" dirty="0">
                        <a:solidFill>
                          <a:schemeClr val="tx1"/>
                        </a:solidFill>
                        <a:effectLst/>
                        <a:latin typeface="Vani" pitchFamily="34" charset="0"/>
                        <a:ea typeface="Calibri"/>
                        <a:cs typeface="Vani" pitchFamily="34" charset="0"/>
                      </a:endParaRPr>
                    </a:p>
                  </a:txBody>
                  <a:tcPr marL="68580" marR="68580" marT="0" marB="0" anchor="ctr"/>
                </a:tc>
                <a:tc>
                  <a:txBody>
                    <a:bodyPr/>
                    <a:lstStyle/>
                    <a:p>
                      <a:pPr algn="just">
                        <a:lnSpc>
                          <a:spcPct val="150000"/>
                        </a:lnSpc>
                        <a:spcAft>
                          <a:spcPts val="0"/>
                        </a:spcAft>
                      </a:pPr>
                      <a:r>
                        <a:rPr lang="fr-FR" dirty="0" smtClean="0"/>
                        <a:t>Définit un menu en liste</a:t>
                      </a:r>
                      <a:endParaRPr lang="fr-FR" sz="1800" dirty="0">
                        <a:solidFill>
                          <a:schemeClr val="tx1"/>
                        </a:solidFill>
                        <a:effectLst/>
                        <a:latin typeface="Vani" pitchFamily="34" charset="0"/>
                        <a:ea typeface="Calibri"/>
                        <a:cs typeface="Vani" pitchFamily="34" charset="0"/>
                      </a:endParaRPr>
                    </a:p>
                  </a:txBody>
                  <a:tcPr marL="68580" marR="68580" marT="0" marB="0" anchor="ctr"/>
                </a:tc>
              </a:tr>
              <a:tr h="875420">
                <a:tc>
                  <a:txBody>
                    <a:bodyPr/>
                    <a:lstStyle/>
                    <a:p>
                      <a:pPr algn="ctr">
                        <a:lnSpc>
                          <a:spcPct val="115000"/>
                        </a:lnSpc>
                        <a:spcAft>
                          <a:spcPts val="0"/>
                        </a:spcAft>
                      </a:pPr>
                      <a:r>
                        <a:rPr lang="fr-FR" sz="1600" dirty="0" smtClean="0"/>
                        <a:t>Command</a:t>
                      </a:r>
                      <a:endParaRPr lang="fr-FR" sz="1600" dirty="0">
                        <a:solidFill>
                          <a:srgbClr val="000000"/>
                        </a:solidFill>
                        <a:effectLst/>
                        <a:latin typeface="Vani" pitchFamily="34" charset="0"/>
                        <a:ea typeface="Calibri"/>
                        <a:cs typeface="Vani" pitchFamily="34" charset="0"/>
                      </a:endParaRPr>
                    </a:p>
                  </a:txBody>
                  <a:tcPr marL="68580" marR="68580" marT="0" marB="0" anchor="ctr"/>
                </a:tc>
                <a:tc>
                  <a:txBody>
                    <a:bodyPr/>
                    <a:lstStyle/>
                    <a:p>
                      <a:endParaRPr lang="fr-FR" dirty="0" smtClean="0"/>
                    </a:p>
                    <a:p>
                      <a:r>
                        <a:rPr lang="fr-FR" dirty="0" smtClean="0"/>
                        <a:t>Définit un bouton de commande</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800" dirty="0">
                        <a:solidFill>
                          <a:srgbClr val="000000"/>
                        </a:solidFill>
                        <a:effectLst/>
                        <a:latin typeface="Vani" pitchFamily="34" charset="0"/>
                        <a:ea typeface="Calibri"/>
                        <a:cs typeface="Vani" pitchFamily="34" charset="0"/>
                      </a:endParaRPr>
                    </a:p>
                  </a:txBody>
                  <a:tcPr marL="68580" marR="68580" marT="0" marB="0" anchor="ctr"/>
                </a:tc>
              </a:tr>
              <a:tr h="1276655">
                <a:tc>
                  <a:txBody>
                    <a:bodyPr/>
                    <a:lstStyle/>
                    <a:p>
                      <a:pPr algn="ctr">
                        <a:lnSpc>
                          <a:spcPct val="115000"/>
                        </a:lnSpc>
                        <a:spcAft>
                          <a:spcPts val="0"/>
                        </a:spcAft>
                      </a:pPr>
                      <a:endParaRPr lang="fr-FR" sz="1600" dirty="0" smtClean="0">
                        <a:effectLst/>
                      </a:endParaRPr>
                    </a:p>
                    <a:p>
                      <a:pPr algn="ctr">
                        <a:lnSpc>
                          <a:spcPct val="115000"/>
                        </a:lnSpc>
                        <a:spcAft>
                          <a:spcPts val="0"/>
                        </a:spcAft>
                      </a:pPr>
                      <a:r>
                        <a:rPr lang="fr-FR" sz="1600" dirty="0" smtClean="0">
                          <a:effectLst/>
                        </a:rPr>
                        <a:t> </a:t>
                      </a:r>
                      <a:r>
                        <a:rPr lang="fr-FR" sz="1600" dirty="0" err="1" smtClean="0"/>
                        <a:t>Embed</a:t>
                      </a:r>
                      <a:endParaRPr lang="fr-FR" sz="1600" dirty="0">
                        <a:solidFill>
                          <a:srgbClr val="000000"/>
                        </a:solidFill>
                        <a:effectLst/>
                        <a:latin typeface="Vani" pitchFamily="34" charset="0"/>
                        <a:ea typeface="Calibri"/>
                        <a:cs typeface="Vani" pitchFamily="34" charset="0"/>
                      </a:endParaRPr>
                    </a:p>
                  </a:txBody>
                  <a:tcPr marL="68580" marR="68580" marT="0" marB="0" anchor="ctr"/>
                </a:tc>
                <a:tc>
                  <a:txBody>
                    <a:bodyPr/>
                    <a:lstStyle/>
                    <a:p>
                      <a:pPr algn="just">
                        <a:lnSpc>
                          <a:spcPct val="150000"/>
                        </a:lnSpc>
                        <a:spcAft>
                          <a:spcPts val="0"/>
                        </a:spcAft>
                      </a:pPr>
                      <a:r>
                        <a:rPr lang="fr-FR" dirty="0" smtClean="0"/>
                        <a:t>Définit un contenu extérieur (audio, vidéo …)</a:t>
                      </a:r>
                      <a:endParaRPr lang="fr-FR" sz="1800" dirty="0">
                        <a:solidFill>
                          <a:srgbClr val="000000"/>
                        </a:solidFill>
                        <a:effectLst/>
                        <a:latin typeface="Vani" pitchFamily="34" charset="0"/>
                        <a:ea typeface="Calibri"/>
                        <a:cs typeface="Vani" pitchFamily="34" charset="0"/>
                      </a:endParaRPr>
                    </a:p>
                  </a:txBody>
                  <a:tcPr marL="68580" marR="68580" marT="0" marB="0" anchor="ctr"/>
                </a:tc>
              </a:tr>
              <a:tr h="894874">
                <a:tc>
                  <a:txBody>
                    <a:bodyPr/>
                    <a:lstStyle/>
                    <a:p>
                      <a:pPr algn="ctr">
                        <a:lnSpc>
                          <a:spcPct val="115000"/>
                        </a:lnSpc>
                        <a:spcAft>
                          <a:spcPts val="0"/>
                        </a:spcAft>
                      </a:pPr>
                      <a:endParaRPr lang="fr-FR" sz="1600" dirty="0" smtClean="0">
                        <a:effectLst/>
                      </a:endParaRPr>
                    </a:p>
                    <a:p>
                      <a:pPr algn="ctr">
                        <a:lnSpc>
                          <a:spcPct val="115000"/>
                        </a:lnSpc>
                        <a:spcAft>
                          <a:spcPts val="0"/>
                        </a:spcAft>
                      </a:pPr>
                      <a:r>
                        <a:rPr lang="fr-FR" sz="1600" dirty="0" smtClean="0">
                          <a:effectLst/>
                        </a:rPr>
                        <a:t> </a:t>
                      </a:r>
                      <a:r>
                        <a:rPr lang="fr-FR" sz="1600" dirty="0" smtClean="0"/>
                        <a:t>Figure</a:t>
                      </a:r>
                      <a:endParaRPr lang="fr-FR" sz="1600" dirty="0" smtClean="0">
                        <a:effectLst/>
                      </a:endParaRPr>
                    </a:p>
                    <a:p>
                      <a:pPr algn="ctr">
                        <a:lnSpc>
                          <a:spcPct val="115000"/>
                        </a:lnSpc>
                        <a:spcAft>
                          <a:spcPts val="0"/>
                        </a:spcAft>
                      </a:pPr>
                      <a:endParaRPr lang="fr-FR" sz="1600" dirty="0">
                        <a:solidFill>
                          <a:srgbClr val="000000"/>
                        </a:solidFill>
                        <a:effectLst/>
                        <a:latin typeface="Vani" pitchFamily="34" charset="0"/>
                        <a:ea typeface="Calibri"/>
                        <a:cs typeface="Vani" pitchFamily="34" charset="0"/>
                      </a:endParaRPr>
                    </a:p>
                  </a:txBody>
                  <a:tcPr marL="68580" marR="68580" marT="0" marB="0" anchor="ctr"/>
                </a:tc>
                <a:tc>
                  <a:txBody>
                    <a:bodyPr/>
                    <a:lstStyle/>
                    <a:p>
                      <a:pPr algn="just">
                        <a:lnSpc>
                          <a:spcPct val="150000"/>
                        </a:lnSpc>
                        <a:spcAft>
                          <a:spcPts val="0"/>
                        </a:spcAft>
                      </a:pPr>
                      <a:r>
                        <a:rPr lang="fr-FR" dirty="0" smtClean="0"/>
                        <a:t>Définit un groupe d’élément multimédia</a:t>
                      </a:r>
                      <a:endParaRPr lang="fr-FR" sz="1800" dirty="0">
                        <a:solidFill>
                          <a:srgbClr val="000000"/>
                        </a:solidFill>
                        <a:effectLst/>
                        <a:latin typeface="Vani" pitchFamily="34" charset="0"/>
                        <a:ea typeface="Calibri"/>
                        <a:cs typeface="Vani" pitchFamily="34" charset="0"/>
                      </a:endParaRPr>
                    </a:p>
                  </a:txBody>
                  <a:tcPr marL="68580" marR="68580" marT="0" marB="0" anchor="ctr"/>
                </a:tc>
              </a:tr>
              <a:tr h="736448">
                <a:tc>
                  <a:txBody>
                    <a:bodyPr/>
                    <a:lstStyle/>
                    <a:p>
                      <a:pPr algn="ctr">
                        <a:lnSpc>
                          <a:spcPct val="115000"/>
                        </a:lnSpc>
                        <a:spcAft>
                          <a:spcPts val="0"/>
                        </a:spcAft>
                      </a:pPr>
                      <a:r>
                        <a:rPr lang="fr-FR" sz="1600" dirty="0" smtClean="0">
                          <a:effectLst/>
                        </a:rPr>
                        <a:t> </a:t>
                      </a:r>
                    </a:p>
                    <a:p>
                      <a:pPr algn="ctr">
                        <a:lnSpc>
                          <a:spcPct val="115000"/>
                        </a:lnSpc>
                        <a:spcAft>
                          <a:spcPts val="0"/>
                        </a:spcAft>
                      </a:pPr>
                      <a:r>
                        <a:rPr lang="fr-FR" sz="1600" dirty="0" err="1" smtClean="0"/>
                        <a:t>Details</a:t>
                      </a:r>
                      <a:endParaRPr lang="fr-FR" sz="1600" dirty="0">
                        <a:solidFill>
                          <a:srgbClr val="000000"/>
                        </a:solidFill>
                        <a:effectLst/>
                        <a:latin typeface="Vani" pitchFamily="34" charset="0"/>
                        <a:ea typeface="Calibri"/>
                        <a:cs typeface="Vani" pitchFamily="34" charset="0"/>
                      </a:endParaRPr>
                    </a:p>
                  </a:txBody>
                  <a:tcPr marL="68580" marR="68580" marT="0" marB="0" anchor="b"/>
                </a:tc>
                <a:tc>
                  <a:txBody>
                    <a:bodyPr/>
                    <a:lstStyle/>
                    <a:p>
                      <a:pPr algn="just">
                        <a:lnSpc>
                          <a:spcPct val="150000"/>
                        </a:lnSpc>
                        <a:spcAft>
                          <a:spcPts val="0"/>
                        </a:spcAft>
                      </a:pPr>
                      <a:r>
                        <a:rPr lang="fr-FR" dirty="0" smtClean="0"/>
                        <a:t>Définit les détails d’un élément</a:t>
                      </a:r>
                      <a:endParaRPr lang="fr-FR" sz="1800" dirty="0">
                        <a:solidFill>
                          <a:srgbClr val="000000"/>
                        </a:solidFill>
                        <a:effectLst/>
                        <a:latin typeface="Vani" pitchFamily="34" charset="0"/>
                        <a:ea typeface="Calibri"/>
                        <a:cs typeface="Vani" pitchFamily="34" charset="0"/>
                      </a:endParaRPr>
                    </a:p>
                  </a:txBody>
                  <a:tcPr marL="68580" marR="68580" marT="0" marB="0" anchor="b"/>
                </a:tc>
              </a:tr>
            </a:tbl>
          </a:graphicData>
        </a:graphic>
      </p:graphicFrame>
    </p:spTree>
    <p:extLst>
      <p:ext uri="{BB962C8B-B14F-4D97-AF65-F5344CB8AC3E}">
        <p14:creationId xmlns:p14="http://schemas.microsoft.com/office/powerpoint/2010/main" val="1618353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a:t>Une nouvelle sémantique</a:t>
            </a:r>
            <a:br>
              <a:rPr lang="fr-FR" b="1" dirty="0"/>
            </a:br>
            <a:endParaRPr lang="fr-FR" dirty="0"/>
          </a:p>
        </p:txBody>
      </p:sp>
      <p:sp>
        <p:nvSpPr>
          <p:cNvPr id="8" name="Espace réservé du pied de page 7"/>
          <p:cNvSpPr>
            <a:spLocks noGrp="1"/>
          </p:cNvSpPr>
          <p:nvPr>
            <p:ph type="ftr" sz="quarter" idx="11"/>
          </p:nvPr>
        </p:nvSpPr>
        <p:spPr>
          <a:xfrm>
            <a:off x="785786" y="6143644"/>
            <a:ext cx="2895600" cy="476250"/>
          </a:xfrm>
        </p:spPr>
        <p:txBody>
          <a:bodyPr/>
          <a:lstStyle/>
          <a:p>
            <a:r>
              <a:rPr lang="es-ES" dirty="0" smtClean="0"/>
              <a:t>UP WEB ESPRIT</a:t>
            </a:r>
            <a:endParaRPr lang="es-ES" dirty="0"/>
          </a:p>
        </p:txBody>
      </p:sp>
      <p:sp>
        <p:nvSpPr>
          <p:cNvPr id="7" name="Espace réservé du numéro de diapositive 6"/>
          <p:cNvSpPr>
            <a:spLocks noGrp="1"/>
          </p:cNvSpPr>
          <p:nvPr>
            <p:ph type="sldNum" sz="quarter" idx="12"/>
          </p:nvPr>
        </p:nvSpPr>
        <p:spPr/>
        <p:txBody>
          <a:bodyPr/>
          <a:lstStyle/>
          <a:p>
            <a:fld id="{0A9045FD-E25F-424A-8523-F2E1723B614B}" type="slidenum">
              <a:rPr lang="es-ES" smtClean="0"/>
              <a:pPr/>
              <a:t>12</a:t>
            </a:fld>
            <a:endParaRPr lang="es-ES"/>
          </a:p>
        </p:txBody>
      </p:sp>
      <p:graphicFrame>
        <p:nvGraphicFramePr>
          <p:cNvPr id="6" name="Espace réservé du contenu 5"/>
          <p:cNvGraphicFramePr>
            <a:graphicFrameLocks noGrp="1"/>
          </p:cNvGraphicFramePr>
          <p:nvPr>
            <p:ph sz="quarter" idx="1"/>
            <p:extLst>
              <p:ext uri="{D42A27DB-BD31-4B8C-83A1-F6EECF244321}">
                <p14:modId xmlns:p14="http://schemas.microsoft.com/office/powerpoint/2010/main" val="1275898005"/>
              </p:ext>
            </p:extLst>
          </p:nvPr>
        </p:nvGraphicFramePr>
        <p:xfrm>
          <a:off x="288032" y="1344980"/>
          <a:ext cx="8855968" cy="4125798"/>
        </p:xfrm>
        <a:graphic>
          <a:graphicData uri="http://schemas.openxmlformats.org/drawingml/2006/table">
            <a:tbl>
              <a:tblPr firstRow="1" firstCol="1" bandRow="1">
                <a:tableStyleId>{912C8C85-51F0-491E-9774-3900AFEF0FD7}</a:tableStyleId>
              </a:tblPr>
              <a:tblGrid>
                <a:gridCol w="1469956"/>
                <a:gridCol w="7386012"/>
              </a:tblGrid>
              <a:tr h="441223">
                <a:tc>
                  <a:txBody>
                    <a:bodyPr/>
                    <a:lstStyle/>
                    <a:p>
                      <a:pPr algn="l">
                        <a:lnSpc>
                          <a:spcPts val="1575"/>
                        </a:lnSpc>
                        <a:spcAft>
                          <a:spcPts val="0"/>
                        </a:spcAft>
                      </a:pPr>
                      <a:endParaRPr lang="fr-FR" sz="2000" dirty="0" smtClean="0">
                        <a:effectLst/>
                      </a:endParaRPr>
                    </a:p>
                    <a:p>
                      <a:pPr algn="ctr">
                        <a:lnSpc>
                          <a:spcPts val="1575"/>
                        </a:lnSpc>
                        <a:spcAft>
                          <a:spcPts val="0"/>
                        </a:spcAft>
                      </a:pPr>
                      <a:r>
                        <a:rPr lang="fr-FR" sz="2000" dirty="0" smtClean="0">
                          <a:effectLst/>
                        </a:rPr>
                        <a:t>Balise</a:t>
                      </a:r>
                      <a:endParaRPr lang="fr-FR" sz="2000" b="1" dirty="0">
                        <a:solidFill>
                          <a:schemeClr val="tx1"/>
                        </a:solidFill>
                        <a:effectLst/>
                        <a:latin typeface="Times New Roman" pitchFamily="18" charset="0"/>
                        <a:ea typeface="Calibri"/>
                        <a:cs typeface="Times New Roman" pitchFamily="18" charset="0"/>
                      </a:endParaRPr>
                    </a:p>
                  </a:txBody>
                  <a:tcPr marL="68580" marR="68580" marT="0" marB="0" anchor="ctr"/>
                </a:tc>
                <a:tc>
                  <a:txBody>
                    <a:bodyPr/>
                    <a:lstStyle/>
                    <a:p>
                      <a:pPr algn="l">
                        <a:lnSpc>
                          <a:spcPts val="1575"/>
                        </a:lnSpc>
                        <a:spcAft>
                          <a:spcPts val="0"/>
                        </a:spcAft>
                      </a:pPr>
                      <a:endParaRPr lang="fr-FR" sz="2000" dirty="0" smtClean="0">
                        <a:effectLst/>
                      </a:endParaRPr>
                    </a:p>
                    <a:p>
                      <a:pPr algn="ctr">
                        <a:lnSpc>
                          <a:spcPts val="1575"/>
                        </a:lnSpc>
                        <a:spcAft>
                          <a:spcPts val="0"/>
                        </a:spcAft>
                      </a:pPr>
                      <a:r>
                        <a:rPr lang="fr-FR" sz="2000" dirty="0" smtClean="0">
                          <a:effectLst/>
                        </a:rPr>
                        <a:t>Description</a:t>
                      </a:r>
                      <a:endParaRPr lang="fr-FR" sz="2000" b="1" dirty="0">
                        <a:solidFill>
                          <a:schemeClr val="tx1"/>
                        </a:solidFill>
                        <a:effectLst/>
                        <a:latin typeface="Times New Roman" pitchFamily="18" charset="0"/>
                        <a:ea typeface="Calibri"/>
                        <a:cs typeface="Times New Roman" pitchFamily="18" charset="0"/>
                      </a:endParaRPr>
                    </a:p>
                  </a:txBody>
                  <a:tcPr marL="68580" marR="68580" marT="0" marB="0" anchor="ctr"/>
                </a:tc>
              </a:tr>
              <a:tr h="523696">
                <a:tc>
                  <a:txBody>
                    <a:bodyPr/>
                    <a:lstStyle/>
                    <a:p>
                      <a:pPr marL="342900" indent="-342900" algn="ctr">
                        <a:lnSpc>
                          <a:spcPct val="115000"/>
                        </a:lnSpc>
                        <a:spcAft>
                          <a:spcPts val="0"/>
                        </a:spcAft>
                        <a:buFont typeface="+mj-lt"/>
                        <a:buNone/>
                      </a:pPr>
                      <a:r>
                        <a:rPr lang="fr-FR" dirty="0" err="1" smtClean="0"/>
                        <a:t>Dialog</a:t>
                      </a:r>
                      <a:endParaRPr lang="fr-FR" sz="1800" dirty="0">
                        <a:solidFill>
                          <a:schemeClr val="tx1"/>
                        </a:solidFill>
                        <a:effectLst/>
                        <a:latin typeface="Vani" pitchFamily="34" charset="0"/>
                        <a:ea typeface="Calibri"/>
                        <a:cs typeface="Vani" pitchFamily="34" charset="0"/>
                      </a:endParaRPr>
                    </a:p>
                  </a:txBody>
                  <a:tcPr marL="68580" marR="68580" marT="0" marB="0" anchor="ctr"/>
                </a:tc>
                <a:tc>
                  <a:txBody>
                    <a:bodyPr/>
                    <a:lstStyle/>
                    <a:p>
                      <a:pPr algn="just">
                        <a:lnSpc>
                          <a:spcPct val="150000"/>
                        </a:lnSpc>
                        <a:spcBef>
                          <a:spcPts val="600"/>
                        </a:spcBef>
                        <a:spcAft>
                          <a:spcPts val="0"/>
                        </a:spcAft>
                        <a:buFont typeface="Wingdings" pitchFamily="2" charset="2"/>
                        <a:buChar char="ü"/>
                      </a:pPr>
                      <a:r>
                        <a:rPr lang="fr-FR" dirty="0" smtClean="0"/>
                        <a:t> Signale une conversation. </a:t>
                      </a:r>
                    </a:p>
                    <a:p>
                      <a:pPr algn="just">
                        <a:lnSpc>
                          <a:spcPct val="150000"/>
                        </a:lnSpc>
                        <a:spcBef>
                          <a:spcPts val="600"/>
                        </a:spcBef>
                        <a:spcAft>
                          <a:spcPts val="0"/>
                        </a:spcAft>
                        <a:buFont typeface="Wingdings" pitchFamily="2" charset="2"/>
                        <a:buChar char="ü"/>
                      </a:pPr>
                      <a:r>
                        <a:rPr lang="fr-FR" baseline="0" dirty="0" smtClean="0"/>
                        <a:t> </a:t>
                      </a:r>
                      <a:r>
                        <a:rPr lang="fr-FR" dirty="0" smtClean="0"/>
                        <a:t>Contient des éléments </a:t>
                      </a:r>
                      <a:r>
                        <a:rPr lang="fr-FR" dirty="0" err="1" smtClean="0"/>
                        <a:t>dt</a:t>
                      </a:r>
                      <a:r>
                        <a:rPr lang="fr-FR" dirty="0" smtClean="0"/>
                        <a:t> que l'on utilise pour identifier un locuteur, et</a:t>
                      </a:r>
                      <a:r>
                        <a:rPr lang="fr-FR" baseline="0" dirty="0" smtClean="0"/>
                        <a:t> </a:t>
                      </a:r>
                      <a:r>
                        <a:rPr lang="fr-FR" dirty="0" smtClean="0"/>
                        <a:t>des éléments dd qui contiennent les paroles du locuteur. </a:t>
                      </a:r>
                    </a:p>
                  </a:txBody>
                  <a:tcPr marL="68580" marR="68580" marT="0" marB="0" anchor="ctr"/>
                </a:tc>
              </a:tr>
              <a:tr h="875420">
                <a:tc>
                  <a:txBody>
                    <a:bodyPr/>
                    <a:lstStyle/>
                    <a:p>
                      <a:pPr algn="ctr">
                        <a:lnSpc>
                          <a:spcPct val="115000"/>
                        </a:lnSpc>
                        <a:spcAft>
                          <a:spcPts val="0"/>
                        </a:spcAft>
                      </a:pPr>
                      <a:r>
                        <a:rPr lang="fr-FR" sz="1600" dirty="0" smtClean="0"/>
                        <a:t>Mark</a:t>
                      </a:r>
                      <a:endParaRPr lang="fr-FR" sz="1600" dirty="0">
                        <a:solidFill>
                          <a:srgbClr val="000000"/>
                        </a:solidFill>
                        <a:effectLst/>
                        <a:latin typeface="Vani" pitchFamily="34" charset="0"/>
                        <a:ea typeface="Calibri"/>
                        <a:cs typeface="Vani" pitchFamily="34" charset="0"/>
                      </a:endParaRPr>
                    </a:p>
                  </a:txBody>
                  <a:tcPr marL="68580" marR="68580" marT="0" marB="0" anchor="ctr"/>
                </a:tc>
                <a:tc>
                  <a:txBody>
                    <a:bodyPr/>
                    <a:lstStyle/>
                    <a:p>
                      <a:endParaRPr lang="fr-FR" sz="1800" kern="1200" dirty="0" smtClean="0">
                        <a:solidFill>
                          <a:schemeClr val="tx1"/>
                        </a:solidFill>
                        <a:latin typeface="+mn-lt"/>
                        <a:ea typeface="+mn-ea"/>
                        <a:cs typeface="+mn-cs"/>
                      </a:endParaRPr>
                    </a:p>
                    <a:p>
                      <a:pPr marL="0" algn="l" defTabSz="914400" rtl="0" eaLnBrk="1" latinLnBrk="0" hangingPunct="1">
                        <a:lnSpc>
                          <a:spcPct val="150000"/>
                        </a:lnSpc>
                      </a:pPr>
                      <a:r>
                        <a:rPr lang="fr-FR" sz="1800" kern="1200" dirty="0" smtClean="0">
                          <a:solidFill>
                            <a:schemeClr val="tx1"/>
                          </a:solidFill>
                          <a:latin typeface="+mn-lt"/>
                          <a:ea typeface="+mn-ea"/>
                          <a:cs typeface="+mn-cs"/>
                        </a:rPr>
                        <a:t>Employée pour mettre en avant une partie d'un contenu en appliquant un style surligné jaune sur le texte qu'elle décrit.</a:t>
                      </a:r>
                      <a:endParaRPr lang="fr-FR" sz="1800" kern="1200" dirty="0">
                        <a:solidFill>
                          <a:schemeClr val="tx1"/>
                        </a:solidFill>
                        <a:latin typeface="+mn-lt"/>
                        <a:ea typeface="+mn-ea"/>
                        <a:cs typeface="+mn-cs"/>
                      </a:endParaRPr>
                    </a:p>
                  </a:txBody>
                  <a:tcPr marL="68580" marR="68580" marT="0" marB="0" anchor="ctr"/>
                </a:tc>
              </a:tr>
              <a:tr h="1276655">
                <a:tc>
                  <a:txBody>
                    <a:bodyPr/>
                    <a:lstStyle/>
                    <a:p>
                      <a:pPr algn="ctr">
                        <a:lnSpc>
                          <a:spcPct val="115000"/>
                        </a:lnSpc>
                        <a:spcAft>
                          <a:spcPts val="0"/>
                        </a:spcAft>
                      </a:pPr>
                      <a:endParaRPr lang="fr-FR" sz="1600" dirty="0" smtClean="0">
                        <a:effectLst/>
                      </a:endParaRPr>
                    </a:p>
                    <a:p>
                      <a:pPr algn="ctr">
                        <a:lnSpc>
                          <a:spcPct val="115000"/>
                        </a:lnSpc>
                        <a:spcAft>
                          <a:spcPts val="0"/>
                        </a:spcAft>
                      </a:pPr>
                      <a:r>
                        <a:rPr lang="fr-FR" sz="1600" dirty="0" smtClean="0">
                          <a:effectLst/>
                        </a:rPr>
                        <a:t> </a:t>
                      </a:r>
                      <a:r>
                        <a:rPr lang="fr-FR" sz="1600" dirty="0" err="1" smtClean="0">
                          <a:effectLst/>
                        </a:rPr>
                        <a:t>wbr</a:t>
                      </a:r>
                      <a:endParaRPr lang="fr-FR" sz="1600" dirty="0">
                        <a:solidFill>
                          <a:srgbClr val="000000"/>
                        </a:solidFill>
                        <a:effectLst/>
                        <a:latin typeface="Vani" pitchFamily="34" charset="0"/>
                        <a:ea typeface="Calibri"/>
                        <a:cs typeface="Vani" pitchFamily="34" charset="0"/>
                      </a:endParaRPr>
                    </a:p>
                  </a:txBody>
                  <a:tcPr marL="68580" marR="68580" marT="0" marB="0" anchor="ctr"/>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fr-FR" sz="1800" kern="1200" dirty="0" smtClean="0">
                          <a:solidFill>
                            <a:schemeClr val="tx1"/>
                          </a:solidFill>
                          <a:latin typeface="+mn-lt"/>
                          <a:ea typeface="+mn-ea"/>
                          <a:cs typeface="+mn-cs"/>
                        </a:rPr>
                        <a:t>Définit un saut de ligne possible. </a:t>
                      </a:r>
                    </a:p>
                  </a:txBody>
                  <a:tcPr marL="68580" marR="68580" marT="0" marB="0" anchor="ctr"/>
                </a:tc>
              </a:tr>
            </a:tbl>
          </a:graphicData>
        </a:graphic>
      </p:graphicFrame>
    </p:spTree>
    <p:extLst>
      <p:ext uri="{BB962C8B-B14F-4D97-AF65-F5344CB8AC3E}">
        <p14:creationId xmlns:p14="http://schemas.microsoft.com/office/powerpoint/2010/main" val="1618353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99392"/>
            <a:ext cx="8229600" cy="1143000"/>
          </a:xfrm>
        </p:spPr>
        <p:txBody>
          <a:bodyPr/>
          <a:lstStyle/>
          <a:p>
            <a:pPr eaLnBrk="1" hangingPunct="1"/>
            <a:r>
              <a:rPr lang="fr-FR" b="1" dirty="0" smtClean="0">
                <a:solidFill>
                  <a:schemeClr val="tx1"/>
                </a:solidFill>
              </a:rPr>
              <a:t>Une Nouvelle sémantique </a:t>
            </a:r>
            <a:endParaRPr lang="en-AU" dirty="0" smtClean="0">
              <a:solidFill>
                <a:schemeClr val="tx1"/>
              </a:solidFill>
            </a:endParaRPr>
          </a:p>
        </p:txBody>
      </p:sp>
      <p:sp>
        <p:nvSpPr>
          <p:cNvPr id="3" name="Espace réservé du pied de page 2"/>
          <p:cNvSpPr>
            <a:spLocks noGrp="1"/>
          </p:cNvSpPr>
          <p:nvPr>
            <p:ph type="ftr" sz="quarter" idx="11"/>
          </p:nvPr>
        </p:nvSpPr>
        <p:spPr/>
        <p:txBody>
          <a:bodyPr/>
          <a:lstStyle/>
          <a:p>
            <a:r>
              <a:rPr lang="es-ES" smtClean="0"/>
              <a:t>UP WEB ESPRIT</a:t>
            </a:r>
            <a:endParaRPr lang="es-ES"/>
          </a:p>
        </p:txBody>
      </p:sp>
      <p:sp>
        <p:nvSpPr>
          <p:cNvPr id="4" name="Espace réservé du numéro de diapositive 3"/>
          <p:cNvSpPr>
            <a:spLocks noGrp="1"/>
          </p:cNvSpPr>
          <p:nvPr>
            <p:ph type="sldNum" sz="quarter" idx="12"/>
          </p:nvPr>
        </p:nvSpPr>
        <p:spPr/>
        <p:txBody>
          <a:bodyPr/>
          <a:lstStyle/>
          <a:p>
            <a:fld id="{127CF059-4E65-4C30-B42A-D4A262592368}" type="slidenum">
              <a:rPr lang="es-ES" smtClean="0"/>
              <a:pPr/>
              <a:t>13</a:t>
            </a:fld>
            <a:endParaRPr lang="es-ES"/>
          </a:p>
        </p:txBody>
      </p:sp>
      <p:sp>
        <p:nvSpPr>
          <p:cNvPr id="6" name="Rectangle 5"/>
          <p:cNvSpPr/>
          <p:nvPr/>
        </p:nvSpPr>
        <p:spPr>
          <a:xfrm>
            <a:off x="36512" y="1988840"/>
            <a:ext cx="9071992" cy="4226242"/>
          </a:xfrm>
          <a:prstGeom prst="rect">
            <a:avLst/>
          </a:prstGeom>
          <a:solidFill>
            <a:schemeClr val="bg1"/>
          </a:solidFill>
        </p:spPr>
        <p:style>
          <a:lnRef idx="3">
            <a:schemeClr val="lt1"/>
          </a:lnRef>
          <a:fillRef idx="1">
            <a:schemeClr val="accent1"/>
          </a:fillRef>
          <a:effectRef idx="1">
            <a:schemeClr val="accent1"/>
          </a:effectRef>
          <a:fontRef idx="minor">
            <a:schemeClr val="lt1"/>
          </a:fontRef>
        </p:style>
        <p:txBody>
          <a:bodyPr rtlCol="0" anchor="ctr"/>
          <a:lstStyle/>
          <a:p>
            <a:r>
              <a:rPr lang="fr-FR" dirty="0" smtClean="0">
                <a:solidFill>
                  <a:schemeClr val="tx1"/>
                </a:solidFill>
                <a:latin typeface="Vani" pitchFamily="34" charset="0"/>
                <a:cs typeface="Vani" pitchFamily="34" charset="0"/>
              </a:rPr>
              <a:t>&lt;</a:t>
            </a:r>
            <a:r>
              <a:rPr lang="fr-FR" dirty="0" err="1" smtClean="0">
                <a:solidFill>
                  <a:schemeClr val="tx1"/>
                </a:solidFill>
                <a:latin typeface="Vani" pitchFamily="34" charset="0"/>
                <a:cs typeface="Vani" pitchFamily="34" charset="0"/>
              </a:rPr>
              <a:t>dialog</a:t>
            </a:r>
            <a:r>
              <a:rPr lang="fr-FR" dirty="0" smtClean="0">
                <a:solidFill>
                  <a:schemeClr val="tx1"/>
                </a:solidFill>
                <a:latin typeface="Vani" pitchFamily="34" charset="0"/>
                <a:cs typeface="Vani" pitchFamily="34" charset="0"/>
              </a:rPr>
              <a:t>&gt;</a:t>
            </a:r>
          </a:p>
          <a:p>
            <a:r>
              <a:rPr lang="fr-FR" dirty="0" smtClean="0">
                <a:solidFill>
                  <a:schemeClr val="tx1"/>
                </a:solidFill>
                <a:latin typeface="Vani" pitchFamily="34" charset="0"/>
                <a:cs typeface="Vani" pitchFamily="34" charset="0"/>
              </a:rPr>
              <a:t>	&lt;</a:t>
            </a:r>
            <a:r>
              <a:rPr lang="fr-FR" dirty="0" err="1" smtClean="0">
                <a:solidFill>
                  <a:schemeClr val="tx1"/>
                </a:solidFill>
                <a:latin typeface="Vani" pitchFamily="34" charset="0"/>
                <a:cs typeface="Vani" pitchFamily="34" charset="0"/>
              </a:rPr>
              <a:t>dt</a:t>
            </a:r>
            <a:r>
              <a:rPr lang="fr-FR" dirty="0" smtClean="0">
                <a:solidFill>
                  <a:schemeClr val="tx1"/>
                </a:solidFill>
                <a:latin typeface="Vani" pitchFamily="34" charset="0"/>
                <a:cs typeface="Vani" pitchFamily="34" charset="0"/>
              </a:rPr>
              <a:t>&gt;</a:t>
            </a:r>
            <a:r>
              <a:rPr lang="fr-FR" dirty="0" err="1" smtClean="0">
                <a:solidFill>
                  <a:schemeClr val="tx1"/>
                </a:solidFill>
                <a:latin typeface="Vani" pitchFamily="34" charset="0"/>
                <a:cs typeface="Vani" pitchFamily="34" charset="0"/>
              </a:rPr>
              <a:t>Haythem</a:t>
            </a:r>
            <a:r>
              <a:rPr lang="fr-FR" dirty="0" smtClean="0">
                <a:solidFill>
                  <a:schemeClr val="tx1"/>
                </a:solidFill>
                <a:latin typeface="Vani" pitchFamily="34" charset="0"/>
                <a:cs typeface="Vani" pitchFamily="34" charset="0"/>
              </a:rPr>
              <a:t>&lt;/</a:t>
            </a:r>
            <a:r>
              <a:rPr lang="fr-FR" dirty="0" err="1" smtClean="0">
                <a:solidFill>
                  <a:schemeClr val="tx1"/>
                </a:solidFill>
                <a:latin typeface="Vani" pitchFamily="34" charset="0"/>
                <a:cs typeface="Vani" pitchFamily="34" charset="0"/>
              </a:rPr>
              <a:t>dt</a:t>
            </a:r>
            <a:r>
              <a:rPr lang="fr-FR" dirty="0" smtClean="0">
                <a:solidFill>
                  <a:schemeClr val="tx1"/>
                </a:solidFill>
                <a:latin typeface="Vani" pitchFamily="34" charset="0"/>
                <a:cs typeface="Vani" pitchFamily="34" charset="0"/>
              </a:rPr>
              <a:t>&gt;</a:t>
            </a:r>
          </a:p>
          <a:p>
            <a:r>
              <a:rPr lang="fr-FR" dirty="0" smtClean="0">
                <a:solidFill>
                  <a:schemeClr val="tx1"/>
                </a:solidFill>
                <a:latin typeface="Vani" pitchFamily="34" charset="0"/>
                <a:cs typeface="Vani" pitchFamily="34" charset="0"/>
              </a:rPr>
              <a:t>	&lt;dd&gt;Bienvenu à Esprit </a:t>
            </a:r>
            <a:r>
              <a:rPr lang="fr-FR" dirty="0" smtClean="0">
                <a:solidFill>
                  <a:schemeClr val="tx1"/>
                </a:solidFill>
                <a:latin typeface="Vani" pitchFamily="34" charset="0"/>
                <a:cs typeface="Vani" pitchFamily="34" charset="0"/>
                <a:sym typeface="Wingdings" pitchFamily="2" charset="2"/>
              </a:rPr>
              <a:t>!</a:t>
            </a:r>
            <a:r>
              <a:rPr lang="fr-FR" dirty="0" smtClean="0">
                <a:solidFill>
                  <a:schemeClr val="tx1"/>
                </a:solidFill>
                <a:latin typeface="Vani" pitchFamily="34" charset="0"/>
                <a:cs typeface="Vani" pitchFamily="34" charset="0"/>
              </a:rPr>
              <a:t>&lt;/dd&gt;</a:t>
            </a:r>
          </a:p>
          <a:p>
            <a:r>
              <a:rPr lang="fr-FR" dirty="0" smtClean="0">
                <a:solidFill>
                  <a:schemeClr val="tx1"/>
                </a:solidFill>
                <a:latin typeface="Vani" pitchFamily="34" charset="0"/>
                <a:cs typeface="Vani" pitchFamily="34" charset="0"/>
              </a:rPr>
              <a:t>	&lt;</a:t>
            </a:r>
            <a:r>
              <a:rPr lang="fr-FR" dirty="0" err="1" smtClean="0">
                <a:solidFill>
                  <a:schemeClr val="tx1"/>
                </a:solidFill>
                <a:latin typeface="Vani" pitchFamily="34" charset="0"/>
                <a:cs typeface="Vani" pitchFamily="34" charset="0"/>
              </a:rPr>
              <a:t>dt</a:t>
            </a:r>
            <a:r>
              <a:rPr lang="fr-FR" dirty="0" smtClean="0">
                <a:solidFill>
                  <a:schemeClr val="tx1"/>
                </a:solidFill>
                <a:latin typeface="Vani" pitchFamily="34" charset="0"/>
                <a:cs typeface="Vani" pitchFamily="34" charset="0"/>
              </a:rPr>
              <a:t>&gt;Mohamed&lt;/</a:t>
            </a:r>
            <a:r>
              <a:rPr lang="fr-FR" dirty="0" err="1" smtClean="0">
                <a:solidFill>
                  <a:schemeClr val="tx1"/>
                </a:solidFill>
                <a:latin typeface="Vani" pitchFamily="34" charset="0"/>
                <a:cs typeface="Vani" pitchFamily="34" charset="0"/>
              </a:rPr>
              <a:t>dt</a:t>
            </a:r>
            <a:r>
              <a:rPr lang="fr-FR" dirty="0" smtClean="0">
                <a:solidFill>
                  <a:schemeClr val="tx1"/>
                </a:solidFill>
                <a:latin typeface="Vani" pitchFamily="34" charset="0"/>
                <a:cs typeface="Vani" pitchFamily="34" charset="0"/>
              </a:rPr>
              <a:t>&gt;</a:t>
            </a:r>
          </a:p>
          <a:p>
            <a:r>
              <a:rPr lang="fr-FR" dirty="0" smtClean="0">
                <a:solidFill>
                  <a:schemeClr val="tx1"/>
                </a:solidFill>
                <a:latin typeface="Vani" pitchFamily="34" charset="0"/>
                <a:cs typeface="Vani" pitchFamily="34" charset="0"/>
              </a:rPr>
              <a:t>	&lt;dd&gt;</a:t>
            </a:r>
          </a:p>
          <a:p>
            <a:r>
              <a:rPr lang="fr-FR" dirty="0" smtClean="0">
                <a:solidFill>
                  <a:schemeClr val="tx1"/>
                </a:solidFill>
                <a:latin typeface="Vani" pitchFamily="34" charset="0"/>
                <a:cs typeface="Vani" pitchFamily="34" charset="0"/>
              </a:rPr>
              <a:t>	Merci, vous êtes notre enseignant?</a:t>
            </a:r>
          </a:p>
          <a:p>
            <a:r>
              <a:rPr lang="fr-FR" dirty="0" smtClean="0">
                <a:solidFill>
                  <a:schemeClr val="tx1"/>
                </a:solidFill>
                <a:latin typeface="Vani" pitchFamily="34" charset="0"/>
                <a:cs typeface="Vani" pitchFamily="34" charset="0"/>
              </a:rPr>
              <a:t>	&lt;/dd&gt;</a:t>
            </a:r>
          </a:p>
          <a:p>
            <a:r>
              <a:rPr lang="fr-FR" dirty="0" smtClean="0">
                <a:solidFill>
                  <a:schemeClr val="tx1"/>
                </a:solidFill>
                <a:latin typeface="Vani" pitchFamily="34" charset="0"/>
                <a:cs typeface="Vani" pitchFamily="34" charset="0"/>
              </a:rPr>
              <a:t>	&lt;</a:t>
            </a:r>
            <a:r>
              <a:rPr lang="fr-FR" dirty="0" err="1" smtClean="0">
                <a:solidFill>
                  <a:schemeClr val="tx1"/>
                </a:solidFill>
                <a:latin typeface="Vani" pitchFamily="34" charset="0"/>
                <a:cs typeface="Vani" pitchFamily="34" charset="0"/>
              </a:rPr>
              <a:t>dt</a:t>
            </a:r>
            <a:r>
              <a:rPr lang="fr-FR" dirty="0" smtClean="0">
                <a:solidFill>
                  <a:schemeClr val="tx1"/>
                </a:solidFill>
                <a:latin typeface="Vani" pitchFamily="34" charset="0"/>
                <a:cs typeface="Vani" pitchFamily="34" charset="0"/>
              </a:rPr>
              <a:t>&gt;</a:t>
            </a:r>
            <a:r>
              <a:rPr lang="fr-FR" dirty="0" err="1" smtClean="0">
                <a:solidFill>
                  <a:schemeClr val="tx1"/>
                </a:solidFill>
                <a:latin typeface="Vani" pitchFamily="34" charset="0"/>
                <a:cs typeface="Vani" pitchFamily="34" charset="0"/>
              </a:rPr>
              <a:t>Haythem</a:t>
            </a:r>
            <a:r>
              <a:rPr lang="fr-FR" dirty="0" smtClean="0">
                <a:solidFill>
                  <a:schemeClr val="tx1"/>
                </a:solidFill>
                <a:latin typeface="Vani" pitchFamily="34" charset="0"/>
                <a:cs typeface="Vani" pitchFamily="34" charset="0"/>
              </a:rPr>
              <a:t>&lt;/</a:t>
            </a:r>
            <a:r>
              <a:rPr lang="fr-FR" dirty="0" err="1" smtClean="0">
                <a:solidFill>
                  <a:schemeClr val="tx1"/>
                </a:solidFill>
                <a:latin typeface="Vani" pitchFamily="34" charset="0"/>
                <a:cs typeface="Vani" pitchFamily="34" charset="0"/>
              </a:rPr>
              <a:t>dt</a:t>
            </a:r>
            <a:r>
              <a:rPr lang="fr-FR" dirty="0" smtClean="0">
                <a:solidFill>
                  <a:schemeClr val="tx1"/>
                </a:solidFill>
                <a:latin typeface="Vani" pitchFamily="34" charset="0"/>
                <a:cs typeface="Vani" pitchFamily="34" charset="0"/>
              </a:rPr>
              <a:t>&gt;</a:t>
            </a:r>
          </a:p>
          <a:p>
            <a:r>
              <a:rPr lang="fr-FR" dirty="0" smtClean="0">
                <a:solidFill>
                  <a:schemeClr val="tx1"/>
                </a:solidFill>
                <a:latin typeface="Vani" pitchFamily="34" charset="0"/>
                <a:cs typeface="Vani" pitchFamily="34" charset="0"/>
              </a:rPr>
              <a:t>	&lt;dd&gt;Oui, je le suis! &lt;/dd&gt;</a:t>
            </a:r>
          </a:p>
          <a:p>
            <a:r>
              <a:rPr lang="fr-FR" dirty="0" smtClean="0">
                <a:solidFill>
                  <a:schemeClr val="tx1"/>
                </a:solidFill>
                <a:latin typeface="Vani" pitchFamily="34" charset="0"/>
                <a:cs typeface="Vani" pitchFamily="34" charset="0"/>
              </a:rPr>
              <a:t>	&lt;</a:t>
            </a:r>
            <a:r>
              <a:rPr lang="fr-FR" dirty="0" err="1" smtClean="0">
                <a:solidFill>
                  <a:schemeClr val="tx1"/>
                </a:solidFill>
                <a:latin typeface="Vani" pitchFamily="34" charset="0"/>
                <a:cs typeface="Vani" pitchFamily="34" charset="0"/>
              </a:rPr>
              <a:t>dt</a:t>
            </a:r>
            <a:r>
              <a:rPr lang="fr-FR" dirty="0" smtClean="0">
                <a:solidFill>
                  <a:schemeClr val="tx1"/>
                </a:solidFill>
                <a:latin typeface="Vani" pitchFamily="34" charset="0"/>
                <a:cs typeface="Vani" pitchFamily="34" charset="0"/>
              </a:rPr>
              <a:t>&gt;Mohamed&lt;/</a:t>
            </a:r>
            <a:r>
              <a:rPr lang="fr-FR" dirty="0" err="1" smtClean="0">
                <a:solidFill>
                  <a:schemeClr val="tx1"/>
                </a:solidFill>
                <a:latin typeface="Vani" pitchFamily="34" charset="0"/>
                <a:cs typeface="Vani" pitchFamily="34" charset="0"/>
              </a:rPr>
              <a:t>dt</a:t>
            </a:r>
            <a:r>
              <a:rPr lang="fr-FR" dirty="0" smtClean="0">
                <a:solidFill>
                  <a:schemeClr val="tx1"/>
                </a:solidFill>
                <a:latin typeface="Vani" pitchFamily="34" charset="0"/>
                <a:cs typeface="Vani" pitchFamily="34" charset="0"/>
              </a:rPr>
              <a:t>&gt;</a:t>
            </a:r>
          </a:p>
          <a:p>
            <a:r>
              <a:rPr lang="fr-FR" dirty="0" smtClean="0">
                <a:solidFill>
                  <a:schemeClr val="tx1"/>
                </a:solidFill>
                <a:latin typeface="Vani" pitchFamily="34" charset="0"/>
                <a:cs typeface="Vani" pitchFamily="34" charset="0"/>
              </a:rPr>
              <a:t>	&lt;dd&gt;</a:t>
            </a:r>
          </a:p>
          <a:p>
            <a:r>
              <a:rPr lang="fr-FR" dirty="0" smtClean="0">
                <a:solidFill>
                  <a:schemeClr val="tx1"/>
                </a:solidFill>
                <a:latin typeface="Vani" pitchFamily="34" charset="0"/>
                <a:cs typeface="Vani" pitchFamily="34" charset="0"/>
              </a:rPr>
              <a:t>	Quesque vous allez nous enseigner?</a:t>
            </a:r>
          </a:p>
          <a:p>
            <a:r>
              <a:rPr lang="fr-FR" dirty="0" smtClean="0">
                <a:solidFill>
                  <a:schemeClr val="tx1"/>
                </a:solidFill>
                <a:latin typeface="Vani" pitchFamily="34" charset="0"/>
                <a:cs typeface="Vani" pitchFamily="34" charset="0"/>
              </a:rPr>
              <a:t>	&lt;/dd&gt;</a:t>
            </a:r>
          </a:p>
          <a:p>
            <a:r>
              <a:rPr lang="fr-FR" dirty="0" smtClean="0">
                <a:solidFill>
                  <a:schemeClr val="tx1"/>
                </a:solidFill>
                <a:latin typeface="Vani" pitchFamily="34" charset="0"/>
                <a:cs typeface="Vani" pitchFamily="34" charset="0"/>
              </a:rPr>
              <a:t>	&lt;</a:t>
            </a:r>
            <a:r>
              <a:rPr lang="fr-FR" dirty="0" err="1" smtClean="0">
                <a:solidFill>
                  <a:schemeClr val="tx1"/>
                </a:solidFill>
                <a:latin typeface="Vani" pitchFamily="34" charset="0"/>
                <a:cs typeface="Vani" pitchFamily="34" charset="0"/>
              </a:rPr>
              <a:t>dt</a:t>
            </a:r>
            <a:r>
              <a:rPr lang="fr-FR" dirty="0" smtClean="0">
                <a:solidFill>
                  <a:schemeClr val="tx1"/>
                </a:solidFill>
                <a:latin typeface="Vani" pitchFamily="34" charset="0"/>
                <a:cs typeface="Vani" pitchFamily="34" charset="0"/>
              </a:rPr>
              <a:t>&gt;</a:t>
            </a:r>
            <a:r>
              <a:rPr lang="fr-FR" dirty="0" err="1" smtClean="0">
                <a:solidFill>
                  <a:schemeClr val="tx1"/>
                </a:solidFill>
                <a:latin typeface="Vani" pitchFamily="34" charset="0"/>
                <a:cs typeface="Vani" pitchFamily="34" charset="0"/>
              </a:rPr>
              <a:t>Haythem</a:t>
            </a:r>
            <a:r>
              <a:rPr lang="fr-FR" dirty="0" smtClean="0">
                <a:solidFill>
                  <a:schemeClr val="tx1"/>
                </a:solidFill>
                <a:latin typeface="Vani" pitchFamily="34" charset="0"/>
                <a:cs typeface="Vani" pitchFamily="34" charset="0"/>
              </a:rPr>
              <a:t>&lt;/</a:t>
            </a:r>
            <a:r>
              <a:rPr lang="fr-FR" dirty="0" err="1" smtClean="0">
                <a:solidFill>
                  <a:schemeClr val="tx1"/>
                </a:solidFill>
                <a:latin typeface="Vani" pitchFamily="34" charset="0"/>
                <a:cs typeface="Vani" pitchFamily="34" charset="0"/>
              </a:rPr>
              <a:t>dt</a:t>
            </a:r>
            <a:r>
              <a:rPr lang="fr-FR" dirty="0" smtClean="0">
                <a:solidFill>
                  <a:schemeClr val="tx1"/>
                </a:solidFill>
                <a:latin typeface="Vani" pitchFamily="34" charset="0"/>
                <a:cs typeface="Vani" pitchFamily="34" charset="0"/>
              </a:rPr>
              <a:t>&gt;</a:t>
            </a:r>
          </a:p>
          <a:p>
            <a:r>
              <a:rPr lang="fr-FR" dirty="0" smtClean="0">
                <a:solidFill>
                  <a:schemeClr val="tx1"/>
                </a:solidFill>
                <a:latin typeface="Vani" pitchFamily="34" charset="0"/>
                <a:cs typeface="Vani" pitchFamily="34" charset="0"/>
              </a:rPr>
              <a:t>	&lt;dd&gt;le HTML 5&lt;dd&gt;</a:t>
            </a:r>
          </a:p>
          <a:p>
            <a:r>
              <a:rPr lang="fr-FR" dirty="0" smtClean="0">
                <a:solidFill>
                  <a:schemeClr val="tx1"/>
                </a:solidFill>
                <a:latin typeface="Vani" pitchFamily="34" charset="0"/>
                <a:cs typeface="Vani" pitchFamily="34" charset="0"/>
              </a:rPr>
              <a:t>&lt;/</a:t>
            </a:r>
            <a:r>
              <a:rPr lang="fr-FR" dirty="0" err="1" smtClean="0">
                <a:solidFill>
                  <a:schemeClr val="tx1"/>
                </a:solidFill>
                <a:latin typeface="Vani" pitchFamily="34" charset="0"/>
                <a:cs typeface="Vani" pitchFamily="34" charset="0"/>
              </a:rPr>
              <a:t>dialog</a:t>
            </a:r>
            <a:r>
              <a:rPr lang="fr-FR" dirty="0" smtClean="0">
                <a:solidFill>
                  <a:schemeClr val="tx1"/>
                </a:solidFill>
                <a:latin typeface="Vani" pitchFamily="34" charset="0"/>
                <a:cs typeface="Vani" pitchFamily="34" charset="0"/>
              </a:rPr>
              <a:t>&gt;</a:t>
            </a:r>
          </a:p>
        </p:txBody>
      </p:sp>
      <p:pic>
        <p:nvPicPr>
          <p:cNvPr id="1027" name="Picture 3"/>
          <p:cNvPicPr>
            <a:picLocks noChangeAspect="1" noChangeArrowheads="1"/>
          </p:cNvPicPr>
          <p:nvPr/>
        </p:nvPicPr>
        <p:blipFill>
          <a:blip r:embed="rId3" cstate="print"/>
          <a:srcRect/>
          <a:stretch>
            <a:fillRect/>
          </a:stretch>
        </p:blipFill>
        <p:spPr bwMode="auto">
          <a:xfrm>
            <a:off x="4788024" y="2276872"/>
            <a:ext cx="4150153" cy="3127652"/>
          </a:xfrm>
          <a:prstGeom prst="rect">
            <a:avLst/>
          </a:prstGeom>
          <a:noFill/>
          <a:ln w="9525">
            <a:noFill/>
            <a:miter lim="800000"/>
            <a:headEnd/>
            <a:tailEnd/>
          </a:ln>
        </p:spPr>
      </p:pic>
      <p:sp>
        <p:nvSpPr>
          <p:cNvPr id="10" name="Rectangle 9"/>
          <p:cNvSpPr/>
          <p:nvPr/>
        </p:nvSpPr>
        <p:spPr>
          <a:xfrm>
            <a:off x="144016" y="1196752"/>
            <a:ext cx="2987824"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sz="2400" b="1" dirty="0" smtClean="0">
                <a:solidFill>
                  <a:schemeClr val="tx1"/>
                </a:solidFill>
                <a:latin typeface="Times New Roman" pitchFamily="18" charset="0"/>
                <a:cs typeface="Times New Roman" pitchFamily="18" charset="0"/>
              </a:rPr>
              <a:t>Exemple </a:t>
            </a:r>
            <a:r>
              <a:rPr lang="fr-FR" sz="2400" b="1" dirty="0" err="1" smtClean="0">
                <a:solidFill>
                  <a:schemeClr val="tx1"/>
                </a:solidFill>
                <a:latin typeface="Times New Roman" pitchFamily="18" charset="0"/>
                <a:cs typeface="Times New Roman" pitchFamily="18" charset="0"/>
              </a:rPr>
              <a:t>dialog</a:t>
            </a:r>
            <a:endParaRPr lang="fr-FR" sz="24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052736"/>
            <a:ext cx="9144000" cy="5544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907704" y="3068960"/>
            <a:ext cx="676875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endParaRPr lang="fr-FR" sz="2800" b="1" dirty="0" smtClean="0">
              <a:solidFill>
                <a:srgbClr val="000099"/>
              </a:solidFill>
            </a:endParaRPr>
          </a:p>
          <a:p>
            <a:pPr algn="ctr"/>
            <a:r>
              <a:rPr lang="fr-FR" sz="2800" b="1" smtClean="0">
                <a:solidFill>
                  <a:srgbClr val="000099"/>
                </a:solidFill>
              </a:rPr>
              <a:t> </a:t>
            </a:r>
          </a:p>
          <a:p>
            <a:pPr algn="ctr"/>
            <a:r>
              <a:rPr lang="fr-FR" sz="2800" b="1" smtClean="0">
                <a:solidFill>
                  <a:srgbClr val="000099"/>
                </a:solidFill>
              </a:rPr>
              <a:t>Les </a:t>
            </a:r>
            <a:r>
              <a:rPr lang="fr-FR" sz="2800" b="1" dirty="0" smtClean="0">
                <a:solidFill>
                  <a:srgbClr val="000099"/>
                </a:solidFill>
              </a:rPr>
              <a:t>nouveaux élément de formulaire</a:t>
            </a:r>
          </a:p>
          <a:p>
            <a:pPr algn="r"/>
            <a:r>
              <a:rPr lang="fr-FR" sz="2800" b="1" dirty="0" smtClean="0">
                <a:solidFill>
                  <a:srgbClr val="000099"/>
                </a:solidFill>
              </a:rPr>
              <a:t> </a:t>
            </a:r>
          </a:p>
          <a:p>
            <a:pPr algn="r"/>
            <a:endParaRPr lang="fr-FR" sz="2800" b="1" dirty="0">
              <a:solidFill>
                <a:srgbClr val="000099"/>
              </a:solidFill>
            </a:endParaRPr>
          </a:p>
        </p:txBody>
      </p:sp>
      <p:sp>
        <p:nvSpPr>
          <p:cNvPr id="8" name="Rectangle 7"/>
          <p:cNvSpPr/>
          <p:nvPr/>
        </p:nvSpPr>
        <p:spPr>
          <a:xfrm>
            <a:off x="1907704" y="3068960"/>
            <a:ext cx="288032" cy="93610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
        <p:nvSpPr>
          <p:cNvPr id="12" name="Espace réservé du pied de page 11"/>
          <p:cNvSpPr>
            <a:spLocks noGrp="1"/>
          </p:cNvSpPr>
          <p:nvPr>
            <p:ph type="ftr" sz="quarter" idx="11"/>
          </p:nvPr>
        </p:nvSpPr>
        <p:spPr/>
        <p:txBody>
          <a:bodyPr/>
          <a:lstStyle/>
          <a:p>
            <a:r>
              <a:rPr lang="es-ES" smtClean="0"/>
              <a:t>UP WEB ESPRIT</a:t>
            </a:r>
            <a:endParaRPr lang="es-ES"/>
          </a:p>
        </p:txBody>
      </p:sp>
      <p:sp>
        <p:nvSpPr>
          <p:cNvPr id="11" name="Espace réservé du numéro de diapositive 10"/>
          <p:cNvSpPr>
            <a:spLocks noGrp="1"/>
          </p:cNvSpPr>
          <p:nvPr>
            <p:ph type="sldNum" sz="quarter" idx="12"/>
          </p:nvPr>
        </p:nvSpPr>
        <p:spPr/>
        <p:txBody>
          <a:bodyPr/>
          <a:lstStyle/>
          <a:p>
            <a:fld id="{0A9045FD-E25F-424A-8523-F2E1723B614B}" type="slidenum">
              <a:rPr lang="es-ES" smtClean="0"/>
              <a:pPr/>
              <a:t>14</a:t>
            </a:fld>
            <a:endParaRPr lang="es-E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a:grpSpLocks/>
          </p:cNvGrpSpPr>
          <p:nvPr/>
        </p:nvGrpSpPr>
        <p:grpSpPr bwMode="auto">
          <a:xfrm>
            <a:off x="2484438" y="1109663"/>
            <a:ext cx="4176712" cy="4552950"/>
            <a:chOff x="2562" y="880"/>
            <a:chExt cx="2631" cy="2868"/>
          </a:xfrm>
        </p:grpSpPr>
        <p:sp>
          <p:nvSpPr>
            <p:cNvPr id="19481" name="Rectangle 17"/>
            <p:cNvSpPr>
              <a:spLocks noChangeArrowheads="1"/>
            </p:cNvSpPr>
            <p:nvPr/>
          </p:nvSpPr>
          <p:spPr bwMode="auto">
            <a:xfrm>
              <a:off x="2562" y="890"/>
              <a:ext cx="2631" cy="2858"/>
            </a:xfrm>
            <a:prstGeom prst="rect">
              <a:avLst/>
            </a:prstGeom>
            <a:solidFill>
              <a:schemeClr val="bg1"/>
            </a:solidFill>
            <a:ln w="9525">
              <a:solidFill>
                <a:schemeClr val="tx1"/>
              </a:solidFill>
              <a:miter lim="800000"/>
              <a:headEnd/>
              <a:tailEnd/>
            </a:ln>
            <a:effectLst/>
          </p:spPr>
          <p:txBody>
            <a:bodyPr wrap="none" anchor="ctr"/>
            <a:lstStyle/>
            <a:p>
              <a:endParaRPr lang="fr-FR"/>
            </a:p>
          </p:txBody>
        </p:sp>
        <p:grpSp>
          <p:nvGrpSpPr>
            <p:cNvPr id="3" name="Group 16"/>
            <p:cNvGrpSpPr>
              <a:grpSpLocks/>
            </p:cNvGrpSpPr>
            <p:nvPr/>
          </p:nvGrpSpPr>
          <p:grpSpPr bwMode="auto">
            <a:xfrm>
              <a:off x="2608" y="880"/>
              <a:ext cx="2540" cy="2822"/>
              <a:chOff x="1686" y="925"/>
              <a:chExt cx="2540" cy="2822"/>
            </a:xfrm>
          </p:grpSpPr>
          <p:sp>
            <p:nvSpPr>
              <p:cNvPr id="19483" name="Text Box 5"/>
              <p:cNvSpPr txBox="1">
                <a:spLocks noChangeArrowheads="1"/>
              </p:cNvSpPr>
              <p:nvPr/>
            </p:nvSpPr>
            <p:spPr bwMode="auto">
              <a:xfrm>
                <a:off x="1701" y="925"/>
                <a:ext cx="2117" cy="231"/>
              </a:xfrm>
              <a:prstGeom prst="rect">
                <a:avLst/>
              </a:prstGeom>
              <a:noFill/>
              <a:ln w="9525">
                <a:noFill/>
                <a:miter lim="800000"/>
                <a:headEnd/>
                <a:tailEnd/>
              </a:ln>
              <a:effectLst/>
            </p:spPr>
            <p:txBody>
              <a:bodyPr wrap="none">
                <a:spAutoFit/>
              </a:bodyPr>
              <a:lstStyle/>
              <a:p>
                <a:r>
                  <a:rPr lang="en-AU"/>
                  <a:t>&lt;</a:t>
                </a:r>
                <a:r>
                  <a:rPr lang="en-AU">
                    <a:solidFill>
                      <a:schemeClr val="tx2"/>
                    </a:solidFill>
                  </a:rPr>
                  <a:t>input</a:t>
                </a:r>
                <a:r>
                  <a:rPr lang="en-AU"/>
                  <a:t> </a:t>
                </a:r>
                <a:r>
                  <a:rPr lang="en-AU" b="1"/>
                  <a:t>type</a:t>
                </a:r>
                <a:r>
                  <a:rPr lang="en-AU"/>
                  <a:t>=</a:t>
                </a:r>
                <a:r>
                  <a:rPr lang="en-AU">
                    <a:solidFill>
                      <a:srgbClr val="0000FF"/>
                    </a:solidFill>
                  </a:rPr>
                  <a:t>"datetime"</a:t>
                </a:r>
                <a:r>
                  <a:rPr lang="en-AU"/>
                  <a:t>&gt;</a:t>
                </a:r>
              </a:p>
            </p:txBody>
          </p:sp>
          <p:pic>
            <p:nvPicPr>
              <p:cNvPr id="19484" name="Picture 15" descr="datetime"/>
              <p:cNvPicPr>
                <a:picLocks noChangeAspect="1" noChangeArrowheads="1"/>
              </p:cNvPicPr>
              <p:nvPr/>
            </p:nvPicPr>
            <p:blipFill>
              <a:blip r:embed="rId3" cstate="print"/>
              <a:srcRect/>
              <a:stretch>
                <a:fillRect/>
              </a:stretch>
            </p:blipFill>
            <p:spPr bwMode="auto">
              <a:xfrm>
                <a:off x="1686" y="1207"/>
                <a:ext cx="2540" cy="2540"/>
              </a:xfrm>
              <a:prstGeom prst="rect">
                <a:avLst/>
              </a:prstGeom>
              <a:noFill/>
              <a:ln w="9525">
                <a:noFill/>
                <a:miter lim="800000"/>
                <a:headEnd/>
                <a:tailEnd/>
              </a:ln>
            </p:spPr>
          </p:pic>
        </p:grpSp>
      </p:grpSp>
      <p:grpSp>
        <p:nvGrpSpPr>
          <p:cNvPr id="4" name="Group 21"/>
          <p:cNvGrpSpPr>
            <a:grpSpLocks/>
          </p:cNvGrpSpPr>
          <p:nvPr/>
        </p:nvGrpSpPr>
        <p:grpSpPr bwMode="auto">
          <a:xfrm>
            <a:off x="2987675" y="2636838"/>
            <a:ext cx="3168650" cy="1512887"/>
            <a:chOff x="2426" y="1207"/>
            <a:chExt cx="1996" cy="953"/>
          </a:xfrm>
        </p:grpSpPr>
        <p:sp>
          <p:nvSpPr>
            <p:cNvPr id="19478" name="Rectangle 19"/>
            <p:cNvSpPr>
              <a:spLocks noChangeArrowheads="1"/>
            </p:cNvSpPr>
            <p:nvPr/>
          </p:nvSpPr>
          <p:spPr bwMode="auto">
            <a:xfrm>
              <a:off x="2426" y="1207"/>
              <a:ext cx="1996" cy="953"/>
            </a:xfrm>
            <a:prstGeom prst="rect">
              <a:avLst/>
            </a:prstGeom>
            <a:solidFill>
              <a:schemeClr val="bg1"/>
            </a:solidFill>
            <a:ln w="9525">
              <a:solidFill>
                <a:schemeClr val="tx1"/>
              </a:solidFill>
              <a:miter lim="800000"/>
              <a:headEnd/>
              <a:tailEnd/>
            </a:ln>
            <a:effectLst/>
          </p:spPr>
          <p:txBody>
            <a:bodyPr wrap="none" anchor="ctr"/>
            <a:lstStyle/>
            <a:p>
              <a:endParaRPr lang="fr-FR"/>
            </a:p>
          </p:txBody>
        </p:sp>
        <p:sp>
          <p:nvSpPr>
            <p:cNvPr id="19479" name="Text Box 9"/>
            <p:cNvSpPr txBox="1">
              <a:spLocks noChangeArrowheads="1"/>
            </p:cNvSpPr>
            <p:nvPr/>
          </p:nvSpPr>
          <p:spPr bwMode="auto">
            <a:xfrm>
              <a:off x="2456" y="1239"/>
              <a:ext cx="1943" cy="231"/>
            </a:xfrm>
            <a:prstGeom prst="rect">
              <a:avLst/>
            </a:prstGeom>
            <a:noFill/>
            <a:ln w="9525">
              <a:noFill/>
              <a:miter lim="800000"/>
              <a:headEnd/>
              <a:tailEnd/>
            </a:ln>
            <a:effectLst/>
          </p:spPr>
          <p:txBody>
            <a:bodyPr wrap="none">
              <a:spAutoFit/>
            </a:bodyPr>
            <a:lstStyle/>
            <a:p>
              <a:r>
                <a:rPr lang="en-AU"/>
                <a:t>&lt;</a:t>
              </a:r>
              <a:r>
                <a:rPr lang="en-AU">
                  <a:solidFill>
                    <a:schemeClr val="tx2"/>
                  </a:solidFill>
                </a:rPr>
                <a:t>input</a:t>
              </a:r>
              <a:r>
                <a:rPr lang="en-AU"/>
                <a:t> </a:t>
              </a:r>
              <a:r>
                <a:rPr lang="en-AU" b="1"/>
                <a:t>type</a:t>
              </a:r>
              <a:r>
                <a:rPr lang="en-AU"/>
                <a:t>=</a:t>
              </a:r>
              <a:r>
                <a:rPr lang="en-AU">
                  <a:solidFill>
                    <a:srgbClr val="0000FF"/>
                  </a:solidFill>
                </a:rPr>
                <a:t>"number"</a:t>
              </a:r>
              <a:r>
                <a:rPr lang="en-AU"/>
                <a:t>&gt;</a:t>
              </a:r>
            </a:p>
          </p:txBody>
        </p:sp>
        <p:pic>
          <p:nvPicPr>
            <p:cNvPr id="19480" name="Picture 20" descr="number"/>
            <p:cNvPicPr>
              <a:picLocks noChangeAspect="1" noChangeArrowheads="1"/>
            </p:cNvPicPr>
            <p:nvPr/>
          </p:nvPicPr>
          <p:blipFill>
            <a:blip r:embed="rId4" cstate="print"/>
            <a:srcRect/>
            <a:stretch>
              <a:fillRect/>
            </a:stretch>
          </p:blipFill>
          <p:spPr bwMode="auto">
            <a:xfrm>
              <a:off x="2608" y="1570"/>
              <a:ext cx="1560" cy="440"/>
            </a:xfrm>
            <a:prstGeom prst="rect">
              <a:avLst/>
            </a:prstGeom>
            <a:noFill/>
            <a:ln w="9525">
              <a:noFill/>
              <a:miter lim="800000"/>
              <a:headEnd/>
              <a:tailEnd/>
            </a:ln>
          </p:spPr>
        </p:pic>
      </p:grpSp>
      <p:grpSp>
        <p:nvGrpSpPr>
          <p:cNvPr id="5" name="Group 24"/>
          <p:cNvGrpSpPr>
            <a:grpSpLocks/>
          </p:cNvGrpSpPr>
          <p:nvPr/>
        </p:nvGrpSpPr>
        <p:grpSpPr bwMode="auto">
          <a:xfrm>
            <a:off x="2411413" y="2708275"/>
            <a:ext cx="4321175" cy="1368425"/>
            <a:chOff x="1111" y="1616"/>
            <a:chExt cx="2722" cy="862"/>
          </a:xfrm>
        </p:grpSpPr>
        <p:sp>
          <p:nvSpPr>
            <p:cNvPr id="19475" name="Rectangle 22"/>
            <p:cNvSpPr>
              <a:spLocks noChangeArrowheads="1"/>
            </p:cNvSpPr>
            <p:nvPr/>
          </p:nvSpPr>
          <p:spPr bwMode="auto">
            <a:xfrm>
              <a:off x="1111" y="1616"/>
              <a:ext cx="2722" cy="862"/>
            </a:xfrm>
            <a:prstGeom prst="rect">
              <a:avLst/>
            </a:prstGeom>
            <a:solidFill>
              <a:schemeClr val="bg1"/>
            </a:solidFill>
            <a:ln w="9525">
              <a:solidFill>
                <a:schemeClr val="tx1"/>
              </a:solidFill>
              <a:miter lim="800000"/>
              <a:headEnd/>
              <a:tailEnd/>
            </a:ln>
            <a:effectLst/>
          </p:spPr>
          <p:txBody>
            <a:bodyPr wrap="none" anchor="ctr"/>
            <a:lstStyle/>
            <a:p>
              <a:endParaRPr lang="fr-FR"/>
            </a:p>
          </p:txBody>
        </p:sp>
        <p:sp>
          <p:nvSpPr>
            <p:cNvPr id="19476" name="Text Box 10"/>
            <p:cNvSpPr txBox="1">
              <a:spLocks noChangeArrowheads="1"/>
            </p:cNvSpPr>
            <p:nvPr/>
          </p:nvSpPr>
          <p:spPr bwMode="auto">
            <a:xfrm>
              <a:off x="1156" y="1651"/>
              <a:ext cx="1856" cy="231"/>
            </a:xfrm>
            <a:prstGeom prst="rect">
              <a:avLst/>
            </a:prstGeom>
            <a:noFill/>
            <a:ln w="9525">
              <a:noFill/>
              <a:miter lim="800000"/>
              <a:headEnd/>
              <a:tailEnd/>
            </a:ln>
            <a:effectLst/>
          </p:spPr>
          <p:txBody>
            <a:bodyPr wrap="none">
              <a:spAutoFit/>
            </a:bodyPr>
            <a:lstStyle/>
            <a:p>
              <a:r>
                <a:rPr lang="en-AU"/>
                <a:t>&lt;</a:t>
              </a:r>
              <a:r>
                <a:rPr lang="en-AU">
                  <a:solidFill>
                    <a:schemeClr val="tx2"/>
                  </a:solidFill>
                </a:rPr>
                <a:t>input</a:t>
              </a:r>
              <a:r>
                <a:rPr lang="en-AU"/>
                <a:t> </a:t>
              </a:r>
              <a:r>
                <a:rPr lang="en-AU" b="1"/>
                <a:t>type</a:t>
              </a:r>
              <a:r>
                <a:rPr lang="en-AU"/>
                <a:t>=</a:t>
              </a:r>
              <a:r>
                <a:rPr lang="en-AU">
                  <a:solidFill>
                    <a:srgbClr val="0000FF"/>
                  </a:solidFill>
                </a:rPr>
                <a:t>"range"</a:t>
              </a:r>
              <a:r>
                <a:rPr lang="en-AU"/>
                <a:t>&gt;</a:t>
              </a:r>
            </a:p>
          </p:txBody>
        </p:sp>
        <p:pic>
          <p:nvPicPr>
            <p:cNvPr id="19477" name="Picture 23" descr="range"/>
            <p:cNvPicPr>
              <a:picLocks noChangeAspect="1" noChangeArrowheads="1"/>
            </p:cNvPicPr>
            <p:nvPr/>
          </p:nvPicPr>
          <p:blipFill>
            <a:blip r:embed="rId5" cstate="print"/>
            <a:srcRect/>
            <a:stretch>
              <a:fillRect/>
            </a:stretch>
          </p:blipFill>
          <p:spPr bwMode="auto">
            <a:xfrm>
              <a:off x="1156" y="1979"/>
              <a:ext cx="2601" cy="400"/>
            </a:xfrm>
            <a:prstGeom prst="rect">
              <a:avLst/>
            </a:prstGeom>
            <a:noFill/>
            <a:ln w="9525">
              <a:noFill/>
              <a:miter lim="800000"/>
              <a:headEnd/>
              <a:tailEnd/>
            </a:ln>
          </p:spPr>
        </p:pic>
      </p:grpSp>
      <p:grpSp>
        <p:nvGrpSpPr>
          <p:cNvPr id="6" name="Group 27"/>
          <p:cNvGrpSpPr>
            <a:grpSpLocks/>
          </p:cNvGrpSpPr>
          <p:nvPr/>
        </p:nvGrpSpPr>
        <p:grpSpPr bwMode="auto">
          <a:xfrm>
            <a:off x="2700338" y="2708275"/>
            <a:ext cx="3744912" cy="1368425"/>
            <a:chOff x="476" y="754"/>
            <a:chExt cx="2359" cy="862"/>
          </a:xfrm>
        </p:grpSpPr>
        <p:sp>
          <p:nvSpPr>
            <p:cNvPr id="19472" name="Rectangle 25"/>
            <p:cNvSpPr>
              <a:spLocks noChangeArrowheads="1"/>
            </p:cNvSpPr>
            <p:nvPr/>
          </p:nvSpPr>
          <p:spPr bwMode="auto">
            <a:xfrm>
              <a:off x="476" y="754"/>
              <a:ext cx="2359" cy="862"/>
            </a:xfrm>
            <a:prstGeom prst="rect">
              <a:avLst/>
            </a:prstGeom>
            <a:solidFill>
              <a:schemeClr val="bg1"/>
            </a:solidFill>
            <a:ln w="9525">
              <a:solidFill>
                <a:schemeClr val="tx1"/>
              </a:solidFill>
              <a:miter lim="800000"/>
              <a:headEnd/>
              <a:tailEnd/>
            </a:ln>
            <a:effectLst/>
          </p:spPr>
          <p:txBody>
            <a:bodyPr wrap="none" anchor="ctr"/>
            <a:lstStyle/>
            <a:p>
              <a:pPr algn="ctr"/>
              <a:endParaRPr lang="fr-FR">
                <a:latin typeface="Arial" charset="0"/>
              </a:endParaRPr>
            </a:p>
          </p:txBody>
        </p:sp>
        <p:sp>
          <p:nvSpPr>
            <p:cNvPr id="19473" name="Text Box 12"/>
            <p:cNvSpPr txBox="1">
              <a:spLocks noChangeArrowheads="1"/>
            </p:cNvSpPr>
            <p:nvPr/>
          </p:nvSpPr>
          <p:spPr bwMode="auto">
            <a:xfrm>
              <a:off x="521" y="835"/>
              <a:ext cx="1856" cy="231"/>
            </a:xfrm>
            <a:prstGeom prst="rect">
              <a:avLst/>
            </a:prstGeom>
            <a:noFill/>
            <a:ln w="9525">
              <a:noFill/>
              <a:miter lim="800000"/>
              <a:headEnd/>
              <a:tailEnd/>
            </a:ln>
            <a:effectLst/>
          </p:spPr>
          <p:txBody>
            <a:bodyPr wrap="none">
              <a:spAutoFit/>
            </a:bodyPr>
            <a:lstStyle/>
            <a:p>
              <a:r>
                <a:rPr lang="en-AU"/>
                <a:t>&lt;</a:t>
              </a:r>
              <a:r>
                <a:rPr lang="en-AU">
                  <a:solidFill>
                    <a:schemeClr val="tx2"/>
                  </a:solidFill>
                </a:rPr>
                <a:t>input</a:t>
              </a:r>
              <a:r>
                <a:rPr lang="en-AU"/>
                <a:t> </a:t>
              </a:r>
              <a:r>
                <a:rPr lang="en-AU" b="1"/>
                <a:t>type</a:t>
              </a:r>
              <a:r>
                <a:rPr lang="en-AU"/>
                <a:t>=</a:t>
              </a:r>
              <a:r>
                <a:rPr lang="en-AU">
                  <a:solidFill>
                    <a:srgbClr val="0000FF"/>
                  </a:solidFill>
                </a:rPr>
                <a:t>"email"</a:t>
              </a:r>
              <a:r>
                <a:rPr lang="en-AU"/>
                <a:t>&gt;</a:t>
              </a:r>
            </a:p>
          </p:txBody>
        </p:sp>
        <p:pic>
          <p:nvPicPr>
            <p:cNvPr id="19474" name="Picture 26" descr="email"/>
            <p:cNvPicPr>
              <a:picLocks noChangeAspect="1" noChangeArrowheads="1"/>
            </p:cNvPicPr>
            <p:nvPr/>
          </p:nvPicPr>
          <p:blipFill>
            <a:blip r:embed="rId6" cstate="print"/>
            <a:srcRect/>
            <a:stretch>
              <a:fillRect/>
            </a:stretch>
          </p:blipFill>
          <p:spPr bwMode="auto">
            <a:xfrm>
              <a:off x="521" y="1162"/>
              <a:ext cx="2268" cy="304"/>
            </a:xfrm>
            <a:prstGeom prst="rect">
              <a:avLst/>
            </a:prstGeom>
            <a:noFill/>
            <a:ln w="9525">
              <a:noFill/>
              <a:miter lim="800000"/>
              <a:headEnd/>
              <a:tailEnd/>
            </a:ln>
          </p:spPr>
        </p:pic>
      </p:grpSp>
      <p:grpSp>
        <p:nvGrpSpPr>
          <p:cNvPr id="7" name="Group 30"/>
          <p:cNvGrpSpPr>
            <a:grpSpLocks/>
          </p:cNvGrpSpPr>
          <p:nvPr/>
        </p:nvGrpSpPr>
        <p:grpSpPr bwMode="auto">
          <a:xfrm>
            <a:off x="2627313" y="2709863"/>
            <a:ext cx="3889375" cy="1439862"/>
            <a:chOff x="249" y="799"/>
            <a:chExt cx="2450" cy="907"/>
          </a:xfrm>
        </p:grpSpPr>
        <p:sp>
          <p:nvSpPr>
            <p:cNvPr id="19469" name="Rectangle 28"/>
            <p:cNvSpPr>
              <a:spLocks noChangeArrowheads="1"/>
            </p:cNvSpPr>
            <p:nvPr/>
          </p:nvSpPr>
          <p:spPr bwMode="auto">
            <a:xfrm>
              <a:off x="249" y="799"/>
              <a:ext cx="2450" cy="907"/>
            </a:xfrm>
            <a:prstGeom prst="rect">
              <a:avLst/>
            </a:prstGeom>
            <a:solidFill>
              <a:schemeClr val="bg1"/>
            </a:solidFill>
            <a:ln w="9525">
              <a:solidFill>
                <a:schemeClr val="tx1"/>
              </a:solidFill>
              <a:miter lim="800000"/>
              <a:headEnd/>
              <a:tailEnd/>
            </a:ln>
            <a:effectLst/>
          </p:spPr>
          <p:txBody>
            <a:bodyPr wrap="none" anchor="ctr"/>
            <a:lstStyle/>
            <a:p>
              <a:endParaRPr lang="fr-FR"/>
            </a:p>
          </p:txBody>
        </p:sp>
        <p:sp>
          <p:nvSpPr>
            <p:cNvPr id="19470" name="Text Box 13"/>
            <p:cNvSpPr txBox="1">
              <a:spLocks noChangeArrowheads="1"/>
            </p:cNvSpPr>
            <p:nvPr/>
          </p:nvSpPr>
          <p:spPr bwMode="auto">
            <a:xfrm>
              <a:off x="295" y="835"/>
              <a:ext cx="1682" cy="231"/>
            </a:xfrm>
            <a:prstGeom prst="rect">
              <a:avLst/>
            </a:prstGeom>
            <a:noFill/>
            <a:ln w="9525">
              <a:noFill/>
              <a:miter lim="800000"/>
              <a:headEnd/>
              <a:tailEnd/>
            </a:ln>
            <a:effectLst/>
          </p:spPr>
          <p:txBody>
            <a:bodyPr wrap="none">
              <a:spAutoFit/>
            </a:bodyPr>
            <a:lstStyle/>
            <a:p>
              <a:r>
                <a:rPr lang="en-AU"/>
                <a:t>&lt;</a:t>
              </a:r>
              <a:r>
                <a:rPr lang="en-AU">
                  <a:solidFill>
                    <a:schemeClr val="tx2"/>
                  </a:solidFill>
                </a:rPr>
                <a:t>input</a:t>
              </a:r>
              <a:r>
                <a:rPr lang="en-AU"/>
                <a:t> </a:t>
              </a:r>
              <a:r>
                <a:rPr lang="en-AU" b="1"/>
                <a:t>type</a:t>
              </a:r>
              <a:r>
                <a:rPr lang="en-AU"/>
                <a:t>=</a:t>
              </a:r>
              <a:r>
                <a:rPr lang="en-AU">
                  <a:solidFill>
                    <a:srgbClr val="0000FF"/>
                  </a:solidFill>
                </a:rPr>
                <a:t>"url"</a:t>
              </a:r>
              <a:r>
                <a:rPr lang="en-AU"/>
                <a:t>&gt;</a:t>
              </a:r>
            </a:p>
          </p:txBody>
        </p:sp>
        <p:pic>
          <p:nvPicPr>
            <p:cNvPr id="19471" name="Picture 29" descr="url"/>
            <p:cNvPicPr>
              <a:picLocks noChangeAspect="1" noChangeArrowheads="1"/>
            </p:cNvPicPr>
            <p:nvPr/>
          </p:nvPicPr>
          <p:blipFill>
            <a:blip r:embed="rId7" cstate="print"/>
            <a:srcRect/>
            <a:stretch>
              <a:fillRect/>
            </a:stretch>
          </p:blipFill>
          <p:spPr bwMode="auto">
            <a:xfrm>
              <a:off x="295" y="1164"/>
              <a:ext cx="2358" cy="452"/>
            </a:xfrm>
            <a:prstGeom prst="rect">
              <a:avLst/>
            </a:prstGeom>
            <a:noFill/>
            <a:ln w="9525">
              <a:noFill/>
              <a:miter lim="800000"/>
              <a:headEnd/>
              <a:tailEnd/>
            </a:ln>
          </p:spPr>
        </p:pic>
      </p:grpSp>
      <p:sp>
        <p:nvSpPr>
          <p:cNvPr id="235554" name="Text Box 34"/>
          <p:cNvSpPr txBox="1">
            <a:spLocks noChangeArrowheads="1"/>
          </p:cNvSpPr>
          <p:nvPr/>
        </p:nvSpPr>
        <p:spPr bwMode="auto">
          <a:xfrm>
            <a:off x="2843213" y="3141663"/>
            <a:ext cx="2348720" cy="584775"/>
          </a:xfrm>
          <a:prstGeom prst="rect">
            <a:avLst/>
          </a:prstGeom>
          <a:solidFill>
            <a:schemeClr val="bg1"/>
          </a:solidFill>
          <a:ln w="9525">
            <a:noFill/>
            <a:miter lim="800000"/>
            <a:headEnd/>
            <a:tailEnd/>
          </a:ln>
          <a:effectLst/>
        </p:spPr>
        <p:txBody>
          <a:bodyPr wrap="none">
            <a:spAutoFit/>
          </a:bodyPr>
          <a:lstStyle/>
          <a:p>
            <a:r>
              <a:rPr lang="en-AU" sz="3200" dirty="0" smtClean="0">
                <a:latin typeface="Arial" charset="0"/>
              </a:rPr>
              <a:t>Et encore…</a:t>
            </a:r>
            <a:endParaRPr lang="en-AU" sz="3200" dirty="0">
              <a:latin typeface="Arial" charset="0"/>
            </a:endParaRPr>
          </a:p>
        </p:txBody>
      </p:sp>
      <p:grpSp>
        <p:nvGrpSpPr>
          <p:cNvPr id="8" name="Group 33"/>
          <p:cNvGrpSpPr>
            <a:grpSpLocks/>
          </p:cNvGrpSpPr>
          <p:nvPr/>
        </p:nvGrpSpPr>
        <p:grpSpPr bwMode="auto">
          <a:xfrm>
            <a:off x="2011363" y="1789113"/>
            <a:ext cx="5113337" cy="3240087"/>
            <a:chOff x="249" y="663"/>
            <a:chExt cx="3221" cy="2041"/>
          </a:xfrm>
        </p:grpSpPr>
        <p:sp>
          <p:nvSpPr>
            <p:cNvPr id="19466" name="Rectangle 32"/>
            <p:cNvSpPr>
              <a:spLocks noChangeArrowheads="1"/>
            </p:cNvSpPr>
            <p:nvPr/>
          </p:nvSpPr>
          <p:spPr bwMode="auto">
            <a:xfrm>
              <a:off x="249" y="663"/>
              <a:ext cx="3221" cy="2041"/>
            </a:xfrm>
            <a:prstGeom prst="rect">
              <a:avLst/>
            </a:prstGeom>
            <a:solidFill>
              <a:schemeClr val="bg1"/>
            </a:solidFill>
            <a:ln w="9525">
              <a:solidFill>
                <a:schemeClr val="tx1"/>
              </a:solidFill>
              <a:miter lim="800000"/>
              <a:headEnd/>
              <a:tailEnd/>
            </a:ln>
            <a:effectLst/>
          </p:spPr>
          <p:txBody>
            <a:bodyPr wrap="none" anchor="ctr"/>
            <a:lstStyle/>
            <a:p>
              <a:endParaRPr lang="fr-FR"/>
            </a:p>
          </p:txBody>
        </p:sp>
        <p:sp>
          <p:nvSpPr>
            <p:cNvPr id="19467" name="Text Box 14"/>
            <p:cNvSpPr txBox="1">
              <a:spLocks noChangeArrowheads="1"/>
            </p:cNvSpPr>
            <p:nvPr/>
          </p:nvSpPr>
          <p:spPr bwMode="auto">
            <a:xfrm>
              <a:off x="295" y="699"/>
              <a:ext cx="2813" cy="923"/>
            </a:xfrm>
            <a:prstGeom prst="rect">
              <a:avLst/>
            </a:prstGeom>
            <a:noFill/>
            <a:ln w="9525">
              <a:noFill/>
              <a:miter lim="800000"/>
              <a:headEnd/>
              <a:tailEnd/>
            </a:ln>
            <a:effectLst/>
          </p:spPr>
          <p:txBody>
            <a:bodyPr wrap="none">
              <a:spAutoFit/>
            </a:bodyPr>
            <a:lstStyle/>
            <a:p>
              <a:r>
                <a:rPr lang="en-AU"/>
                <a:t>&lt;</a:t>
              </a:r>
              <a:r>
                <a:rPr lang="en-AU">
                  <a:solidFill>
                    <a:schemeClr val="tx2"/>
                  </a:solidFill>
                </a:rPr>
                <a:t>input</a:t>
              </a:r>
              <a:r>
                <a:rPr lang="en-AU"/>
                <a:t> </a:t>
              </a:r>
              <a:r>
                <a:rPr lang="en-AU" b="1"/>
                <a:t>type</a:t>
              </a:r>
              <a:r>
                <a:rPr lang="en-AU"/>
                <a:t>=</a:t>
              </a:r>
              <a:r>
                <a:rPr lang="en-AU">
                  <a:solidFill>
                    <a:srgbClr val="0000FF"/>
                  </a:solidFill>
                </a:rPr>
                <a:t>"text"</a:t>
              </a:r>
              <a:r>
                <a:rPr lang="en-AU"/>
                <a:t> </a:t>
              </a:r>
              <a:r>
                <a:rPr lang="en-AU" b="1"/>
                <a:t>list</a:t>
              </a:r>
              <a:r>
                <a:rPr lang="en-AU"/>
                <a:t>=</a:t>
              </a:r>
              <a:r>
                <a:rPr lang="en-AU">
                  <a:solidFill>
                    <a:srgbClr val="0000FF"/>
                  </a:solidFill>
                </a:rPr>
                <a:t>"list"</a:t>
              </a:r>
              <a:r>
                <a:rPr lang="en-AU"/>
                <a:t>&gt;</a:t>
              </a:r>
            </a:p>
            <a:p>
              <a:r>
                <a:rPr lang="en-AU"/>
                <a:t>&lt;</a:t>
              </a:r>
              <a:r>
                <a:rPr lang="en-AU">
                  <a:solidFill>
                    <a:schemeClr val="tx2"/>
                  </a:solidFill>
                </a:rPr>
                <a:t>datalist</a:t>
              </a:r>
              <a:r>
                <a:rPr lang="en-AU"/>
                <a:t> </a:t>
              </a:r>
              <a:r>
                <a:rPr lang="en-AU" b="1"/>
                <a:t>id</a:t>
              </a:r>
              <a:r>
                <a:rPr lang="en-AU"/>
                <a:t>=</a:t>
              </a:r>
              <a:r>
                <a:rPr lang="en-AU">
                  <a:solidFill>
                    <a:srgbClr val="0000FF"/>
                  </a:solidFill>
                </a:rPr>
                <a:t>"</a:t>
              </a:r>
              <a:r>
                <a:rPr lang="en-AU" b="1">
                  <a:solidFill>
                    <a:srgbClr val="0000FF"/>
                  </a:solidFill>
                </a:rPr>
                <a:t>list</a:t>
              </a:r>
              <a:r>
                <a:rPr lang="en-AU">
                  <a:solidFill>
                    <a:srgbClr val="0000FF"/>
                  </a:solidFill>
                </a:rPr>
                <a:t>"</a:t>
              </a:r>
              <a:r>
                <a:rPr lang="en-AU"/>
                <a:t>&gt;</a:t>
              </a:r>
            </a:p>
            <a:p>
              <a:r>
                <a:rPr lang="en-AU"/>
                <a:t>    &lt;</a:t>
              </a:r>
              <a:r>
                <a:rPr lang="en-AU">
                  <a:solidFill>
                    <a:schemeClr val="tx2"/>
                  </a:solidFill>
                </a:rPr>
                <a:t>option</a:t>
              </a:r>
              <a:r>
                <a:rPr lang="en-AU"/>
                <a:t> </a:t>
              </a:r>
              <a:r>
                <a:rPr lang="en-AU" b="1"/>
                <a:t>value</a:t>
              </a:r>
              <a:r>
                <a:rPr lang="en-AU"/>
                <a:t>=</a:t>
              </a:r>
              <a:r>
                <a:rPr lang="en-AU">
                  <a:solidFill>
                    <a:srgbClr val="0000FF"/>
                  </a:solidFill>
                </a:rPr>
                <a:t>"Mr"</a:t>
              </a:r>
              <a:r>
                <a:rPr lang="en-AU"/>
                <a:t>&gt;</a:t>
              </a:r>
            </a:p>
            <a:p>
              <a:r>
                <a:rPr lang="en-AU"/>
                <a:t>    ...</a:t>
              </a:r>
            </a:p>
            <a:p>
              <a:r>
                <a:rPr lang="en-AU"/>
                <a:t>&lt;/</a:t>
              </a:r>
              <a:r>
                <a:rPr lang="en-AU">
                  <a:solidFill>
                    <a:schemeClr val="tx2"/>
                  </a:solidFill>
                </a:rPr>
                <a:t>datalist</a:t>
              </a:r>
              <a:r>
                <a:rPr lang="en-AU"/>
                <a:t>&gt;</a:t>
              </a:r>
            </a:p>
          </p:txBody>
        </p:sp>
        <p:pic>
          <p:nvPicPr>
            <p:cNvPr id="19468" name="Picture 31" descr="datalist"/>
            <p:cNvPicPr>
              <a:picLocks noChangeAspect="1" noChangeArrowheads="1"/>
            </p:cNvPicPr>
            <p:nvPr/>
          </p:nvPicPr>
          <p:blipFill>
            <a:blip r:embed="rId8" cstate="print"/>
            <a:srcRect/>
            <a:stretch>
              <a:fillRect/>
            </a:stretch>
          </p:blipFill>
          <p:spPr bwMode="auto">
            <a:xfrm>
              <a:off x="340" y="1661"/>
              <a:ext cx="2937" cy="928"/>
            </a:xfrm>
            <a:prstGeom prst="rect">
              <a:avLst/>
            </a:prstGeom>
            <a:noFill/>
            <a:ln w="9525">
              <a:noFill/>
              <a:miter lim="800000"/>
              <a:headEnd/>
              <a:tailEnd/>
            </a:ln>
          </p:spPr>
        </p:pic>
      </p:grpSp>
      <p:sp>
        <p:nvSpPr>
          <p:cNvPr id="19465" name="Rectangle 2"/>
          <p:cNvSpPr>
            <a:spLocks noGrp="1" noChangeArrowheads="1"/>
          </p:cNvSpPr>
          <p:nvPr>
            <p:ph type="title"/>
          </p:nvPr>
        </p:nvSpPr>
        <p:spPr>
          <a:xfrm>
            <a:off x="457200" y="-99392"/>
            <a:ext cx="8229600" cy="1143000"/>
          </a:xfrm>
        </p:spPr>
        <p:txBody>
          <a:bodyPr/>
          <a:lstStyle/>
          <a:p>
            <a:pPr lvl="0"/>
            <a:r>
              <a:rPr lang="fr-FR" sz="3300" b="1" dirty="0" smtClean="0"/>
              <a:t>Les nouveaux éléments de formulaire</a:t>
            </a:r>
            <a:endParaRPr lang="fr-FR" sz="3300" dirty="0"/>
          </a:p>
        </p:txBody>
      </p:sp>
      <p:sp>
        <p:nvSpPr>
          <p:cNvPr id="32" name="Espace réservé du pied de page 31"/>
          <p:cNvSpPr>
            <a:spLocks noGrp="1"/>
          </p:cNvSpPr>
          <p:nvPr>
            <p:ph type="ftr" sz="quarter" idx="11"/>
          </p:nvPr>
        </p:nvSpPr>
        <p:spPr/>
        <p:txBody>
          <a:bodyPr/>
          <a:lstStyle/>
          <a:p>
            <a:r>
              <a:rPr lang="es-ES" smtClean="0"/>
              <a:t>UP WEB ESPRIT</a:t>
            </a:r>
            <a:endParaRPr lang="es-ES"/>
          </a:p>
        </p:txBody>
      </p:sp>
      <p:sp>
        <p:nvSpPr>
          <p:cNvPr id="31" name="Espace réservé du numéro de diapositive 30"/>
          <p:cNvSpPr>
            <a:spLocks noGrp="1"/>
          </p:cNvSpPr>
          <p:nvPr>
            <p:ph type="sldNum" sz="quarter" idx="12"/>
          </p:nvPr>
        </p:nvSpPr>
        <p:spPr/>
        <p:txBody>
          <a:bodyPr/>
          <a:lstStyle/>
          <a:p>
            <a:fld id="{127CF059-4E65-4C30-B42A-D4A262592368}" type="slidenum">
              <a:rPr lang="es-ES" smtClean="0"/>
              <a:pPr/>
              <a:t>15</a:t>
            </a:fld>
            <a:endParaRPr lang="es-E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fill="hold" nodeType="clickEffect">
                                  <p:stCondLst>
                                    <p:cond delay="0"/>
                                  </p:stCondLst>
                                  <p:childTnLst>
                                    <p:animMotion origin="layout" path="M 0 2.59259E-6 L -0.33854 -0.15232 " pathEditMode="relative" rAng="0" ptsTypes="AA">
                                      <p:cBhvr>
                                        <p:cTn id="12" dur="500" fill="hold"/>
                                        <p:tgtEl>
                                          <p:spTgt spid="2"/>
                                        </p:tgtEl>
                                        <p:attrNameLst>
                                          <p:attrName>ppt_x</p:attrName>
                                          <p:attrName>ppt_y</p:attrName>
                                        </p:attrNameLst>
                                      </p:cBhvr>
                                      <p:rCtr x="-169" y="-76"/>
                                    </p:animMotion>
                                  </p:childTnLst>
                                </p:cTn>
                              </p:par>
                              <p:par>
                                <p:cTn id="13" presetID="6" presetClass="emph" presetSubtype="0" fill="hold" nodeType="withEffect">
                                  <p:stCondLst>
                                    <p:cond delay="0"/>
                                  </p:stCondLst>
                                  <p:childTnLst>
                                    <p:animScale>
                                      <p:cBhvr>
                                        <p:cTn id="14" dur="500" fill="hold"/>
                                        <p:tgtEl>
                                          <p:spTgt spid="2"/>
                                        </p:tgtEl>
                                      </p:cBhvr>
                                      <p:by x="50000" y="50000"/>
                                    </p:animScale>
                                  </p:childTnLst>
                                </p:cTn>
                              </p:par>
                              <p:par>
                                <p:cTn id="15" presetID="23" presetClass="entr" presetSubtype="1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64" presetClass="path" presetSubtype="0" fill="hold" nodeType="clickEffect">
                                  <p:stCondLst>
                                    <p:cond delay="0"/>
                                  </p:stCondLst>
                                  <p:childTnLst>
                                    <p:animMotion origin="layout" path="M 0 4.07407E-6 L 0 -0.25718 " pathEditMode="relative" rAng="0" ptsTypes="AA">
                                      <p:cBhvr>
                                        <p:cTn id="22" dur="500" fill="hold"/>
                                        <p:tgtEl>
                                          <p:spTgt spid="4"/>
                                        </p:tgtEl>
                                        <p:attrNameLst>
                                          <p:attrName>ppt_x</p:attrName>
                                          <p:attrName>ppt_y</p:attrName>
                                        </p:attrNameLst>
                                      </p:cBhvr>
                                      <p:rCtr x="0" y="-129"/>
                                    </p:animMotion>
                                  </p:childTnLst>
                                </p:cTn>
                              </p:par>
                              <p:par>
                                <p:cTn id="23" presetID="6" presetClass="emph" presetSubtype="0" fill="hold" nodeType="withEffect">
                                  <p:stCondLst>
                                    <p:cond delay="0"/>
                                  </p:stCondLst>
                                  <p:childTnLst>
                                    <p:animScale>
                                      <p:cBhvr>
                                        <p:cTn id="24" dur="500" fill="hold"/>
                                        <p:tgtEl>
                                          <p:spTgt spid="4"/>
                                        </p:tgtEl>
                                      </p:cBhvr>
                                      <p:by x="50000" y="50000"/>
                                    </p:animScale>
                                  </p:childTnLst>
                                </p:cTn>
                              </p:par>
                              <p:par>
                                <p:cTn id="25" presetID="23" presetClass="entr" presetSubtype="16"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0" presetClass="path" presetSubtype="0" fill="hold" nodeType="clickEffect">
                                  <p:stCondLst>
                                    <p:cond delay="0"/>
                                  </p:stCondLst>
                                  <p:childTnLst>
                                    <p:animMotion origin="layout" path="M 0 -4.07407E-6 L 0.28351 -0.26782 " pathEditMode="relative" rAng="0" ptsTypes="AA">
                                      <p:cBhvr>
                                        <p:cTn id="32" dur="500" fill="hold"/>
                                        <p:tgtEl>
                                          <p:spTgt spid="5"/>
                                        </p:tgtEl>
                                        <p:attrNameLst>
                                          <p:attrName>ppt_x</p:attrName>
                                          <p:attrName>ppt_y</p:attrName>
                                        </p:attrNameLst>
                                      </p:cBhvr>
                                      <p:rCtr x="142" y="-134"/>
                                    </p:animMotion>
                                  </p:childTnLst>
                                </p:cTn>
                              </p:par>
                              <p:par>
                                <p:cTn id="33" presetID="6" presetClass="emph" presetSubtype="0" fill="hold" nodeType="withEffect">
                                  <p:stCondLst>
                                    <p:cond delay="0"/>
                                  </p:stCondLst>
                                  <p:childTnLst>
                                    <p:animScale>
                                      <p:cBhvr>
                                        <p:cTn id="34" dur="500" fill="hold"/>
                                        <p:tgtEl>
                                          <p:spTgt spid="5"/>
                                        </p:tgtEl>
                                      </p:cBhvr>
                                      <p:by x="50000" y="50000"/>
                                    </p:animScale>
                                  </p:childTnLst>
                                </p:cTn>
                              </p:par>
                              <p:par>
                                <p:cTn id="35" presetID="23" presetClass="entr" presetSubtype="16"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0" presetClass="path" presetSubtype="0" fill="hold" nodeType="clickEffect">
                                  <p:stCondLst>
                                    <p:cond delay="0"/>
                                  </p:stCondLst>
                                  <p:childTnLst>
                                    <p:animMotion origin="layout" path="M 0 -4.81481E-6 L 0.29132 -0.07361 " pathEditMode="relative" rAng="0" ptsTypes="AA">
                                      <p:cBhvr>
                                        <p:cTn id="42" dur="500" fill="hold"/>
                                        <p:tgtEl>
                                          <p:spTgt spid="6"/>
                                        </p:tgtEl>
                                        <p:attrNameLst>
                                          <p:attrName>ppt_x</p:attrName>
                                          <p:attrName>ppt_y</p:attrName>
                                        </p:attrNameLst>
                                      </p:cBhvr>
                                      <p:rCtr x="146" y="-37"/>
                                    </p:animMotion>
                                  </p:childTnLst>
                                </p:cTn>
                              </p:par>
                              <p:par>
                                <p:cTn id="43" presetID="6" presetClass="emph" presetSubtype="0" fill="hold" nodeType="withEffect">
                                  <p:stCondLst>
                                    <p:cond delay="0"/>
                                  </p:stCondLst>
                                  <p:childTnLst>
                                    <p:animScale>
                                      <p:cBhvr>
                                        <p:cTn id="44" dur="500" fill="hold"/>
                                        <p:tgtEl>
                                          <p:spTgt spid="6"/>
                                        </p:tgtEl>
                                      </p:cBhvr>
                                      <p:by x="50000" y="50000"/>
                                    </p:animScale>
                                  </p:childTnLst>
                                </p:cTn>
                              </p:par>
                              <p:par>
                                <p:cTn id="45" presetID="23" presetClass="entr" presetSubtype="16"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0" presetClass="path" presetSubtype="0" fill="hold" nodeType="clickEffect">
                                  <p:stCondLst>
                                    <p:cond delay="0"/>
                                  </p:stCondLst>
                                  <p:childTnLst>
                                    <p:animMotion origin="layout" path="M 0 1.48148E-6 L 0.29931 0.1368 " pathEditMode="relative" rAng="0" ptsTypes="AA">
                                      <p:cBhvr>
                                        <p:cTn id="52" dur="500" fill="hold"/>
                                        <p:tgtEl>
                                          <p:spTgt spid="7"/>
                                        </p:tgtEl>
                                        <p:attrNameLst>
                                          <p:attrName>ppt_x</p:attrName>
                                          <p:attrName>ppt_y</p:attrName>
                                        </p:attrNameLst>
                                      </p:cBhvr>
                                      <p:rCtr x="150" y="68"/>
                                    </p:animMotion>
                                  </p:childTnLst>
                                </p:cTn>
                              </p:par>
                              <p:par>
                                <p:cTn id="53" presetID="6" presetClass="emph" presetSubtype="0" fill="hold" nodeType="withEffect">
                                  <p:stCondLst>
                                    <p:cond delay="0"/>
                                  </p:stCondLst>
                                  <p:childTnLst>
                                    <p:animScale>
                                      <p:cBhvr>
                                        <p:cTn id="54" dur="500" fill="hold"/>
                                        <p:tgtEl>
                                          <p:spTgt spid="7"/>
                                        </p:tgtEl>
                                      </p:cBhvr>
                                      <p:by x="50000" y="50000"/>
                                    </p:animScale>
                                  </p:childTnLst>
                                </p:cTn>
                              </p:par>
                              <p:par>
                                <p:cTn id="55" presetID="23" presetClass="entr" presetSubtype="16" fill="hold" nodeType="with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500" fill="hold"/>
                                        <p:tgtEl>
                                          <p:spTgt spid="8"/>
                                        </p:tgtEl>
                                        <p:attrNameLst>
                                          <p:attrName>ppt_w</p:attrName>
                                        </p:attrNameLst>
                                      </p:cBhvr>
                                      <p:tavLst>
                                        <p:tav tm="0">
                                          <p:val>
                                            <p:fltVal val="0"/>
                                          </p:val>
                                        </p:tav>
                                        <p:tav tm="100000">
                                          <p:val>
                                            <p:strVal val="#ppt_w"/>
                                          </p:val>
                                        </p:tav>
                                      </p:tavLst>
                                    </p:anim>
                                    <p:anim calcmode="lin" valueType="num">
                                      <p:cBhvr>
                                        <p:cTn id="58"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0" presetClass="path" presetSubtype="0" fill="hold" nodeType="clickEffect">
                                  <p:stCondLst>
                                    <p:cond delay="0"/>
                                  </p:stCondLst>
                                  <p:childTnLst>
                                    <p:animMotion origin="layout" path="M 8.33333E-7 -7.40741E-7 L -0.3066 0.22361 " pathEditMode="relative" rAng="0" ptsTypes="AA">
                                      <p:cBhvr>
                                        <p:cTn id="62" dur="500" fill="hold"/>
                                        <p:tgtEl>
                                          <p:spTgt spid="8"/>
                                        </p:tgtEl>
                                        <p:attrNameLst>
                                          <p:attrName>ppt_x</p:attrName>
                                          <p:attrName>ppt_y</p:attrName>
                                        </p:attrNameLst>
                                      </p:cBhvr>
                                      <p:rCtr x="-153" y="112"/>
                                    </p:animMotion>
                                  </p:childTnLst>
                                </p:cTn>
                              </p:par>
                              <p:par>
                                <p:cTn id="63" presetID="6" presetClass="emph" presetSubtype="0" fill="hold" nodeType="withEffect">
                                  <p:stCondLst>
                                    <p:cond delay="0"/>
                                  </p:stCondLst>
                                  <p:childTnLst>
                                    <p:animScale>
                                      <p:cBhvr>
                                        <p:cTn id="64" dur="500" fill="hold"/>
                                        <p:tgtEl>
                                          <p:spTgt spid="8"/>
                                        </p:tgtEl>
                                      </p:cBhvr>
                                      <p:by x="50000" y="50000"/>
                                    </p:animScale>
                                  </p:childTnLst>
                                </p:cTn>
                              </p:par>
                              <p:par>
                                <p:cTn id="65" presetID="23" presetClass="entr" presetSubtype="16" fill="hold" grpId="0" nodeType="withEffect">
                                  <p:stCondLst>
                                    <p:cond delay="0"/>
                                  </p:stCondLst>
                                  <p:childTnLst>
                                    <p:set>
                                      <p:cBhvr>
                                        <p:cTn id="66" dur="1" fill="hold">
                                          <p:stCondLst>
                                            <p:cond delay="0"/>
                                          </p:stCondLst>
                                        </p:cTn>
                                        <p:tgtEl>
                                          <p:spTgt spid="235554"/>
                                        </p:tgtEl>
                                        <p:attrNameLst>
                                          <p:attrName>style.visibility</p:attrName>
                                        </p:attrNameLst>
                                      </p:cBhvr>
                                      <p:to>
                                        <p:strVal val="visible"/>
                                      </p:to>
                                    </p:set>
                                    <p:anim calcmode="lin" valueType="num">
                                      <p:cBhvr>
                                        <p:cTn id="67" dur="500" fill="hold"/>
                                        <p:tgtEl>
                                          <p:spTgt spid="235554"/>
                                        </p:tgtEl>
                                        <p:attrNameLst>
                                          <p:attrName>ppt_w</p:attrName>
                                        </p:attrNameLst>
                                      </p:cBhvr>
                                      <p:tavLst>
                                        <p:tav tm="0">
                                          <p:val>
                                            <p:fltVal val="0"/>
                                          </p:val>
                                        </p:tav>
                                        <p:tav tm="100000">
                                          <p:val>
                                            <p:strVal val="#ppt_w"/>
                                          </p:val>
                                        </p:tav>
                                      </p:tavLst>
                                    </p:anim>
                                    <p:anim calcmode="lin" valueType="num">
                                      <p:cBhvr>
                                        <p:cTn id="68" dur="500" fill="hold"/>
                                        <p:tgtEl>
                                          <p:spTgt spid="23555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8" name="Text Box 4"/>
          <p:cNvSpPr txBox="1">
            <a:spLocks noChangeArrowheads="1"/>
          </p:cNvSpPr>
          <p:nvPr/>
        </p:nvSpPr>
        <p:spPr bwMode="auto">
          <a:xfrm>
            <a:off x="773113" y="2913063"/>
            <a:ext cx="7559675" cy="954087"/>
          </a:xfrm>
          <a:prstGeom prst="rect">
            <a:avLst/>
          </a:prstGeom>
          <a:solidFill>
            <a:schemeClr val="bg1"/>
          </a:solidFill>
          <a:ln w="9525">
            <a:solidFill>
              <a:schemeClr val="tx1"/>
            </a:solidFill>
            <a:miter lim="800000"/>
            <a:headEnd/>
            <a:tailEnd/>
          </a:ln>
          <a:effectLst/>
        </p:spPr>
        <p:txBody>
          <a:bodyPr>
            <a:spAutoFit/>
          </a:bodyPr>
          <a:lstStyle/>
          <a:p>
            <a:r>
              <a:rPr lang="en-AU" sz="3200">
                <a:latin typeface="Arial" charset="0"/>
              </a:rPr>
              <a:t>Required Fields</a:t>
            </a:r>
          </a:p>
          <a:p>
            <a:r>
              <a:rPr lang="en-AU" sz="2400"/>
              <a:t>&lt;</a:t>
            </a:r>
            <a:r>
              <a:rPr lang="en-AU" sz="2400">
                <a:solidFill>
                  <a:schemeClr val="tx2"/>
                </a:solidFill>
              </a:rPr>
              <a:t>input</a:t>
            </a:r>
            <a:r>
              <a:rPr lang="en-AU" sz="2400"/>
              <a:t> </a:t>
            </a:r>
            <a:r>
              <a:rPr lang="en-AU" sz="2400" b="1"/>
              <a:t>type</a:t>
            </a:r>
            <a:r>
              <a:rPr lang="en-AU" sz="2400"/>
              <a:t>=</a:t>
            </a:r>
            <a:r>
              <a:rPr lang="en-AU" sz="2400">
                <a:solidFill>
                  <a:srgbClr val="0000FF"/>
                </a:solidFill>
              </a:rPr>
              <a:t>"email"</a:t>
            </a:r>
            <a:r>
              <a:rPr lang="en-AU" sz="2400"/>
              <a:t> </a:t>
            </a:r>
            <a:r>
              <a:rPr lang="en-AU" sz="2400" b="1"/>
              <a:t>required</a:t>
            </a:r>
            <a:r>
              <a:rPr lang="en-AU" sz="2400"/>
              <a:t>=</a:t>
            </a:r>
            <a:r>
              <a:rPr lang="en-AU" sz="2400">
                <a:solidFill>
                  <a:srgbClr val="0000FF"/>
                </a:solidFill>
              </a:rPr>
              <a:t>"required"</a:t>
            </a:r>
            <a:r>
              <a:rPr lang="en-AU" sz="2400"/>
              <a:t>&gt;</a:t>
            </a:r>
          </a:p>
        </p:txBody>
      </p:sp>
      <p:sp>
        <p:nvSpPr>
          <p:cNvPr id="241669" name="Text Box 5"/>
          <p:cNvSpPr txBox="1">
            <a:spLocks noChangeArrowheads="1"/>
          </p:cNvSpPr>
          <p:nvPr/>
        </p:nvSpPr>
        <p:spPr bwMode="auto">
          <a:xfrm>
            <a:off x="323850" y="2906713"/>
            <a:ext cx="8480425" cy="954087"/>
          </a:xfrm>
          <a:prstGeom prst="rect">
            <a:avLst/>
          </a:prstGeom>
          <a:solidFill>
            <a:schemeClr val="bg1"/>
          </a:solidFill>
          <a:ln w="9525">
            <a:solidFill>
              <a:schemeClr val="tx1"/>
            </a:solidFill>
            <a:miter lim="800000"/>
            <a:headEnd/>
            <a:tailEnd/>
          </a:ln>
          <a:effectLst/>
        </p:spPr>
        <p:txBody>
          <a:bodyPr wrap="none">
            <a:spAutoFit/>
          </a:bodyPr>
          <a:lstStyle/>
          <a:p>
            <a:r>
              <a:rPr lang="en-AU" sz="3200">
                <a:latin typeface="Arial" charset="0"/>
              </a:rPr>
              <a:t>Regular Expressions</a:t>
            </a:r>
          </a:p>
          <a:p>
            <a:r>
              <a:rPr lang="en-AU" sz="2400"/>
              <a:t>&lt;</a:t>
            </a:r>
            <a:r>
              <a:rPr lang="en-AU" sz="2400">
                <a:solidFill>
                  <a:schemeClr val="tx2"/>
                </a:solidFill>
              </a:rPr>
              <a:t>input</a:t>
            </a:r>
            <a:r>
              <a:rPr lang="en-AU" sz="2400"/>
              <a:t> </a:t>
            </a:r>
            <a:r>
              <a:rPr lang="en-AU" sz="2400" b="1"/>
              <a:t>type</a:t>
            </a:r>
            <a:r>
              <a:rPr lang="en-AU" sz="2400"/>
              <a:t>=</a:t>
            </a:r>
            <a:r>
              <a:rPr lang="en-AU" sz="2400">
                <a:solidFill>
                  <a:srgbClr val="0000FF"/>
                </a:solidFill>
              </a:rPr>
              <a:t>"text"</a:t>
            </a:r>
            <a:r>
              <a:rPr lang="en-AU" sz="2400"/>
              <a:t> </a:t>
            </a:r>
            <a:r>
              <a:rPr lang="en-AU" sz="2400" b="1"/>
              <a:t>pattern</a:t>
            </a:r>
            <a:r>
              <a:rPr lang="en-AU" sz="2400"/>
              <a:t>=</a:t>
            </a:r>
            <a:r>
              <a:rPr lang="en-AU" sz="2400">
                <a:solidFill>
                  <a:srgbClr val="0000FF"/>
                </a:solidFill>
              </a:rPr>
              <a:t>"[A-Za-z0-9_\-]+"</a:t>
            </a:r>
            <a:r>
              <a:rPr lang="en-AU" sz="2400"/>
              <a:t>&gt;</a:t>
            </a:r>
          </a:p>
        </p:txBody>
      </p:sp>
      <p:sp>
        <p:nvSpPr>
          <p:cNvPr id="241670" name="Text Box 6"/>
          <p:cNvSpPr txBox="1">
            <a:spLocks noChangeArrowheads="1"/>
          </p:cNvSpPr>
          <p:nvPr/>
        </p:nvSpPr>
        <p:spPr bwMode="auto">
          <a:xfrm>
            <a:off x="971550" y="2852738"/>
            <a:ext cx="7191375" cy="1027112"/>
          </a:xfrm>
          <a:prstGeom prst="rect">
            <a:avLst/>
          </a:prstGeom>
          <a:solidFill>
            <a:schemeClr val="bg1"/>
          </a:solidFill>
          <a:ln w="9525">
            <a:solidFill>
              <a:schemeClr val="tx1"/>
            </a:solidFill>
            <a:miter lim="800000"/>
            <a:headEnd/>
            <a:tailEnd/>
          </a:ln>
          <a:effectLst/>
        </p:spPr>
        <p:txBody>
          <a:bodyPr wrap="none">
            <a:spAutoFit/>
          </a:bodyPr>
          <a:lstStyle/>
          <a:p>
            <a:pPr>
              <a:spcBef>
                <a:spcPct val="20000"/>
              </a:spcBef>
              <a:buClr>
                <a:schemeClr val="accent1"/>
              </a:buClr>
              <a:buSzPct val="65000"/>
              <a:buFont typeface="Wingdings" pitchFamily="2" charset="2"/>
              <a:buNone/>
            </a:pPr>
            <a:r>
              <a:rPr lang="en-AU" sz="3200">
                <a:latin typeface="Arial" charset="0"/>
              </a:rPr>
              <a:t>Minimum and Maximum Values</a:t>
            </a:r>
          </a:p>
          <a:p>
            <a:pPr>
              <a:spcBef>
                <a:spcPct val="20000"/>
              </a:spcBef>
              <a:buClr>
                <a:schemeClr val="accent1"/>
              </a:buClr>
              <a:buSzPct val="65000"/>
              <a:buFont typeface="Wingdings" pitchFamily="2" charset="2"/>
              <a:buNone/>
            </a:pPr>
            <a:r>
              <a:rPr lang="en-AU" sz="2400"/>
              <a:t>&lt;</a:t>
            </a:r>
            <a:r>
              <a:rPr lang="en-AU" sz="2400">
                <a:solidFill>
                  <a:schemeClr val="tx2"/>
                </a:solidFill>
              </a:rPr>
              <a:t>input</a:t>
            </a:r>
            <a:r>
              <a:rPr lang="en-AU" sz="2400"/>
              <a:t> </a:t>
            </a:r>
            <a:r>
              <a:rPr lang="en-AU" sz="2400" b="1"/>
              <a:t>type</a:t>
            </a:r>
            <a:r>
              <a:rPr lang="en-AU" sz="2400"/>
              <a:t>=</a:t>
            </a:r>
            <a:r>
              <a:rPr lang="en-AU" sz="2400">
                <a:solidFill>
                  <a:srgbClr val="0000FF"/>
                </a:solidFill>
              </a:rPr>
              <a:t>"range"</a:t>
            </a:r>
            <a:r>
              <a:rPr lang="en-AU" sz="2400"/>
              <a:t> </a:t>
            </a:r>
            <a:r>
              <a:rPr lang="en-AU" sz="2400" b="1"/>
              <a:t>min</a:t>
            </a:r>
            <a:r>
              <a:rPr lang="en-AU" sz="2400"/>
              <a:t>=</a:t>
            </a:r>
            <a:r>
              <a:rPr lang="en-AU" sz="2400">
                <a:solidFill>
                  <a:srgbClr val="0000FF"/>
                </a:solidFill>
              </a:rPr>
              <a:t>"20"</a:t>
            </a:r>
            <a:r>
              <a:rPr lang="en-AU" sz="2400"/>
              <a:t> </a:t>
            </a:r>
            <a:r>
              <a:rPr lang="en-AU" sz="2400" b="1"/>
              <a:t>max</a:t>
            </a:r>
            <a:r>
              <a:rPr lang="en-AU" sz="2400"/>
              <a:t>=</a:t>
            </a:r>
            <a:r>
              <a:rPr lang="en-AU" sz="2400">
                <a:solidFill>
                  <a:srgbClr val="0000FF"/>
                </a:solidFill>
              </a:rPr>
              <a:t>"80"</a:t>
            </a:r>
            <a:r>
              <a:rPr lang="en-AU" sz="2400"/>
              <a:t>&gt;</a:t>
            </a:r>
          </a:p>
        </p:txBody>
      </p:sp>
      <p:sp>
        <p:nvSpPr>
          <p:cNvPr id="241672" name="Text Box 8"/>
          <p:cNvSpPr txBox="1">
            <a:spLocks noChangeArrowheads="1"/>
          </p:cNvSpPr>
          <p:nvPr/>
        </p:nvSpPr>
        <p:spPr bwMode="auto">
          <a:xfrm>
            <a:off x="971550" y="2906713"/>
            <a:ext cx="7191375" cy="1027112"/>
          </a:xfrm>
          <a:prstGeom prst="rect">
            <a:avLst/>
          </a:prstGeom>
          <a:solidFill>
            <a:schemeClr val="bg1"/>
          </a:solidFill>
          <a:ln w="9525">
            <a:solidFill>
              <a:schemeClr val="tx1"/>
            </a:solidFill>
            <a:miter lim="800000"/>
            <a:headEnd/>
            <a:tailEnd/>
          </a:ln>
          <a:effectLst/>
        </p:spPr>
        <p:txBody>
          <a:bodyPr>
            <a:spAutoFit/>
          </a:bodyPr>
          <a:lstStyle/>
          <a:p>
            <a:pPr>
              <a:spcBef>
                <a:spcPct val="20000"/>
              </a:spcBef>
              <a:buClr>
                <a:schemeClr val="accent1"/>
              </a:buClr>
              <a:buSzPct val="65000"/>
              <a:buFont typeface="Wingdings" pitchFamily="2" charset="2"/>
              <a:buNone/>
            </a:pPr>
            <a:r>
              <a:rPr lang="en-AU" sz="3200">
                <a:latin typeface="Arial" charset="0"/>
              </a:rPr>
              <a:t>MaxLength for textarea</a:t>
            </a:r>
          </a:p>
          <a:p>
            <a:pPr>
              <a:spcBef>
                <a:spcPct val="20000"/>
              </a:spcBef>
              <a:buClr>
                <a:schemeClr val="accent1"/>
              </a:buClr>
              <a:buSzPct val="65000"/>
              <a:buFont typeface="Wingdings" pitchFamily="2" charset="2"/>
              <a:buNone/>
            </a:pPr>
            <a:r>
              <a:rPr lang="en-AU" sz="2400"/>
              <a:t>&lt;</a:t>
            </a:r>
            <a:r>
              <a:rPr lang="en-AU" sz="2400">
                <a:solidFill>
                  <a:schemeClr val="tx2"/>
                </a:solidFill>
              </a:rPr>
              <a:t>textarea</a:t>
            </a:r>
            <a:r>
              <a:rPr lang="en-AU" sz="2400"/>
              <a:t> </a:t>
            </a:r>
            <a:r>
              <a:rPr lang="en-AU" sz="2400" b="1"/>
              <a:t>maxlength</a:t>
            </a:r>
            <a:r>
              <a:rPr lang="en-AU" sz="2400"/>
              <a:t>=</a:t>
            </a:r>
            <a:r>
              <a:rPr lang="en-AU" sz="2400">
                <a:solidFill>
                  <a:srgbClr val="0000FF"/>
                </a:solidFill>
              </a:rPr>
              <a:t>"2000"</a:t>
            </a:r>
            <a:r>
              <a:rPr lang="en-AU" sz="2400"/>
              <a:t>&gt;&lt;/</a:t>
            </a:r>
            <a:r>
              <a:rPr lang="en-AU" sz="2400">
                <a:solidFill>
                  <a:schemeClr val="tx2"/>
                </a:solidFill>
              </a:rPr>
              <a:t>textarea</a:t>
            </a:r>
            <a:r>
              <a:rPr lang="en-AU" sz="2400"/>
              <a:t>&gt;</a:t>
            </a:r>
          </a:p>
        </p:txBody>
      </p:sp>
      <p:sp>
        <p:nvSpPr>
          <p:cNvPr id="241673" name="Text Box 9"/>
          <p:cNvSpPr txBox="1">
            <a:spLocks noChangeArrowheads="1"/>
          </p:cNvSpPr>
          <p:nvPr/>
        </p:nvSpPr>
        <p:spPr bwMode="auto">
          <a:xfrm>
            <a:off x="2846388" y="3065463"/>
            <a:ext cx="2348720" cy="584775"/>
          </a:xfrm>
          <a:prstGeom prst="rect">
            <a:avLst/>
          </a:prstGeom>
          <a:solidFill>
            <a:schemeClr val="bg1"/>
          </a:solidFill>
          <a:ln w="9525">
            <a:noFill/>
            <a:miter lim="800000"/>
            <a:headEnd/>
            <a:tailEnd/>
          </a:ln>
          <a:effectLst/>
        </p:spPr>
        <p:txBody>
          <a:bodyPr wrap="none">
            <a:spAutoFit/>
          </a:bodyPr>
          <a:lstStyle/>
          <a:p>
            <a:r>
              <a:rPr lang="en-AU" sz="3200" dirty="0" smtClean="0">
                <a:latin typeface="Arial" charset="0"/>
              </a:rPr>
              <a:t>Et encore…</a:t>
            </a:r>
            <a:endParaRPr lang="en-AU" sz="3200" dirty="0">
              <a:latin typeface="Arial" charset="0"/>
            </a:endParaRPr>
          </a:p>
        </p:txBody>
      </p:sp>
      <p:sp>
        <p:nvSpPr>
          <p:cNvPr id="14" name="Rectangle 2"/>
          <p:cNvSpPr>
            <a:spLocks noGrp="1" noChangeArrowheads="1"/>
          </p:cNvSpPr>
          <p:nvPr>
            <p:ph type="title"/>
          </p:nvPr>
        </p:nvSpPr>
        <p:spPr>
          <a:xfrm>
            <a:off x="457200" y="-99392"/>
            <a:ext cx="8229600" cy="1143000"/>
          </a:xfrm>
        </p:spPr>
        <p:txBody>
          <a:bodyPr/>
          <a:lstStyle/>
          <a:p>
            <a:pPr lvl="0"/>
            <a:r>
              <a:rPr lang="fr-FR" sz="3300" b="1" dirty="0" smtClean="0"/>
              <a:t>Les nouveaux éléments de formulaire</a:t>
            </a:r>
            <a:endParaRPr lang="fr-FR" sz="3300" dirty="0"/>
          </a:p>
        </p:txBody>
      </p:sp>
      <p:sp>
        <p:nvSpPr>
          <p:cNvPr id="11" name="Espace réservé du pied de page 10"/>
          <p:cNvSpPr>
            <a:spLocks noGrp="1"/>
          </p:cNvSpPr>
          <p:nvPr>
            <p:ph type="ftr" sz="quarter" idx="11"/>
          </p:nvPr>
        </p:nvSpPr>
        <p:spPr/>
        <p:txBody>
          <a:bodyPr/>
          <a:lstStyle/>
          <a:p>
            <a:r>
              <a:rPr lang="es-ES" smtClean="0"/>
              <a:t>UP WEB ESPRIT</a:t>
            </a:r>
            <a:endParaRPr lang="es-ES"/>
          </a:p>
        </p:txBody>
      </p:sp>
      <p:sp>
        <p:nvSpPr>
          <p:cNvPr id="10" name="Espace réservé du numéro de diapositive 9"/>
          <p:cNvSpPr>
            <a:spLocks noGrp="1"/>
          </p:cNvSpPr>
          <p:nvPr>
            <p:ph type="sldNum" sz="quarter" idx="12"/>
          </p:nvPr>
        </p:nvSpPr>
        <p:spPr/>
        <p:txBody>
          <a:bodyPr/>
          <a:lstStyle/>
          <a:p>
            <a:fld id="{127CF059-4E65-4C30-B42A-D4A262592368}" type="slidenum">
              <a:rPr lang="es-ES" smtClean="0"/>
              <a:pPr/>
              <a:t>16</a:t>
            </a:fld>
            <a:endParaRPr lang="es-ES"/>
          </a:p>
        </p:txBody>
      </p:sp>
      <p:sp>
        <p:nvSpPr>
          <p:cNvPr id="13" name="Rectangle 2"/>
          <p:cNvSpPr txBox="1">
            <a:spLocks noChangeArrowheads="1"/>
          </p:cNvSpPr>
          <p:nvPr/>
        </p:nvSpPr>
        <p:spPr bwMode="auto">
          <a:xfrm>
            <a:off x="457200" y="-27384"/>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AU" sz="4400" b="1" i="0" u="none" strike="noStrike" kern="0" cap="none" spc="0" normalizeH="0" baseline="0" noProof="0" dirty="0" smtClean="0">
              <a:ln>
                <a:noFill/>
              </a:ln>
              <a:solidFill>
                <a:schemeClr val="tx2"/>
              </a:solidFill>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41668"/>
                                        </p:tgtEl>
                                        <p:attrNameLst>
                                          <p:attrName>style.visibility</p:attrName>
                                        </p:attrNameLst>
                                      </p:cBhvr>
                                      <p:to>
                                        <p:strVal val="visible"/>
                                      </p:to>
                                    </p:set>
                                    <p:anim calcmode="lin" valueType="num">
                                      <p:cBhvr>
                                        <p:cTn id="7" dur="500" fill="hold"/>
                                        <p:tgtEl>
                                          <p:spTgt spid="241668"/>
                                        </p:tgtEl>
                                        <p:attrNameLst>
                                          <p:attrName>ppt_w</p:attrName>
                                        </p:attrNameLst>
                                      </p:cBhvr>
                                      <p:tavLst>
                                        <p:tav tm="0">
                                          <p:val>
                                            <p:fltVal val="0"/>
                                          </p:val>
                                        </p:tav>
                                        <p:tav tm="100000">
                                          <p:val>
                                            <p:strVal val="#ppt_w"/>
                                          </p:val>
                                        </p:tav>
                                      </p:tavLst>
                                    </p:anim>
                                    <p:anim calcmode="lin" valueType="num">
                                      <p:cBhvr>
                                        <p:cTn id="8" dur="500" fill="hold"/>
                                        <p:tgtEl>
                                          <p:spTgt spid="24166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fill="hold" grpId="1" nodeType="clickEffect">
                                  <p:stCondLst>
                                    <p:cond delay="0"/>
                                  </p:stCondLst>
                                  <p:childTnLst>
                                    <p:animMotion origin="layout" path="M 3.33333E-6 -2.96296E-6 L -0.24202 -0.23565 " pathEditMode="relative" rAng="0" ptsTypes="AA">
                                      <p:cBhvr>
                                        <p:cTn id="12" dur="500" fill="hold"/>
                                        <p:tgtEl>
                                          <p:spTgt spid="241668"/>
                                        </p:tgtEl>
                                        <p:attrNameLst>
                                          <p:attrName>ppt_x</p:attrName>
                                          <p:attrName>ppt_y</p:attrName>
                                        </p:attrNameLst>
                                      </p:cBhvr>
                                      <p:rCtr x="-12100" y="-11800"/>
                                    </p:animMotion>
                                  </p:childTnLst>
                                </p:cTn>
                              </p:par>
                              <p:par>
                                <p:cTn id="13" presetID="6" presetClass="emph" presetSubtype="0" fill="hold" grpId="2" nodeType="withEffect">
                                  <p:stCondLst>
                                    <p:cond delay="0"/>
                                  </p:stCondLst>
                                  <p:childTnLst>
                                    <p:animScale>
                                      <p:cBhvr>
                                        <p:cTn id="14" dur="500" fill="hold"/>
                                        <p:tgtEl>
                                          <p:spTgt spid="241668"/>
                                        </p:tgtEl>
                                      </p:cBhvr>
                                      <p:by x="50000" y="50000"/>
                                    </p:animScale>
                                  </p:childTnLst>
                                </p:cTn>
                              </p:par>
                              <p:par>
                                <p:cTn id="15" presetID="23" presetClass="entr" presetSubtype="16" fill="hold" grpId="0" nodeType="withEffect">
                                  <p:stCondLst>
                                    <p:cond delay="0"/>
                                  </p:stCondLst>
                                  <p:childTnLst>
                                    <p:set>
                                      <p:cBhvr>
                                        <p:cTn id="16" dur="1" fill="hold">
                                          <p:stCondLst>
                                            <p:cond delay="0"/>
                                          </p:stCondLst>
                                        </p:cTn>
                                        <p:tgtEl>
                                          <p:spTgt spid="241669"/>
                                        </p:tgtEl>
                                        <p:attrNameLst>
                                          <p:attrName>style.visibility</p:attrName>
                                        </p:attrNameLst>
                                      </p:cBhvr>
                                      <p:to>
                                        <p:strVal val="visible"/>
                                      </p:to>
                                    </p:set>
                                    <p:anim calcmode="lin" valueType="num">
                                      <p:cBhvr>
                                        <p:cTn id="17" dur="500" fill="hold"/>
                                        <p:tgtEl>
                                          <p:spTgt spid="241669"/>
                                        </p:tgtEl>
                                        <p:attrNameLst>
                                          <p:attrName>ppt_w</p:attrName>
                                        </p:attrNameLst>
                                      </p:cBhvr>
                                      <p:tavLst>
                                        <p:tav tm="0">
                                          <p:val>
                                            <p:fltVal val="0"/>
                                          </p:val>
                                        </p:tav>
                                        <p:tav tm="100000">
                                          <p:val>
                                            <p:strVal val="#ppt_w"/>
                                          </p:val>
                                        </p:tav>
                                      </p:tavLst>
                                    </p:anim>
                                    <p:anim calcmode="lin" valueType="num">
                                      <p:cBhvr>
                                        <p:cTn id="18" dur="500" fill="hold"/>
                                        <p:tgtEl>
                                          <p:spTgt spid="241669"/>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fill="hold" grpId="1" nodeType="clickEffect">
                                  <p:stCondLst>
                                    <p:cond delay="0"/>
                                  </p:stCondLst>
                                  <p:childTnLst>
                                    <p:animMotion origin="layout" path="M -1.94444E-6 2.96296E-6 L 0.22136 -0.23473 " pathEditMode="relative" rAng="0" ptsTypes="AA">
                                      <p:cBhvr>
                                        <p:cTn id="22" dur="500" fill="hold"/>
                                        <p:tgtEl>
                                          <p:spTgt spid="241669"/>
                                        </p:tgtEl>
                                        <p:attrNameLst>
                                          <p:attrName>ppt_x</p:attrName>
                                          <p:attrName>ppt_y</p:attrName>
                                        </p:attrNameLst>
                                      </p:cBhvr>
                                      <p:rCtr x="11100" y="-11700"/>
                                    </p:animMotion>
                                  </p:childTnLst>
                                </p:cTn>
                              </p:par>
                              <p:par>
                                <p:cTn id="23" presetID="6" presetClass="emph" presetSubtype="0" fill="hold" grpId="2" nodeType="withEffect">
                                  <p:stCondLst>
                                    <p:cond delay="0"/>
                                  </p:stCondLst>
                                  <p:childTnLst>
                                    <p:animScale>
                                      <p:cBhvr>
                                        <p:cTn id="24" dur="500" fill="hold"/>
                                        <p:tgtEl>
                                          <p:spTgt spid="241669"/>
                                        </p:tgtEl>
                                      </p:cBhvr>
                                      <p:by x="50000" y="50000"/>
                                    </p:animScale>
                                  </p:childTnLst>
                                </p:cTn>
                              </p:par>
                              <p:par>
                                <p:cTn id="25" presetID="23" presetClass="entr" presetSubtype="16" fill="hold" grpId="0" nodeType="withEffect">
                                  <p:stCondLst>
                                    <p:cond delay="0"/>
                                  </p:stCondLst>
                                  <p:childTnLst>
                                    <p:set>
                                      <p:cBhvr>
                                        <p:cTn id="26" dur="1" fill="hold">
                                          <p:stCondLst>
                                            <p:cond delay="0"/>
                                          </p:stCondLst>
                                        </p:cTn>
                                        <p:tgtEl>
                                          <p:spTgt spid="241670"/>
                                        </p:tgtEl>
                                        <p:attrNameLst>
                                          <p:attrName>style.visibility</p:attrName>
                                        </p:attrNameLst>
                                      </p:cBhvr>
                                      <p:to>
                                        <p:strVal val="visible"/>
                                      </p:to>
                                    </p:set>
                                    <p:anim calcmode="lin" valueType="num">
                                      <p:cBhvr>
                                        <p:cTn id="27" dur="500" fill="hold"/>
                                        <p:tgtEl>
                                          <p:spTgt spid="241670"/>
                                        </p:tgtEl>
                                        <p:attrNameLst>
                                          <p:attrName>ppt_w</p:attrName>
                                        </p:attrNameLst>
                                      </p:cBhvr>
                                      <p:tavLst>
                                        <p:tav tm="0">
                                          <p:val>
                                            <p:fltVal val="0"/>
                                          </p:val>
                                        </p:tav>
                                        <p:tav tm="100000">
                                          <p:val>
                                            <p:strVal val="#ppt_w"/>
                                          </p:val>
                                        </p:tav>
                                      </p:tavLst>
                                    </p:anim>
                                    <p:anim calcmode="lin" valueType="num">
                                      <p:cBhvr>
                                        <p:cTn id="28" dur="500" fill="hold"/>
                                        <p:tgtEl>
                                          <p:spTgt spid="241670"/>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0" presetClass="path" presetSubtype="0" fill="hold" grpId="1" nodeType="clickEffect">
                                  <p:stCondLst>
                                    <p:cond delay="0"/>
                                  </p:stCondLst>
                                  <p:childTnLst>
                                    <p:animMotion origin="layout" path="M 8.33333E-7 -7.40741E-7 L 0.2368 0.26134 " pathEditMode="relative" rAng="0" ptsTypes="AA">
                                      <p:cBhvr>
                                        <p:cTn id="32" dur="500" fill="hold"/>
                                        <p:tgtEl>
                                          <p:spTgt spid="241670"/>
                                        </p:tgtEl>
                                        <p:attrNameLst>
                                          <p:attrName>ppt_x</p:attrName>
                                          <p:attrName>ppt_y</p:attrName>
                                        </p:attrNameLst>
                                      </p:cBhvr>
                                      <p:rCtr x="11800" y="13100"/>
                                    </p:animMotion>
                                  </p:childTnLst>
                                </p:cTn>
                              </p:par>
                              <p:par>
                                <p:cTn id="33" presetID="6" presetClass="emph" presetSubtype="0" fill="hold" grpId="2" nodeType="withEffect">
                                  <p:stCondLst>
                                    <p:cond delay="0"/>
                                  </p:stCondLst>
                                  <p:childTnLst>
                                    <p:animScale>
                                      <p:cBhvr>
                                        <p:cTn id="34" dur="500" fill="hold"/>
                                        <p:tgtEl>
                                          <p:spTgt spid="241670"/>
                                        </p:tgtEl>
                                      </p:cBhvr>
                                      <p:by x="50000" y="50000"/>
                                    </p:animScale>
                                  </p:childTnLst>
                                </p:cTn>
                              </p:par>
                              <p:par>
                                <p:cTn id="35" presetID="23" presetClass="entr" presetSubtype="16" fill="hold" grpId="0" nodeType="withEffect">
                                  <p:stCondLst>
                                    <p:cond delay="0"/>
                                  </p:stCondLst>
                                  <p:childTnLst>
                                    <p:set>
                                      <p:cBhvr>
                                        <p:cTn id="36" dur="1" fill="hold">
                                          <p:stCondLst>
                                            <p:cond delay="0"/>
                                          </p:stCondLst>
                                        </p:cTn>
                                        <p:tgtEl>
                                          <p:spTgt spid="241672"/>
                                        </p:tgtEl>
                                        <p:attrNameLst>
                                          <p:attrName>style.visibility</p:attrName>
                                        </p:attrNameLst>
                                      </p:cBhvr>
                                      <p:to>
                                        <p:strVal val="visible"/>
                                      </p:to>
                                    </p:set>
                                    <p:anim calcmode="lin" valueType="num">
                                      <p:cBhvr>
                                        <p:cTn id="37" dur="500" fill="hold"/>
                                        <p:tgtEl>
                                          <p:spTgt spid="241672"/>
                                        </p:tgtEl>
                                        <p:attrNameLst>
                                          <p:attrName>ppt_w</p:attrName>
                                        </p:attrNameLst>
                                      </p:cBhvr>
                                      <p:tavLst>
                                        <p:tav tm="0">
                                          <p:val>
                                            <p:fltVal val="0"/>
                                          </p:val>
                                        </p:tav>
                                        <p:tav tm="100000">
                                          <p:val>
                                            <p:strVal val="#ppt_w"/>
                                          </p:val>
                                        </p:tav>
                                      </p:tavLst>
                                    </p:anim>
                                    <p:anim calcmode="lin" valueType="num">
                                      <p:cBhvr>
                                        <p:cTn id="38" dur="500" fill="hold"/>
                                        <p:tgtEl>
                                          <p:spTgt spid="241672"/>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0" presetClass="path" presetSubtype="0" fill="hold" grpId="1" nodeType="clickEffect">
                                  <p:stCondLst>
                                    <p:cond delay="0"/>
                                  </p:stCondLst>
                                  <p:childTnLst>
                                    <p:animMotion origin="layout" path="M 8.33333E-7 -1.11111E-6 L -0.25938 0.25347 " pathEditMode="relative" rAng="0" ptsTypes="AA">
                                      <p:cBhvr>
                                        <p:cTn id="42" dur="500" fill="hold"/>
                                        <p:tgtEl>
                                          <p:spTgt spid="241672"/>
                                        </p:tgtEl>
                                        <p:attrNameLst>
                                          <p:attrName>ppt_x</p:attrName>
                                          <p:attrName>ppt_y</p:attrName>
                                        </p:attrNameLst>
                                      </p:cBhvr>
                                      <p:rCtr x="-13000" y="12700"/>
                                    </p:animMotion>
                                  </p:childTnLst>
                                </p:cTn>
                              </p:par>
                              <p:par>
                                <p:cTn id="43" presetID="6" presetClass="emph" presetSubtype="0" fill="hold" grpId="2" nodeType="withEffect">
                                  <p:stCondLst>
                                    <p:cond delay="0"/>
                                  </p:stCondLst>
                                  <p:childTnLst>
                                    <p:animScale>
                                      <p:cBhvr>
                                        <p:cTn id="44" dur="500" fill="hold"/>
                                        <p:tgtEl>
                                          <p:spTgt spid="241672"/>
                                        </p:tgtEl>
                                      </p:cBhvr>
                                      <p:by x="50000" y="50000"/>
                                    </p:animScale>
                                  </p:childTnLst>
                                </p:cTn>
                              </p:par>
                              <p:par>
                                <p:cTn id="45" presetID="23" presetClass="entr" presetSubtype="16" fill="hold" grpId="0" nodeType="withEffect">
                                  <p:stCondLst>
                                    <p:cond delay="0"/>
                                  </p:stCondLst>
                                  <p:childTnLst>
                                    <p:set>
                                      <p:cBhvr>
                                        <p:cTn id="46" dur="1" fill="hold">
                                          <p:stCondLst>
                                            <p:cond delay="0"/>
                                          </p:stCondLst>
                                        </p:cTn>
                                        <p:tgtEl>
                                          <p:spTgt spid="241673"/>
                                        </p:tgtEl>
                                        <p:attrNameLst>
                                          <p:attrName>style.visibility</p:attrName>
                                        </p:attrNameLst>
                                      </p:cBhvr>
                                      <p:to>
                                        <p:strVal val="visible"/>
                                      </p:to>
                                    </p:set>
                                    <p:anim calcmode="lin" valueType="num">
                                      <p:cBhvr>
                                        <p:cTn id="47" dur="500" fill="hold"/>
                                        <p:tgtEl>
                                          <p:spTgt spid="241673"/>
                                        </p:tgtEl>
                                        <p:attrNameLst>
                                          <p:attrName>ppt_w</p:attrName>
                                        </p:attrNameLst>
                                      </p:cBhvr>
                                      <p:tavLst>
                                        <p:tav tm="0">
                                          <p:val>
                                            <p:fltVal val="0"/>
                                          </p:val>
                                        </p:tav>
                                        <p:tav tm="100000">
                                          <p:val>
                                            <p:strVal val="#ppt_w"/>
                                          </p:val>
                                        </p:tav>
                                      </p:tavLst>
                                    </p:anim>
                                    <p:anim calcmode="lin" valueType="num">
                                      <p:cBhvr>
                                        <p:cTn id="48" dur="500" fill="hold"/>
                                        <p:tgtEl>
                                          <p:spTgt spid="24167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8" grpId="0" animBg="1"/>
      <p:bldP spid="241668" grpId="1" animBg="1"/>
      <p:bldP spid="241668" grpId="2" animBg="1"/>
      <p:bldP spid="241669" grpId="0" animBg="1"/>
      <p:bldP spid="241669" grpId="1" animBg="1"/>
      <p:bldP spid="241669" grpId="2" animBg="1"/>
      <p:bldP spid="241670" grpId="0" animBg="1"/>
      <p:bldP spid="241670" grpId="1" animBg="1"/>
      <p:bldP spid="241670" grpId="2" animBg="1"/>
      <p:bldP spid="241672" grpId="0" animBg="1"/>
      <p:bldP spid="241672" grpId="1" animBg="1"/>
      <p:bldP spid="241672" grpId="2" animBg="1"/>
      <p:bldP spid="24167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052736"/>
            <a:ext cx="9144000" cy="5544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907704" y="3068960"/>
            <a:ext cx="676875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endParaRPr lang="fr-FR" sz="2800" b="1" dirty="0" smtClean="0">
              <a:solidFill>
                <a:srgbClr val="000099"/>
              </a:solidFill>
            </a:endParaRPr>
          </a:p>
          <a:p>
            <a:pPr algn="r"/>
            <a:r>
              <a:rPr lang="fr-FR" sz="2800" b="1" dirty="0" smtClean="0">
                <a:solidFill>
                  <a:srgbClr val="000099"/>
                </a:solidFill>
              </a:rPr>
              <a:t> Les nouveaux éléments de média</a:t>
            </a:r>
          </a:p>
          <a:p>
            <a:pPr algn="r"/>
            <a:r>
              <a:rPr lang="fr-FR" sz="2800" b="1" dirty="0" smtClean="0">
                <a:solidFill>
                  <a:srgbClr val="000099"/>
                </a:solidFill>
              </a:rPr>
              <a:t> </a:t>
            </a:r>
          </a:p>
          <a:p>
            <a:pPr algn="r"/>
            <a:endParaRPr lang="fr-FR" sz="2800" b="1" dirty="0">
              <a:solidFill>
                <a:srgbClr val="000099"/>
              </a:solidFill>
            </a:endParaRPr>
          </a:p>
        </p:txBody>
      </p:sp>
      <p:sp>
        <p:nvSpPr>
          <p:cNvPr id="8" name="Rectangle 7"/>
          <p:cNvSpPr/>
          <p:nvPr/>
        </p:nvSpPr>
        <p:spPr>
          <a:xfrm>
            <a:off x="1907704" y="3068960"/>
            <a:ext cx="288032" cy="93610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
        <p:nvSpPr>
          <p:cNvPr id="12" name="Espace réservé du pied de page 11"/>
          <p:cNvSpPr>
            <a:spLocks noGrp="1"/>
          </p:cNvSpPr>
          <p:nvPr>
            <p:ph type="ftr" sz="quarter" idx="11"/>
          </p:nvPr>
        </p:nvSpPr>
        <p:spPr/>
        <p:txBody>
          <a:bodyPr/>
          <a:lstStyle/>
          <a:p>
            <a:r>
              <a:rPr lang="es-ES" smtClean="0"/>
              <a:t>UP WEB ESPRIT</a:t>
            </a:r>
            <a:endParaRPr lang="es-ES"/>
          </a:p>
        </p:txBody>
      </p:sp>
      <p:sp>
        <p:nvSpPr>
          <p:cNvPr id="11" name="Espace réservé du numéro de diapositive 10"/>
          <p:cNvSpPr>
            <a:spLocks noGrp="1"/>
          </p:cNvSpPr>
          <p:nvPr>
            <p:ph type="sldNum" sz="quarter" idx="12"/>
          </p:nvPr>
        </p:nvSpPr>
        <p:spPr/>
        <p:txBody>
          <a:bodyPr/>
          <a:lstStyle/>
          <a:p>
            <a:fld id="{0A9045FD-E25F-424A-8523-F2E1723B614B}" type="slidenum">
              <a:rPr lang="es-ES" smtClean="0"/>
              <a:pPr/>
              <a:t>17</a:t>
            </a:fld>
            <a:endParaRPr lang="es-E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2910" y="439726"/>
            <a:ext cx="7772400" cy="1417638"/>
          </a:xfrm>
        </p:spPr>
        <p:txBody>
          <a:bodyPr>
            <a:normAutofit fontScale="90000"/>
          </a:bodyPr>
          <a:lstStyle/>
          <a:p>
            <a:pPr algn="ctr"/>
            <a:r>
              <a:rPr lang="fr-FR" b="1" dirty="0">
                <a:effectLst/>
              </a:rPr>
              <a:t>Les nouveaux éléments pour les médias</a:t>
            </a:r>
            <a:br>
              <a:rPr lang="fr-FR" b="1" dirty="0">
                <a:effectLst/>
              </a:rPr>
            </a:br>
            <a:endParaRPr lang="fr-FR" dirty="0"/>
          </a:p>
        </p:txBody>
      </p:sp>
      <p:sp>
        <p:nvSpPr>
          <p:cNvPr id="10" name="Espace réservé du pied de page 9"/>
          <p:cNvSpPr>
            <a:spLocks noGrp="1"/>
          </p:cNvSpPr>
          <p:nvPr>
            <p:ph type="ftr" sz="quarter" idx="11"/>
          </p:nvPr>
        </p:nvSpPr>
        <p:spPr/>
        <p:txBody>
          <a:bodyPr/>
          <a:lstStyle/>
          <a:p>
            <a:r>
              <a:rPr lang="es-ES" smtClean="0"/>
              <a:t>UP WEB ESPRIT</a:t>
            </a:r>
            <a:endParaRPr lang="es-ES"/>
          </a:p>
        </p:txBody>
      </p:sp>
      <p:sp>
        <p:nvSpPr>
          <p:cNvPr id="9" name="Espace réservé du numéro de diapositive 8"/>
          <p:cNvSpPr>
            <a:spLocks noGrp="1"/>
          </p:cNvSpPr>
          <p:nvPr>
            <p:ph type="sldNum" sz="quarter" idx="12"/>
          </p:nvPr>
        </p:nvSpPr>
        <p:spPr/>
        <p:txBody>
          <a:bodyPr/>
          <a:lstStyle/>
          <a:p>
            <a:fld id="{0A9045FD-E25F-424A-8523-F2E1723B614B}" type="slidenum">
              <a:rPr lang="es-ES" smtClean="0"/>
              <a:pPr/>
              <a:t>18</a:t>
            </a:fld>
            <a:endParaRPr lang="es-ES"/>
          </a:p>
        </p:txBody>
      </p:sp>
      <p:graphicFrame>
        <p:nvGraphicFramePr>
          <p:cNvPr id="6" name="Espace réservé du contenu 5"/>
          <p:cNvGraphicFramePr>
            <a:graphicFrameLocks noGrp="1"/>
          </p:cNvGraphicFramePr>
          <p:nvPr>
            <p:ph sz="quarter" idx="1"/>
            <p:extLst>
              <p:ext uri="{D42A27DB-BD31-4B8C-83A1-F6EECF244321}">
                <p14:modId xmlns:p14="http://schemas.microsoft.com/office/powerpoint/2010/main" val="378477358"/>
              </p:ext>
            </p:extLst>
          </p:nvPr>
        </p:nvGraphicFramePr>
        <p:xfrm>
          <a:off x="107504" y="1259297"/>
          <a:ext cx="8892480" cy="4978015"/>
        </p:xfrm>
        <a:graphic>
          <a:graphicData uri="http://schemas.openxmlformats.org/drawingml/2006/table">
            <a:tbl>
              <a:tblPr>
                <a:tableStyleId>{775DCB02-9BB8-47FD-8907-85C794F793BA}</a:tableStyleId>
              </a:tblPr>
              <a:tblGrid>
                <a:gridCol w="1811817"/>
                <a:gridCol w="7080663"/>
              </a:tblGrid>
              <a:tr h="646661">
                <a:tc>
                  <a:txBody>
                    <a:bodyPr/>
                    <a:lstStyle/>
                    <a:p>
                      <a:pPr algn="ctr"/>
                      <a:r>
                        <a:rPr lang="fr-FR" b="1" dirty="0">
                          <a:solidFill>
                            <a:schemeClr val="bg1"/>
                          </a:solidFill>
                          <a:effectLst/>
                        </a:rPr>
                        <a:t>Balise</a:t>
                      </a:r>
                    </a:p>
                  </a:txBody>
                  <a:tcPr marL="190500" marR="190500" marT="47625" marB="47625" anchor="ctr">
                    <a:solidFill>
                      <a:schemeClr val="tx1"/>
                    </a:solidFill>
                  </a:tcPr>
                </a:tc>
                <a:tc>
                  <a:txBody>
                    <a:bodyPr/>
                    <a:lstStyle/>
                    <a:p>
                      <a:pPr algn="ctr"/>
                      <a:r>
                        <a:rPr lang="fr-FR" b="1" dirty="0">
                          <a:solidFill>
                            <a:schemeClr val="bg1"/>
                          </a:solidFill>
                          <a:effectLst/>
                        </a:rPr>
                        <a:t>Description</a:t>
                      </a:r>
                    </a:p>
                  </a:txBody>
                  <a:tcPr marL="190500" marR="190500" marT="47625" marB="47625" anchor="ctr">
                    <a:solidFill>
                      <a:schemeClr val="tx1"/>
                    </a:solidFill>
                  </a:tcPr>
                </a:tc>
              </a:tr>
              <a:tr h="922161">
                <a:tc>
                  <a:txBody>
                    <a:bodyPr/>
                    <a:lstStyle/>
                    <a:p>
                      <a:pPr algn="ctr"/>
                      <a:r>
                        <a:rPr lang="fr-FR" b="1" dirty="0">
                          <a:effectLst/>
                        </a:rPr>
                        <a:t> &lt;audio&gt;</a:t>
                      </a:r>
                      <a:endParaRPr lang="fr-FR" b="1" i="0" dirty="0">
                        <a:solidFill>
                          <a:srgbClr val="007163"/>
                        </a:solidFill>
                        <a:effectLst/>
                        <a:latin typeface="Arial"/>
                      </a:endParaRPr>
                    </a:p>
                  </a:txBody>
                  <a:tcPr marL="190500" marR="190500" marT="47625" marB="47625" anchor="ctr"/>
                </a:tc>
                <a:tc>
                  <a:txBody>
                    <a:bodyPr/>
                    <a:lstStyle/>
                    <a:p>
                      <a:r>
                        <a:rPr lang="fr-FR" dirty="0">
                          <a:effectLst/>
                        </a:rPr>
                        <a:t>Définit un contenu </a:t>
                      </a:r>
                      <a:r>
                        <a:rPr lang="fr-FR" dirty="0" smtClean="0">
                          <a:effectLst/>
                        </a:rPr>
                        <a:t>audio</a:t>
                      </a:r>
                      <a:endParaRPr lang="fr-FR" b="0" i="0" dirty="0">
                        <a:effectLst/>
                        <a:latin typeface="Arial"/>
                      </a:endParaRPr>
                    </a:p>
                  </a:txBody>
                  <a:tcPr marL="190500" marR="190500" marT="47625" marB="47625" anchor="ctr"/>
                </a:tc>
              </a:tr>
              <a:tr h="646661">
                <a:tc>
                  <a:txBody>
                    <a:bodyPr/>
                    <a:lstStyle/>
                    <a:p>
                      <a:pPr algn="ctr"/>
                      <a:r>
                        <a:rPr lang="fr-FR" b="1" dirty="0">
                          <a:effectLst/>
                        </a:rPr>
                        <a:t> &lt;</a:t>
                      </a:r>
                      <a:r>
                        <a:rPr lang="fr-FR" b="1" dirty="0" err="1">
                          <a:effectLst/>
                        </a:rPr>
                        <a:t>video</a:t>
                      </a:r>
                      <a:r>
                        <a:rPr lang="fr-FR" b="1" dirty="0">
                          <a:effectLst/>
                        </a:rPr>
                        <a:t>&gt;</a:t>
                      </a:r>
                      <a:endParaRPr lang="fr-FR" b="1" i="0" dirty="0">
                        <a:solidFill>
                          <a:srgbClr val="007163"/>
                        </a:solidFill>
                        <a:effectLst/>
                        <a:latin typeface="Arial"/>
                      </a:endParaRPr>
                    </a:p>
                  </a:txBody>
                  <a:tcPr marL="190500" marR="190500" marT="47625" marB="47625" anchor="ctr"/>
                </a:tc>
                <a:tc>
                  <a:txBody>
                    <a:bodyPr/>
                    <a:lstStyle/>
                    <a:p>
                      <a:r>
                        <a:rPr lang="fr-FR" dirty="0">
                          <a:effectLst/>
                        </a:rPr>
                        <a:t>Définit une vidéo ou un film</a:t>
                      </a:r>
                      <a:endParaRPr lang="fr-FR" b="0" i="0" dirty="0">
                        <a:effectLst/>
                        <a:latin typeface="Arial"/>
                      </a:endParaRPr>
                    </a:p>
                  </a:txBody>
                  <a:tcPr marL="190500" marR="190500" marT="47625" marB="47625" anchor="ctr"/>
                </a:tc>
              </a:tr>
              <a:tr h="922161">
                <a:tc>
                  <a:txBody>
                    <a:bodyPr/>
                    <a:lstStyle/>
                    <a:p>
                      <a:pPr algn="ctr"/>
                      <a:r>
                        <a:rPr lang="fr-FR" b="1" dirty="0">
                          <a:effectLst/>
                        </a:rPr>
                        <a:t> &lt;source&gt;</a:t>
                      </a:r>
                      <a:endParaRPr lang="fr-FR" b="1" i="0" dirty="0">
                        <a:solidFill>
                          <a:srgbClr val="007163"/>
                        </a:solidFill>
                        <a:effectLst/>
                        <a:latin typeface="Arial"/>
                      </a:endParaRPr>
                    </a:p>
                  </a:txBody>
                  <a:tcPr marL="190500" marR="190500" marT="47625" marB="47625" anchor="ctr"/>
                </a:tc>
                <a:tc>
                  <a:txBody>
                    <a:bodyPr/>
                    <a:lstStyle/>
                    <a:p>
                      <a:r>
                        <a:rPr lang="fr-FR" dirty="0">
                          <a:effectLst/>
                        </a:rPr>
                        <a:t>Définit de multiples ressources pour les médias &lt;</a:t>
                      </a:r>
                      <a:r>
                        <a:rPr lang="fr-FR" dirty="0" err="1">
                          <a:effectLst/>
                        </a:rPr>
                        <a:t>video</a:t>
                      </a:r>
                      <a:r>
                        <a:rPr lang="fr-FR" dirty="0">
                          <a:effectLst/>
                        </a:rPr>
                        <a:t>&gt; et &lt;audio&gt;</a:t>
                      </a:r>
                      <a:endParaRPr lang="fr-FR" b="0" i="0" dirty="0">
                        <a:effectLst/>
                        <a:latin typeface="Arial"/>
                      </a:endParaRPr>
                    </a:p>
                  </a:txBody>
                  <a:tcPr marL="190500" marR="190500" marT="47625" marB="47625" anchor="ctr"/>
                </a:tc>
              </a:tr>
              <a:tr h="922161">
                <a:tc>
                  <a:txBody>
                    <a:bodyPr/>
                    <a:lstStyle/>
                    <a:p>
                      <a:pPr algn="ctr"/>
                      <a:r>
                        <a:rPr lang="fr-FR" b="1" dirty="0">
                          <a:effectLst/>
                        </a:rPr>
                        <a:t> &lt;</a:t>
                      </a:r>
                      <a:r>
                        <a:rPr lang="fr-FR" b="1" dirty="0" err="1">
                          <a:effectLst/>
                        </a:rPr>
                        <a:t>embed</a:t>
                      </a:r>
                      <a:r>
                        <a:rPr lang="fr-FR" b="1" dirty="0">
                          <a:effectLst/>
                        </a:rPr>
                        <a:t>&gt;</a:t>
                      </a:r>
                      <a:endParaRPr lang="fr-FR" b="1" i="0" dirty="0">
                        <a:solidFill>
                          <a:srgbClr val="007163"/>
                        </a:solidFill>
                        <a:effectLst/>
                        <a:latin typeface="Arial"/>
                      </a:endParaRPr>
                    </a:p>
                  </a:txBody>
                  <a:tcPr marL="190500" marR="190500" marT="47625" marB="47625" anchor="ctr"/>
                </a:tc>
                <a:tc>
                  <a:txBody>
                    <a:bodyPr/>
                    <a:lstStyle/>
                    <a:p>
                      <a:r>
                        <a:rPr lang="fr-FR" dirty="0">
                          <a:effectLst/>
                        </a:rPr>
                        <a:t>Définit un conteneur pour une application externe ou un contenu interactif (un plug-in)</a:t>
                      </a:r>
                      <a:endParaRPr lang="fr-FR" b="0" i="0" dirty="0">
                        <a:effectLst/>
                        <a:latin typeface="Arial"/>
                      </a:endParaRPr>
                    </a:p>
                  </a:txBody>
                  <a:tcPr marL="190500" marR="190500" marT="47625" marB="47625" anchor="ctr"/>
                </a:tc>
              </a:tr>
              <a:tr h="646661">
                <a:tc>
                  <a:txBody>
                    <a:bodyPr/>
                    <a:lstStyle/>
                    <a:p>
                      <a:pPr algn="ctr"/>
                      <a:r>
                        <a:rPr lang="fr-FR" b="1" dirty="0">
                          <a:effectLst/>
                        </a:rPr>
                        <a:t> &lt;</a:t>
                      </a:r>
                      <a:r>
                        <a:rPr lang="fr-FR" b="1" dirty="0" err="1">
                          <a:effectLst/>
                        </a:rPr>
                        <a:t>track</a:t>
                      </a:r>
                      <a:r>
                        <a:rPr lang="fr-FR" b="1" dirty="0">
                          <a:effectLst/>
                        </a:rPr>
                        <a:t>&gt;</a:t>
                      </a:r>
                      <a:endParaRPr lang="fr-FR" b="1" i="0" dirty="0">
                        <a:solidFill>
                          <a:srgbClr val="007163"/>
                        </a:solidFill>
                        <a:effectLst/>
                        <a:latin typeface="Arial"/>
                      </a:endParaRPr>
                    </a:p>
                  </a:txBody>
                  <a:tcPr marL="190500" marR="190500" marT="47625" marB="47625" anchor="ctr"/>
                </a:tc>
                <a:tc>
                  <a:txBody>
                    <a:bodyPr/>
                    <a:lstStyle/>
                    <a:p>
                      <a:pPr>
                        <a:buFont typeface="Wingdings" pitchFamily="2" charset="2"/>
                        <a:buChar char="ü"/>
                      </a:pPr>
                      <a:r>
                        <a:rPr lang="fr-FR" dirty="0" smtClean="0">
                          <a:effectLst/>
                        </a:rPr>
                        <a:t> Définit</a:t>
                      </a:r>
                      <a:r>
                        <a:rPr lang="fr-FR" dirty="0">
                          <a:effectLst/>
                        </a:rPr>
                        <a:t> des pistes de texte pour les médias &lt;</a:t>
                      </a:r>
                      <a:r>
                        <a:rPr lang="fr-FR" dirty="0" err="1">
                          <a:effectLst/>
                        </a:rPr>
                        <a:t>video</a:t>
                      </a:r>
                      <a:r>
                        <a:rPr lang="fr-FR" dirty="0">
                          <a:effectLst/>
                        </a:rPr>
                        <a:t>&gt; et &lt;</a:t>
                      </a:r>
                      <a:r>
                        <a:rPr lang="fr-FR" dirty="0" smtClean="0">
                          <a:effectLst/>
                        </a:rPr>
                        <a:t>audio&gt;</a:t>
                      </a:r>
                    </a:p>
                    <a:p>
                      <a:pPr>
                        <a:buFont typeface="Wingdings" pitchFamily="2" charset="2"/>
                        <a:buChar char="ü"/>
                      </a:pPr>
                      <a:r>
                        <a:rPr lang="fr-FR" dirty="0" smtClean="0"/>
                        <a:t> </a:t>
                      </a:r>
                      <a:r>
                        <a:rPr lang="fr-FR" dirty="0" err="1" smtClean="0"/>
                        <a:t>Insére</a:t>
                      </a:r>
                      <a:r>
                        <a:rPr lang="fr-FR" dirty="0" smtClean="0"/>
                        <a:t> un sous-titre (au format </a:t>
                      </a:r>
                      <a:r>
                        <a:rPr lang="en-US" b="1" dirty="0" smtClean="0"/>
                        <a:t>Web Video Text Tracks</a:t>
                      </a:r>
                      <a:r>
                        <a:rPr lang="en-US" dirty="0" smtClean="0"/>
                        <a:t> (</a:t>
                      </a:r>
                      <a:r>
                        <a:rPr lang="en-US" b="1" dirty="0" err="1" smtClean="0"/>
                        <a:t>WebVTT</a:t>
                      </a:r>
                      <a:r>
                        <a:rPr lang="en-US" dirty="0" smtClean="0"/>
                        <a:t>) </a:t>
                      </a:r>
                      <a:r>
                        <a:rPr lang="fr-FR" dirty="0" err="1" smtClean="0"/>
                        <a:t>WebVTT</a:t>
                      </a:r>
                      <a:r>
                        <a:rPr lang="fr-FR" dirty="0" smtClean="0"/>
                        <a:t>) à une vidéo affichée avec la balise </a:t>
                      </a:r>
                      <a:r>
                        <a:rPr lang="fr-FR" dirty="0" err="1" smtClean="0"/>
                        <a:t>video</a:t>
                      </a:r>
                      <a:endParaRPr lang="fr-FR" b="0" i="0" dirty="0">
                        <a:effectLst/>
                        <a:latin typeface="Arial"/>
                      </a:endParaRPr>
                    </a:p>
                  </a:txBody>
                  <a:tcPr marL="190500" marR="190500" marT="47625" marB="47625" anchor="ctr"/>
                </a:tc>
              </a:tr>
            </a:tbl>
          </a:graphicData>
        </a:graphic>
      </p:graphicFrame>
      <p:sp>
        <p:nvSpPr>
          <p:cNvPr id="7" name="Rectangle 2"/>
          <p:cNvSpPr>
            <a:spLocks noChangeArrowheads="1"/>
          </p:cNvSpPr>
          <p:nvPr/>
        </p:nvSpPr>
        <p:spPr bwMode="auto">
          <a:xfrm>
            <a:off x="2760663" y="1504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smtClean="0">
                <a:ln>
                  <a:noFill/>
                </a:ln>
                <a:solidFill>
                  <a:schemeClr val="tx1"/>
                </a:solidFill>
                <a:effectLst/>
                <a:latin typeface="Arial" pitchFamily="34" charset="0"/>
                <a:cs typeface="Arial" pitchFamily="34" charset="0"/>
              </a:rPr>
              <a:t/>
            </a:r>
            <a:br>
              <a:rPr kumimoji="0" lang="fr-FR" sz="1800" b="0" i="0" u="none" strike="noStrike" cap="none" normalizeH="0" baseline="0" smtClean="0">
                <a:ln>
                  <a:noFill/>
                </a:ln>
                <a:solidFill>
                  <a:schemeClr val="tx1"/>
                </a:solidFill>
                <a:effectLst/>
                <a:latin typeface="Arial" pitchFamily="34" charset="0"/>
                <a:cs typeface="Arial" pitchFamily="34" charset="0"/>
              </a:rPr>
            </a:b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232849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1772816"/>
            <a:ext cx="7776864" cy="2637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a:xfrm>
            <a:off x="1331640" y="-162272"/>
            <a:ext cx="7498080" cy="1143000"/>
          </a:xfrm>
        </p:spPr>
        <p:txBody>
          <a:bodyPr/>
          <a:lstStyle/>
          <a:p>
            <a:r>
              <a:rPr lang="fr-FR" sz="3000" b="1" dirty="0" smtClean="0">
                <a:solidFill>
                  <a:schemeClr val="tx1"/>
                </a:solidFill>
              </a:rPr>
              <a:t>Les nouveaux éléments de média</a:t>
            </a:r>
            <a:endParaRPr lang="fr-FR" sz="3000" dirty="0">
              <a:solidFill>
                <a:schemeClr val="tx1"/>
              </a:solidFill>
            </a:endParaRPr>
          </a:p>
        </p:txBody>
      </p:sp>
      <p:sp>
        <p:nvSpPr>
          <p:cNvPr id="8" name="Espace réservé du pied de page 7"/>
          <p:cNvSpPr>
            <a:spLocks noGrp="1"/>
          </p:cNvSpPr>
          <p:nvPr>
            <p:ph type="ftr" sz="quarter" idx="11"/>
          </p:nvPr>
        </p:nvSpPr>
        <p:spPr/>
        <p:txBody>
          <a:bodyPr/>
          <a:lstStyle/>
          <a:p>
            <a:r>
              <a:rPr lang="es-ES" smtClean="0"/>
              <a:t>UP WEB ESPRIT</a:t>
            </a:r>
            <a:endParaRPr lang="es-ES"/>
          </a:p>
        </p:txBody>
      </p:sp>
      <p:sp>
        <p:nvSpPr>
          <p:cNvPr id="7" name="Espace réservé du numéro de diapositive 6"/>
          <p:cNvSpPr>
            <a:spLocks noGrp="1"/>
          </p:cNvSpPr>
          <p:nvPr>
            <p:ph type="sldNum" sz="quarter" idx="12"/>
          </p:nvPr>
        </p:nvSpPr>
        <p:spPr/>
        <p:txBody>
          <a:bodyPr/>
          <a:lstStyle/>
          <a:p>
            <a:fld id="{0A9045FD-E25F-424A-8523-F2E1723B614B}" type="slidenum">
              <a:rPr lang="es-ES" smtClean="0"/>
              <a:pPr/>
              <a:t>19</a:t>
            </a:fld>
            <a:endParaRPr lang="es-ES"/>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9832" y="3933056"/>
            <a:ext cx="2840360" cy="2121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059832" y="1196752"/>
            <a:ext cx="3168352" cy="7920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b="1" dirty="0" smtClean="0">
                <a:latin typeface="Verdana" pitchFamily="34" charset="0"/>
                <a:ea typeface="Verdana" pitchFamily="34" charset="0"/>
                <a:cs typeface="Verdana" pitchFamily="34" charset="0"/>
              </a:rPr>
              <a:t>Exemple Balise </a:t>
            </a:r>
            <a:r>
              <a:rPr lang="fr-FR" b="1" dirty="0" err="1" smtClean="0">
                <a:latin typeface="Verdana" pitchFamily="34" charset="0"/>
                <a:ea typeface="Verdana" pitchFamily="34" charset="0"/>
                <a:cs typeface="Verdana" pitchFamily="34" charset="0"/>
              </a:rPr>
              <a:t>Video</a:t>
            </a:r>
            <a:endParaRPr lang="fr-FR"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764286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29600" cy="1143000"/>
          </a:xfrm>
        </p:spPr>
        <p:txBody>
          <a:bodyPr/>
          <a:lstStyle/>
          <a:p>
            <a:r>
              <a:rPr lang="fr-FR" b="1" dirty="0" smtClean="0">
                <a:solidFill>
                  <a:srgbClr val="C00000"/>
                </a:solidFill>
              </a:rPr>
              <a:t>PLAN</a:t>
            </a:r>
            <a:endParaRPr lang="fr-FR" b="1" dirty="0">
              <a:solidFill>
                <a:srgbClr val="C00000"/>
              </a:solidFill>
            </a:endParaRPr>
          </a:p>
        </p:txBody>
      </p:sp>
      <p:sp>
        <p:nvSpPr>
          <p:cNvPr id="4" name="Espace réservé du pied de page 3"/>
          <p:cNvSpPr>
            <a:spLocks noGrp="1"/>
          </p:cNvSpPr>
          <p:nvPr>
            <p:ph type="ftr" sz="quarter" idx="11"/>
          </p:nvPr>
        </p:nvSpPr>
        <p:spPr/>
        <p:txBody>
          <a:bodyPr/>
          <a:lstStyle/>
          <a:p>
            <a:r>
              <a:rPr lang="es-ES" smtClean="0"/>
              <a:t>UP WEB ESPRIT</a:t>
            </a:r>
            <a:endParaRPr lang="es-ES"/>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2</a:t>
            </a:fld>
            <a:endParaRPr lang="es-ES"/>
          </a:p>
        </p:txBody>
      </p:sp>
      <p:graphicFrame>
        <p:nvGraphicFramePr>
          <p:cNvPr id="6" name="Espace réservé du contenu 3"/>
          <p:cNvGraphicFramePr>
            <a:graphicFrameLocks noGrp="1"/>
          </p:cNvGraphicFramePr>
          <p:nvPr>
            <p:ph sz="quarter" idx="1"/>
            <p:extLst>
              <p:ext uri="{D42A27DB-BD31-4B8C-83A1-F6EECF244321}">
                <p14:modId xmlns:p14="http://schemas.microsoft.com/office/powerpoint/2010/main" val="184644581"/>
              </p:ext>
            </p:extLst>
          </p:nvPr>
        </p:nvGraphicFramePr>
        <p:xfrm>
          <a:off x="251520" y="1340768"/>
          <a:ext cx="8568952"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052736"/>
            <a:ext cx="9144000" cy="5544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2428860" y="3000372"/>
            <a:ext cx="550810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endParaRPr lang="fr-FR" sz="2800" b="1" dirty="0" smtClean="0">
              <a:solidFill>
                <a:srgbClr val="000099"/>
              </a:solidFill>
            </a:endParaRPr>
          </a:p>
          <a:p>
            <a:pPr lvl="0" algn="ctr"/>
            <a:r>
              <a:rPr lang="fr-FR" sz="2800" b="1" dirty="0" smtClean="0">
                <a:solidFill>
                  <a:srgbClr val="000099"/>
                </a:solidFill>
              </a:rPr>
              <a:t>La balise </a:t>
            </a:r>
            <a:r>
              <a:rPr lang="fr-FR" sz="2800" b="1" dirty="0" err="1" smtClean="0">
                <a:solidFill>
                  <a:srgbClr val="000099"/>
                </a:solidFill>
              </a:rPr>
              <a:t>Canvas</a:t>
            </a:r>
            <a:r>
              <a:rPr lang="fr-FR" sz="2800" b="1" dirty="0" smtClean="0">
                <a:solidFill>
                  <a:srgbClr val="000099"/>
                </a:solidFill>
              </a:rPr>
              <a:t> en HTML5</a:t>
            </a:r>
            <a:br>
              <a:rPr lang="fr-FR" sz="2800" b="1" dirty="0" smtClean="0">
                <a:solidFill>
                  <a:srgbClr val="000099"/>
                </a:solidFill>
              </a:rPr>
            </a:br>
            <a:endParaRPr lang="fr-FR" sz="2800" b="1" dirty="0">
              <a:solidFill>
                <a:srgbClr val="000099"/>
              </a:solidFill>
            </a:endParaRPr>
          </a:p>
        </p:txBody>
      </p:sp>
      <p:sp>
        <p:nvSpPr>
          <p:cNvPr id="8" name="Rectangle 7"/>
          <p:cNvSpPr/>
          <p:nvPr/>
        </p:nvSpPr>
        <p:spPr>
          <a:xfrm>
            <a:off x="2143108" y="3000372"/>
            <a:ext cx="288032" cy="93610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
        <p:nvSpPr>
          <p:cNvPr id="12" name="Espace réservé du pied de page 11"/>
          <p:cNvSpPr>
            <a:spLocks noGrp="1"/>
          </p:cNvSpPr>
          <p:nvPr>
            <p:ph type="ftr" sz="quarter" idx="11"/>
          </p:nvPr>
        </p:nvSpPr>
        <p:spPr/>
        <p:txBody>
          <a:bodyPr/>
          <a:lstStyle/>
          <a:p>
            <a:r>
              <a:rPr lang="es-ES" smtClean="0"/>
              <a:t>UP WEB ESPRIT</a:t>
            </a:r>
            <a:endParaRPr lang="es-ES"/>
          </a:p>
        </p:txBody>
      </p:sp>
      <p:sp>
        <p:nvSpPr>
          <p:cNvPr id="11" name="Espace réservé du numéro de diapositive 10"/>
          <p:cNvSpPr>
            <a:spLocks noGrp="1"/>
          </p:cNvSpPr>
          <p:nvPr>
            <p:ph type="sldNum" sz="quarter" idx="12"/>
          </p:nvPr>
        </p:nvSpPr>
        <p:spPr/>
        <p:txBody>
          <a:bodyPr/>
          <a:lstStyle/>
          <a:p>
            <a:fld id="{0A9045FD-E25F-424A-8523-F2E1723B614B}" type="slidenum">
              <a:rPr lang="es-ES" smtClean="0"/>
              <a:pPr/>
              <a:t>20</a:t>
            </a:fld>
            <a:endParaRPr lang="es-E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a:effectLst/>
              </a:rPr>
              <a:t>La balise &lt;</a:t>
            </a:r>
            <a:r>
              <a:rPr lang="fr-FR" b="1" dirty="0" err="1">
                <a:effectLst/>
              </a:rPr>
              <a:t>canvas</a:t>
            </a:r>
            <a:r>
              <a:rPr lang="fr-FR" b="1" dirty="0">
                <a:effectLst/>
              </a:rPr>
              <a:t>&gt;</a:t>
            </a:r>
            <a:br>
              <a:rPr lang="fr-FR" b="1" dirty="0">
                <a:effectLst/>
              </a:rPr>
            </a:br>
            <a:endParaRPr lang="fr-FR" dirty="0"/>
          </a:p>
        </p:txBody>
      </p:sp>
      <p:sp>
        <p:nvSpPr>
          <p:cNvPr id="9" name="Espace réservé du pied de page 8"/>
          <p:cNvSpPr>
            <a:spLocks noGrp="1"/>
          </p:cNvSpPr>
          <p:nvPr>
            <p:ph type="ftr" sz="quarter" idx="11"/>
          </p:nvPr>
        </p:nvSpPr>
        <p:spPr/>
        <p:txBody>
          <a:bodyPr/>
          <a:lstStyle/>
          <a:p>
            <a:r>
              <a:rPr lang="es-ES" smtClean="0"/>
              <a:t>UP WEB ESPRIT</a:t>
            </a:r>
            <a:endParaRPr lang="es-ES"/>
          </a:p>
        </p:txBody>
      </p:sp>
      <p:sp>
        <p:nvSpPr>
          <p:cNvPr id="8" name="Espace réservé du numéro de diapositive 7"/>
          <p:cNvSpPr>
            <a:spLocks noGrp="1"/>
          </p:cNvSpPr>
          <p:nvPr>
            <p:ph type="sldNum" sz="quarter" idx="12"/>
          </p:nvPr>
        </p:nvSpPr>
        <p:spPr/>
        <p:txBody>
          <a:bodyPr/>
          <a:lstStyle/>
          <a:p>
            <a:fld id="{0A9045FD-E25F-424A-8523-F2E1723B614B}" type="slidenum">
              <a:rPr lang="es-ES" smtClean="0"/>
              <a:pPr/>
              <a:t>21</a:t>
            </a:fld>
            <a:endParaRPr lang="es-ES"/>
          </a:p>
        </p:txBody>
      </p:sp>
      <p:graphicFrame>
        <p:nvGraphicFramePr>
          <p:cNvPr id="7" name="Espace réservé du contenu 6"/>
          <p:cNvGraphicFramePr>
            <a:graphicFrameLocks noGrp="1"/>
          </p:cNvGraphicFramePr>
          <p:nvPr>
            <p:ph sz="quarter" idx="1"/>
            <p:extLst>
              <p:ext uri="{D42A27DB-BD31-4B8C-83A1-F6EECF244321}">
                <p14:modId xmlns:p14="http://schemas.microsoft.com/office/powerpoint/2010/main" val="1302154196"/>
              </p:ext>
            </p:extLst>
          </p:nvPr>
        </p:nvGraphicFramePr>
        <p:xfrm>
          <a:off x="179512" y="2060848"/>
          <a:ext cx="8748464" cy="3600400"/>
        </p:xfrm>
        <a:graphic>
          <a:graphicData uri="http://schemas.openxmlformats.org/drawingml/2006/table">
            <a:tbl>
              <a:tblPr>
                <a:tableStyleId>{3C2FFA5D-87B4-456A-9821-1D502468CF0F}</a:tableStyleId>
              </a:tblPr>
              <a:tblGrid>
                <a:gridCol w="1782475"/>
                <a:gridCol w="6965989"/>
              </a:tblGrid>
              <a:tr h="861352">
                <a:tc>
                  <a:txBody>
                    <a:bodyPr/>
                    <a:lstStyle/>
                    <a:p>
                      <a:pPr algn="ctr"/>
                      <a:r>
                        <a:rPr lang="fr-FR" b="1" dirty="0">
                          <a:effectLst/>
                        </a:rPr>
                        <a:t>Balise</a:t>
                      </a:r>
                    </a:p>
                  </a:txBody>
                  <a:tcPr marL="190500" marR="190500" marT="47625" marB="47625" anchor="ctr"/>
                </a:tc>
                <a:tc>
                  <a:txBody>
                    <a:bodyPr/>
                    <a:lstStyle/>
                    <a:p>
                      <a:pPr algn="ctr"/>
                      <a:r>
                        <a:rPr lang="fr-FR" b="1" dirty="0">
                          <a:effectLst/>
                        </a:rPr>
                        <a:t>Description</a:t>
                      </a:r>
                    </a:p>
                  </a:txBody>
                  <a:tcPr marL="190500" marR="190500" marT="47625" marB="47625" anchor="ctr"/>
                </a:tc>
              </a:tr>
              <a:tr h="2739048">
                <a:tc>
                  <a:txBody>
                    <a:bodyPr/>
                    <a:lstStyle/>
                    <a:p>
                      <a:pPr algn="ctr"/>
                      <a:r>
                        <a:rPr lang="fr-FR" b="1" dirty="0">
                          <a:effectLst/>
                        </a:rPr>
                        <a:t> &lt;</a:t>
                      </a:r>
                      <a:r>
                        <a:rPr lang="fr-FR" b="1" dirty="0" err="1">
                          <a:effectLst/>
                        </a:rPr>
                        <a:t>canvas</a:t>
                      </a:r>
                      <a:r>
                        <a:rPr lang="fr-FR" b="1" dirty="0">
                          <a:effectLst/>
                        </a:rPr>
                        <a:t>&gt;</a:t>
                      </a:r>
                      <a:endParaRPr lang="fr-FR" b="1" i="0" dirty="0">
                        <a:solidFill>
                          <a:srgbClr val="007163"/>
                        </a:solidFill>
                        <a:effectLst/>
                        <a:latin typeface="Arial"/>
                      </a:endParaRPr>
                    </a:p>
                  </a:txBody>
                  <a:tcPr marL="190500" marR="190500" marT="47625" marB="47625" anchor="ctr"/>
                </a:tc>
                <a:tc>
                  <a:txBody>
                    <a:bodyPr/>
                    <a:lstStyle/>
                    <a:p>
                      <a:pPr>
                        <a:lnSpc>
                          <a:spcPct val="150000"/>
                        </a:lnSpc>
                        <a:buFont typeface="Wingdings" pitchFamily="2" charset="2"/>
                        <a:buChar char="v"/>
                      </a:pPr>
                      <a:r>
                        <a:rPr lang="fr-FR" sz="1600" dirty="0" smtClean="0">
                          <a:effectLst/>
                          <a:latin typeface="Vani" pitchFamily="34" charset="0"/>
                          <a:cs typeface="Vani" pitchFamily="34" charset="0"/>
                        </a:rPr>
                        <a:t>  Utilisé </a:t>
                      </a:r>
                      <a:r>
                        <a:rPr lang="fr-FR" sz="1600" dirty="0">
                          <a:effectLst/>
                          <a:latin typeface="Vani" pitchFamily="34" charset="0"/>
                          <a:cs typeface="Vani" pitchFamily="34" charset="0"/>
                        </a:rPr>
                        <a:t>pour dessiner des graphiques, des dessins, à la volée, via des scripts (habituellement en </a:t>
                      </a:r>
                      <a:r>
                        <a:rPr lang="fr-FR" sz="1600" dirty="0" smtClean="0">
                          <a:effectLst/>
                          <a:latin typeface="Vani" pitchFamily="34" charset="0"/>
                          <a:cs typeface="Vani" pitchFamily="34" charset="0"/>
                        </a:rPr>
                        <a:t>JavaScript)</a:t>
                      </a:r>
                    </a:p>
                    <a:p>
                      <a:pPr>
                        <a:lnSpc>
                          <a:spcPct val="150000"/>
                        </a:lnSpc>
                        <a:buFont typeface="Wingdings" pitchFamily="2" charset="2"/>
                        <a:buChar char="v"/>
                      </a:pPr>
                      <a:endParaRPr lang="fr-FR" sz="1600" dirty="0" smtClean="0">
                        <a:effectLst/>
                        <a:latin typeface="Vani" pitchFamily="34" charset="0"/>
                        <a:cs typeface="Vani" pitchFamily="34" charset="0"/>
                      </a:endParaRPr>
                    </a:p>
                    <a:p>
                      <a:pPr>
                        <a:lnSpc>
                          <a:spcPct val="150000"/>
                        </a:lnSpc>
                        <a:buFont typeface="Wingdings" pitchFamily="2" charset="2"/>
                        <a:buChar char="v"/>
                      </a:pPr>
                      <a:r>
                        <a:rPr lang="fr-FR" sz="1600" baseline="0" dirty="0" smtClean="0">
                          <a:effectLst/>
                          <a:latin typeface="Vani" pitchFamily="34" charset="0"/>
                          <a:cs typeface="Vani" pitchFamily="34" charset="0"/>
                        </a:rPr>
                        <a:t> </a:t>
                      </a:r>
                      <a:r>
                        <a:rPr lang="fr-FR" sz="1600" dirty="0" smtClean="0">
                          <a:effectLst/>
                          <a:latin typeface="Vani" pitchFamily="34" charset="0"/>
                          <a:cs typeface="Vani" pitchFamily="34" charset="0"/>
                        </a:rPr>
                        <a:t>Ça fournit</a:t>
                      </a:r>
                      <a:r>
                        <a:rPr lang="fr-FR" sz="1600" baseline="0" dirty="0" smtClean="0">
                          <a:effectLst/>
                          <a:latin typeface="Vani" pitchFamily="34" charset="0"/>
                          <a:cs typeface="Vani" pitchFamily="34" charset="0"/>
                        </a:rPr>
                        <a:t> une API en JavaScript qui permet de faire du dessin vectoriel, ça fournit une surface sur laquelle on peut dessiner au niveau binaire un peu à la manière des bitmaps.</a:t>
                      </a:r>
                      <a:endParaRPr lang="fr-FR" sz="1600" b="0" i="0" baseline="0" dirty="0" smtClean="0">
                        <a:effectLst/>
                        <a:latin typeface="Vani" pitchFamily="34" charset="0"/>
                        <a:cs typeface="Vani" pitchFamily="34" charset="0"/>
                      </a:endParaRPr>
                    </a:p>
                  </a:txBody>
                  <a:tcPr marL="190500" marR="190500" marT="47625" marB="47625" anchor="ctr"/>
                </a:tc>
              </a:tr>
            </a:tbl>
          </a:graphicData>
        </a:graphic>
      </p:graphicFrame>
    </p:spTree>
    <p:extLst>
      <p:ext uri="{BB962C8B-B14F-4D97-AF65-F5344CB8AC3E}">
        <p14:creationId xmlns:p14="http://schemas.microsoft.com/office/powerpoint/2010/main" val="36415907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pied de page 7"/>
          <p:cNvSpPr>
            <a:spLocks noGrp="1"/>
          </p:cNvSpPr>
          <p:nvPr>
            <p:ph type="ftr" sz="quarter" idx="11"/>
          </p:nvPr>
        </p:nvSpPr>
        <p:spPr/>
        <p:txBody>
          <a:bodyPr/>
          <a:lstStyle/>
          <a:p>
            <a:r>
              <a:rPr lang="es-ES" smtClean="0"/>
              <a:t>UP WEB ESPRIT</a:t>
            </a:r>
            <a:endParaRPr lang="es-ES"/>
          </a:p>
        </p:txBody>
      </p:sp>
      <p:sp>
        <p:nvSpPr>
          <p:cNvPr id="7" name="Espace réservé du numéro de diapositive 6"/>
          <p:cNvSpPr>
            <a:spLocks noGrp="1"/>
          </p:cNvSpPr>
          <p:nvPr>
            <p:ph type="sldNum" sz="quarter" idx="12"/>
          </p:nvPr>
        </p:nvSpPr>
        <p:spPr/>
        <p:txBody>
          <a:bodyPr/>
          <a:lstStyle/>
          <a:p>
            <a:fld id="{0A9045FD-E25F-424A-8523-F2E1723B614B}" type="slidenum">
              <a:rPr lang="es-ES" smtClean="0"/>
              <a:pPr/>
              <a:t>22</a:t>
            </a:fld>
            <a:endParaRPr lang="es-ES"/>
          </a:p>
        </p:txBody>
      </p:sp>
      <p:sp>
        <p:nvSpPr>
          <p:cNvPr id="3" name="Espace réservé du contenu 2"/>
          <p:cNvSpPr>
            <a:spLocks noGrp="1"/>
          </p:cNvSpPr>
          <p:nvPr>
            <p:ph sz="quarter" idx="1"/>
          </p:nvPr>
        </p:nvSpPr>
        <p:spPr>
          <a:xfrm>
            <a:off x="827584" y="1447800"/>
            <a:ext cx="8424936" cy="4800600"/>
          </a:xfrm>
        </p:spPr>
        <p:txBody>
          <a:bodyPr/>
          <a:lstStyle/>
          <a:p>
            <a:pPr>
              <a:buNone/>
            </a:pPr>
            <a:r>
              <a:rPr lang="en-US" dirty="0" smtClean="0"/>
              <a:t>.</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3429000"/>
            <a:ext cx="6768752" cy="2159627"/>
          </a:xfrm>
          <a:prstGeom prst="rect">
            <a:avLst/>
          </a:prstGeom>
          <a:noFill/>
          <a:ln>
            <a:solidFill>
              <a:schemeClr val="accent1">
                <a:shade val="5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611560" y="1772816"/>
            <a:ext cx="7848872" cy="11521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chemeClr val="tx1"/>
                </a:solidFill>
              </a:rPr>
              <a:t>Le canvas </a:t>
            </a:r>
            <a:r>
              <a:rPr lang="en-US" b="1" dirty="0" err="1" smtClean="0">
                <a:solidFill>
                  <a:schemeClr val="tx1"/>
                </a:solidFill>
              </a:rPr>
              <a:t>est</a:t>
            </a:r>
            <a:r>
              <a:rPr lang="en-US" b="1" dirty="0" smtClean="0">
                <a:solidFill>
                  <a:schemeClr val="tx1"/>
                </a:solidFill>
              </a:rPr>
              <a:t> </a:t>
            </a:r>
            <a:r>
              <a:rPr lang="en-US" b="1" dirty="0" err="1" smtClean="0">
                <a:solidFill>
                  <a:schemeClr val="tx1"/>
                </a:solidFill>
              </a:rPr>
              <a:t>une</a:t>
            </a:r>
            <a:r>
              <a:rPr lang="en-US" b="1" dirty="0" smtClean="0">
                <a:solidFill>
                  <a:schemeClr val="tx1"/>
                </a:solidFill>
              </a:rPr>
              <a:t> zone </a:t>
            </a:r>
            <a:r>
              <a:rPr lang="en-US" b="1" dirty="0" err="1" smtClean="0">
                <a:solidFill>
                  <a:schemeClr val="tx1"/>
                </a:solidFill>
              </a:rPr>
              <a:t>rectangulaire</a:t>
            </a:r>
            <a:r>
              <a:rPr lang="en-US" b="1" dirty="0" smtClean="0">
                <a:solidFill>
                  <a:schemeClr val="tx1"/>
                </a:solidFill>
              </a:rPr>
              <a:t> </a:t>
            </a:r>
            <a:r>
              <a:rPr lang="en-US" b="1" dirty="0" err="1" smtClean="0">
                <a:solidFill>
                  <a:schemeClr val="tx1"/>
                </a:solidFill>
              </a:rPr>
              <a:t>dans</a:t>
            </a:r>
            <a:r>
              <a:rPr lang="en-US" b="1" dirty="0" smtClean="0">
                <a:solidFill>
                  <a:schemeClr val="tx1"/>
                </a:solidFill>
              </a:rPr>
              <a:t> </a:t>
            </a:r>
            <a:r>
              <a:rPr lang="en-US" b="1" dirty="0" err="1" smtClean="0">
                <a:solidFill>
                  <a:schemeClr val="tx1"/>
                </a:solidFill>
              </a:rPr>
              <a:t>une</a:t>
            </a:r>
            <a:r>
              <a:rPr lang="en-US" b="1" dirty="0" smtClean="0">
                <a:solidFill>
                  <a:schemeClr val="tx1"/>
                </a:solidFill>
              </a:rPr>
              <a:t> page HTML</a:t>
            </a:r>
            <a:endParaRPr lang="fr-FR" b="1" dirty="0">
              <a:solidFill>
                <a:schemeClr val="tx1"/>
              </a:solidFill>
            </a:endParaRPr>
          </a:p>
        </p:txBody>
      </p:sp>
      <p:sp>
        <p:nvSpPr>
          <p:cNvPr id="11" name="Titre 1"/>
          <p:cNvSpPr txBox="1">
            <a:spLocks/>
          </p:cNvSpPr>
          <p:nvPr/>
        </p:nvSpPr>
        <p:spPr bwMode="auto">
          <a:xfrm>
            <a:off x="609600" y="4270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00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4400" b="1" i="0" u="none" strike="noStrike" kern="0" cap="none" spc="0" normalizeH="0" baseline="0" noProof="0" smtClean="0">
                <a:ln>
                  <a:noFill/>
                </a:ln>
                <a:solidFill>
                  <a:schemeClr val="tx2"/>
                </a:solidFill>
                <a:effectLst/>
                <a:uLnTx/>
                <a:uFillTx/>
                <a:latin typeface="+mj-lt"/>
                <a:ea typeface="+mj-ea"/>
                <a:cs typeface="+mj-cs"/>
              </a:rPr>
              <a:t>La balise &lt;canvas&gt;</a:t>
            </a:r>
            <a:br>
              <a:rPr kumimoji="0" lang="fr-FR" sz="4400" b="1" i="0" u="none" strike="noStrike" kern="0" cap="none" spc="0" normalizeH="0" baseline="0" noProof="0" smtClean="0">
                <a:ln>
                  <a:noFill/>
                </a:ln>
                <a:solidFill>
                  <a:schemeClr val="tx2"/>
                </a:solidFill>
                <a:effectLst/>
                <a:uLnTx/>
                <a:uFillTx/>
                <a:latin typeface="+mj-lt"/>
                <a:ea typeface="+mj-ea"/>
                <a:cs typeface="+mj-cs"/>
              </a:rPr>
            </a:br>
            <a:endParaRPr kumimoji="0" lang="fr-FR" sz="4400" b="0" i="0" u="none" strike="noStrike" kern="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38864063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3" y="1777767"/>
            <a:ext cx="8282666" cy="4116365"/>
          </a:xfrm>
          <a:prstGeom prst="rect">
            <a:avLst/>
          </a:prstGeom>
          <a:noFill/>
          <a:ln>
            <a:solidFill>
              <a:schemeClr val="accent1">
                <a:shade val="5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re 1"/>
          <p:cNvSpPr>
            <a:spLocks noGrp="1"/>
          </p:cNvSpPr>
          <p:nvPr>
            <p:ph type="title"/>
          </p:nvPr>
        </p:nvSpPr>
        <p:spPr/>
        <p:txBody>
          <a:bodyPr>
            <a:normAutofit fontScale="90000"/>
          </a:bodyPr>
          <a:lstStyle/>
          <a:p>
            <a:pPr algn="ctr"/>
            <a:r>
              <a:rPr lang="fr-FR" b="1" dirty="0">
                <a:effectLst/>
              </a:rPr>
              <a:t>La balise &lt;</a:t>
            </a:r>
            <a:r>
              <a:rPr lang="fr-FR" b="1" dirty="0" err="1">
                <a:effectLst/>
              </a:rPr>
              <a:t>canvas</a:t>
            </a:r>
            <a:r>
              <a:rPr lang="fr-FR" b="1" dirty="0">
                <a:effectLst/>
              </a:rPr>
              <a:t>&gt;</a:t>
            </a:r>
            <a:br>
              <a:rPr lang="fr-FR" b="1" dirty="0">
                <a:effectLst/>
              </a:rPr>
            </a:br>
            <a:endParaRPr lang="fr-FR" dirty="0"/>
          </a:p>
        </p:txBody>
      </p:sp>
      <p:sp>
        <p:nvSpPr>
          <p:cNvPr id="8" name="Espace réservé du pied de page 7"/>
          <p:cNvSpPr>
            <a:spLocks noGrp="1"/>
          </p:cNvSpPr>
          <p:nvPr>
            <p:ph type="ftr" sz="quarter" idx="11"/>
          </p:nvPr>
        </p:nvSpPr>
        <p:spPr/>
        <p:txBody>
          <a:bodyPr/>
          <a:lstStyle/>
          <a:p>
            <a:r>
              <a:rPr lang="es-ES" smtClean="0"/>
              <a:t>UP WEB ESPRIT</a:t>
            </a:r>
            <a:endParaRPr lang="es-ES"/>
          </a:p>
        </p:txBody>
      </p:sp>
      <p:sp>
        <p:nvSpPr>
          <p:cNvPr id="7" name="Espace réservé du numéro de diapositive 6"/>
          <p:cNvSpPr>
            <a:spLocks noGrp="1"/>
          </p:cNvSpPr>
          <p:nvPr>
            <p:ph type="sldNum" sz="quarter" idx="12"/>
          </p:nvPr>
        </p:nvSpPr>
        <p:spPr/>
        <p:txBody>
          <a:bodyPr/>
          <a:lstStyle/>
          <a:p>
            <a:fld id="{0A9045FD-E25F-424A-8523-F2E1723B614B}" type="slidenum">
              <a:rPr lang="es-ES" smtClean="0"/>
              <a:pPr/>
              <a:t>23</a:t>
            </a:fld>
            <a:endParaRPr lang="es-ES"/>
          </a:p>
        </p:txBody>
      </p:sp>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0152" y="1906529"/>
            <a:ext cx="2428939" cy="1311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06928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412776"/>
            <a:ext cx="8856984" cy="4815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8144" y="3789040"/>
            <a:ext cx="2736304" cy="175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itre 1"/>
          <p:cNvSpPr>
            <a:spLocks noGrp="1"/>
          </p:cNvSpPr>
          <p:nvPr>
            <p:ph type="title"/>
          </p:nvPr>
        </p:nvSpPr>
        <p:spPr>
          <a:xfrm>
            <a:off x="457200" y="197768"/>
            <a:ext cx="8229600" cy="1143000"/>
          </a:xfrm>
        </p:spPr>
        <p:txBody>
          <a:bodyPr>
            <a:normAutofit fontScale="90000"/>
          </a:bodyPr>
          <a:lstStyle/>
          <a:p>
            <a:pPr algn="ctr"/>
            <a:r>
              <a:rPr lang="fr-FR" b="1" dirty="0">
                <a:effectLst/>
              </a:rPr>
              <a:t>La balise &lt;</a:t>
            </a:r>
            <a:r>
              <a:rPr lang="fr-FR" b="1" dirty="0" err="1">
                <a:effectLst/>
              </a:rPr>
              <a:t>canvas</a:t>
            </a:r>
            <a:r>
              <a:rPr lang="fr-FR" b="1" dirty="0">
                <a:effectLst/>
              </a:rPr>
              <a:t>&gt;</a:t>
            </a:r>
            <a:br>
              <a:rPr lang="fr-FR" b="1" dirty="0">
                <a:effectLst/>
              </a:rPr>
            </a:br>
            <a:endParaRPr lang="fr-FR" dirty="0"/>
          </a:p>
        </p:txBody>
      </p:sp>
      <p:sp>
        <p:nvSpPr>
          <p:cNvPr id="9" name="Espace réservé du pied de page 8"/>
          <p:cNvSpPr>
            <a:spLocks noGrp="1"/>
          </p:cNvSpPr>
          <p:nvPr>
            <p:ph type="ftr" sz="quarter" idx="11"/>
          </p:nvPr>
        </p:nvSpPr>
        <p:spPr/>
        <p:txBody>
          <a:bodyPr/>
          <a:lstStyle/>
          <a:p>
            <a:r>
              <a:rPr lang="es-ES" smtClean="0"/>
              <a:t>UP WEB ESPRIT</a:t>
            </a:r>
            <a:endParaRPr lang="es-ES"/>
          </a:p>
        </p:txBody>
      </p:sp>
      <p:sp>
        <p:nvSpPr>
          <p:cNvPr id="8" name="Espace réservé du numéro de diapositive 7"/>
          <p:cNvSpPr>
            <a:spLocks noGrp="1"/>
          </p:cNvSpPr>
          <p:nvPr>
            <p:ph type="sldNum" sz="quarter" idx="12"/>
          </p:nvPr>
        </p:nvSpPr>
        <p:spPr/>
        <p:txBody>
          <a:bodyPr/>
          <a:lstStyle/>
          <a:p>
            <a:fld id="{0A9045FD-E25F-424A-8523-F2E1723B614B}" type="slidenum">
              <a:rPr lang="es-ES" smtClean="0"/>
              <a:pPr/>
              <a:t>24</a:t>
            </a:fld>
            <a:endParaRPr lang="es-ES"/>
          </a:p>
        </p:txBody>
      </p:sp>
    </p:spTree>
    <p:extLst>
      <p:ext uri="{BB962C8B-B14F-4D97-AF65-F5344CB8AC3E}">
        <p14:creationId xmlns:p14="http://schemas.microsoft.com/office/powerpoint/2010/main" val="14949795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a:spLocks noGrp="1"/>
          </p:cNvSpPr>
          <p:nvPr>
            <p:ph type="title"/>
          </p:nvPr>
        </p:nvSpPr>
        <p:spPr/>
        <p:txBody>
          <a:bodyPr>
            <a:normAutofit fontScale="90000"/>
          </a:bodyPr>
          <a:lstStyle/>
          <a:p>
            <a:pPr algn="ctr"/>
            <a:r>
              <a:rPr lang="fr-FR" b="1" dirty="0">
                <a:effectLst/>
              </a:rPr>
              <a:t>La balise &lt;</a:t>
            </a:r>
            <a:r>
              <a:rPr lang="fr-FR" b="1" dirty="0" err="1">
                <a:effectLst/>
              </a:rPr>
              <a:t>canvas</a:t>
            </a:r>
            <a:r>
              <a:rPr lang="fr-FR" b="1" dirty="0">
                <a:effectLst/>
              </a:rPr>
              <a:t>&gt;</a:t>
            </a:r>
            <a:br>
              <a:rPr lang="fr-FR" b="1" dirty="0">
                <a:effectLst/>
              </a:rPr>
            </a:br>
            <a:endParaRPr lang="fr-FR" dirty="0"/>
          </a:p>
        </p:txBody>
      </p:sp>
      <p:sp>
        <p:nvSpPr>
          <p:cNvPr id="9" name="Espace réservé du pied de page 8"/>
          <p:cNvSpPr>
            <a:spLocks noGrp="1"/>
          </p:cNvSpPr>
          <p:nvPr>
            <p:ph type="ftr" sz="quarter" idx="11"/>
          </p:nvPr>
        </p:nvSpPr>
        <p:spPr/>
        <p:txBody>
          <a:bodyPr/>
          <a:lstStyle/>
          <a:p>
            <a:r>
              <a:rPr lang="es-ES" smtClean="0"/>
              <a:t>UP WEB ESPRIT</a:t>
            </a:r>
            <a:endParaRPr lang="es-ES"/>
          </a:p>
        </p:txBody>
      </p:sp>
      <p:sp>
        <p:nvSpPr>
          <p:cNvPr id="8" name="Espace réservé du numéro de diapositive 7"/>
          <p:cNvSpPr>
            <a:spLocks noGrp="1"/>
          </p:cNvSpPr>
          <p:nvPr>
            <p:ph type="sldNum" sz="quarter" idx="12"/>
          </p:nvPr>
        </p:nvSpPr>
        <p:spPr/>
        <p:txBody>
          <a:bodyPr/>
          <a:lstStyle/>
          <a:p>
            <a:fld id="{0A9045FD-E25F-424A-8523-F2E1723B614B}" type="slidenum">
              <a:rPr lang="es-ES" smtClean="0"/>
              <a:pPr/>
              <a:t>25</a:t>
            </a:fld>
            <a:endParaRPr lang="es-ES"/>
          </a:p>
        </p:txBody>
      </p:sp>
      <p:sp>
        <p:nvSpPr>
          <p:cNvPr id="3" name="Espace réservé du contenu 2"/>
          <p:cNvSpPr>
            <a:spLocks noGrp="1"/>
          </p:cNvSpPr>
          <p:nvPr>
            <p:ph sz="quarter" idx="1"/>
          </p:nvPr>
        </p:nvSpPr>
        <p:spPr/>
        <p:txBody>
          <a:bodyPr/>
          <a:lstStyle/>
          <a:p>
            <a:endParaRPr lang="fr-FR"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1340768"/>
            <a:ext cx="7992888" cy="4808413"/>
          </a:xfrm>
          <a:prstGeom prst="rect">
            <a:avLst/>
          </a:prstGeom>
          <a:noFill/>
          <a:ln>
            <a:solidFill>
              <a:srgbClr val="00206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2080" y="4437112"/>
            <a:ext cx="2918516" cy="1532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43462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29600" cy="1143000"/>
          </a:xfrm>
        </p:spPr>
        <p:txBody>
          <a:bodyPr/>
          <a:lstStyle/>
          <a:p>
            <a:r>
              <a:rPr lang="fr-FR" b="1" dirty="0" smtClean="0"/>
              <a:t>La balise SVG</a:t>
            </a:r>
            <a:endParaRPr lang="fr-FR" b="1" dirty="0"/>
          </a:p>
        </p:txBody>
      </p:sp>
      <p:sp>
        <p:nvSpPr>
          <p:cNvPr id="4" name="Espace réservé du pied de page 3"/>
          <p:cNvSpPr>
            <a:spLocks noGrp="1"/>
          </p:cNvSpPr>
          <p:nvPr>
            <p:ph type="ftr" sz="quarter" idx="11"/>
          </p:nvPr>
        </p:nvSpPr>
        <p:spPr/>
        <p:txBody>
          <a:bodyPr/>
          <a:lstStyle/>
          <a:p>
            <a:r>
              <a:rPr lang="es-ES" smtClean="0"/>
              <a:t>UP WEB ESPRIT</a:t>
            </a:r>
            <a:endParaRPr lang="es-ES"/>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26</a:t>
            </a:fld>
            <a:endParaRPr lang="es-ES"/>
          </a:p>
        </p:txBody>
      </p:sp>
      <p:sp>
        <p:nvSpPr>
          <p:cNvPr id="3" name="Espace réservé du contenu 2"/>
          <p:cNvSpPr>
            <a:spLocks noGrp="1"/>
          </p:cNvSpPr>
          <p:nvPr>
            <p:ph sz="quarter" idx="1"/>
          </p:nvPr>
        </p:nvSpPr>
        <p:spPr>
          <a:xfrm>
            <a:off x="179512" y="1135285"/>
            <a:ext cx="9396536" cy="4525963"/>
          </a:xfrm>
        </p:spPr>
        <p:txBody>
          <a:bodyPr/>
          <a:lstStyle/>
          <a:p>
            <a:pPr algn="just">
              <a:lnSpc>
                <a:spcPct val="200000"/>
              </a:lnSpc>
              <a:buFont typeface="Wingdings" pitchFamily="2" charset="2"/>
              <a:buChar char="ü"/>
            </a:pPr>
            <a:r>
              <a:rPr lang="fr-FR" sz="2400" dirty="0" smtClean="0">
                <a:latin typeface="Times New Roman" pitchFamily="18" charset="0"/>
                <a:cs typeface="Times New Roman" pitchFamily="18" charset="0"/>
              </a:rPr>
              <a:t>SVG est une </a:t>
            </a:r>
            <a:r>
              <a:rPr lang="fr-FR" sz="2400" dirty="0" err="1" smtClean="0">
                <a:latin typeface="Times New Roman" pitchFamily="18" charset="0"/>
                <a:cs typeface="Times New Roman" pitchFamily="18" charset="0"/>
              </a:rPr>
              <a:t>recommendation</a:t>
            </a:r>
            <a:r>
              <a:rPr lang="fr-FR" sz="2400" dirty="0" smtClean="0">
                <a:latin typeface="Times New Roman" pitchFamily="18" charset="0"/>
                <a:cs typeface="Times New Roman" pitchFamily="18" charset="0"/>
              </a:rPr>
              <a:t> W3C</a:t>
            </a:r>
          </a:p>
          <a:p>
            <a:pPr algn="just">
              <a:lnSpc>
                <a:spcPct val="200000"/>
              </a:lnSpc>
              <a:buFont typeface="Wingdings" pitchFamily="2" charset="2"/>
              <a:buChar char="ü"/>
            </a:pPr>
            <a:r>
              <a:rPr lang="fr-FR" sz="2400" dirty="0" smtClean="0">
                <a:latin typeface="Times New Roman" pitchFamily="18" charset="0"/>
                <a:cs typeface="Times New Roman" pitchFamily="18" charset="0"/>
              </a:rPr>
              <a:t>SVG est l’abréviation de </a:t>
            </a:r>
            <a:r>
              <a:rPr lang="fr-FR" sz="2400" dirty="0" err="1" smtClean="0">
                <a:latin typeface="Times New Roman" pitchFamily="18" charset="0"/>
                <a:cs typeface="Times New Roman" pitchFamily="18" charset="0"/>
              </a:rPr>
              <a:t>Scalable</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Vector</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Graphics</a:t>
            </a:r>
            <a:r>
              <a:rPr lang="fr-FR" sz="2400" dirty="0" smtClean="0">
                <a:latin typeface="Times New Roman" pitchFamily="18" charset="0"/>
                <a:cs typeface="Times New Roman" pitchFamily="18" charset="0"/>
              </a:rPr>
              <a:t>.</a:t>
            </a:r>
          </a:p>
          <a:p>
            <a:pPr algn="just">
              <a:lnSpc>
                <a:spcPct val="200000"/>
              </a:lnSpc>
              <a:buFont typeface="Wingdings" pitchFamily="2" charset="2"/>
              <a:buChar char="ü"/>
            </a:pPr>
            <a:r>
              <a:rPr lang="en-US" sz="2400" dirty="0" smtClean="0">
                <a:latin typeface="Times New Roman" pitchFamily="18" charset="0"/>
                <a:cs typeface="Times New Roman" pitchFamily="18" charset="0"/>
              </a:rPr>
              <a:t>SVG </a:t>
            </a:r>
            <a:r>
              <a:rPr lang="en-US" sz="2400" dirty="0" err="1" smtClean="0">
                <a:latin typeface="Times New Roman" pitchFamily="18" charset="0"/>
                <a:cs typeface="Times New Roman" pitchFamily="18" charset="0"/>
              </a:rPr>
              <a:t>est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utilisé</a:t>
            </a:r>
            <a:r>
              <a:rPr lang="en-US" sz="2400" dirty="0" smtClean="0">
                <a:latin typeface="Times New Roman" pitchFamily="18" charset="0"/>
                <a:cs typeface="Times New Roman" pitchFamily="18" charset="0"/>
              </a:rPr>
              <a:t> pour </a:t>
            </a:r>
            <a:r>
              <a:rPr lang="en-US" sz="2400" dirty="0" err="1" smtClean="0">
                <a:latin typeface="Times New Roman" pitchFamily="18" charset="0"/>
                <a:cs typeface="Times New Roman" pitchFamily="18" charset="0"/>
              </a:rPr>
              <a:t>définir</a:t>
            </a:r>
            <a:r>
              <a:rPr lang="en-US" sz="2400" dirty="0" smtClean="0">
                <a:latin typeface="Times New Roman" pitchFamily="18" charset="0"/>
                <a:cs typeface="Times New Roman" pitchFamily="18" charset="0"/>
              </a:rPr>
              <a:t> des graphics </a:t>
            </a:r>
            <a:r>
              <a:rPr lang="en-US" sz="2400" dirty="0" err="1" smtClean="0">
                <a:latin typeface="Times New Roman" pitchFamily="18" charset="0"/>
                <a:cs typeface="Times New Roman" pitchFamily="18" charset="0"/>
              </a:rPr>
              <a:t>basés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sur</a:t>
            </a:r>
            <a:r>
              <a:rPr lang="en-US" sz="2400" dirty="0" smtClean="0">
                <a:latin typeface="Times New Roman" pitchFamily="18" charset="0"/>
                <a:cs typeface="Times New Roman" pitchFamily="18" charset="0"/>
              </a:rPr>
              <a:t> des </a:t>
            </a:r>
            <a:r>
              <a:rPr lang="en-US" sz="2400" dirty="0" err="1" smtClean="0">
                <a:latin typeface="Times New Roman" pitchFamily="18" charset="0"/>
                <a:cs typeface="Times New Roman" pitchFamily="18" charset="0"/>
              </a:rPr>
              <a:t>vecteurs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sur</a:t>
            </a:r>
            <a:endParaRPr lang="en-US" sz="2400" dirty="0" smtClean="0">
              <a:latin typeface="Times New Roman" pitchFamily="18" charset="0"/>
              <a:cs typeface="Times New Roman" pitchFamily="18" charset="0"/>
            </a:endParaRPr>
          </a:p>
          <a:p>
            <a:pPr algn="just">
              <a:lnSpc>
                <a:spcPct val="200000"/>
              </a:lnSpc>
              <a:buNone/>
            </a:pPr>
            <a:r>
              <a:rPr lang="en-US" sz="2400" dirty="0" smtClean="0">
                <a:latin typeface="Times New Roman" pitchFamily="18" charset="0"/>
                <a:cs typeface="Times New Roman" pitchFamily="18" charset="0"/>
              </a:rPr>
              <a:t>	 le Web</a:t>
            </a:r>
          </a:p>
          <a:p>
            <a:pPr algn="just">
              <a:lnSpc>
                <a:spcPct val="150000"/>
              </a:lnSpc>
            </a:pPr>
            <a:endParaRPr lang="fr-FR" sz="2400" dirty="0">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cstate="print"/>
          <a:srcRect/>
          <a:stretch>
            <a:fillRect/>
          </a:stretch>
        </p:blipFill>
        <p:spPr bwMode="auto">
          <a:xfrm>
            <a:off x="1547664" y="1124744"/>
            <a:ext cx="5328592" cy="547260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a:xfrm>
            <a:off x="457200" y="44624"/>
            <a:ext cx="8229600" cy="1143000"/>
          </a:xfrm>
        </p:spPr>
        <p:txBody>
          <a:bodyPr/>
          <a:lstStyle/>
          <a:p>
            <a:r>
              <a:rPr lang="fr-FR" b="1" dirty="0" smtClean="0"/>
              <a:t>La balise SVG</a:t>
            </a:r>
            <a:endParaRPr lang="fr-FR" b="1" dirty="0"/>
          </a:p>
        </p:txBody>
      </p:sp>
      <p:sp>
        <p:nvSpPr>
          <p:cNvPr id="4" name="Espace réservé du pied de page 3"/>
          <p:cNvSpPr>
            <a:spLocks noGrp="1"/>
          </p:cNvSpPr>
          <p:nvPr>
            <p:ph type="ftr" sz="quarter" idx="11"/>
          </p:nvPr>
        </p:nvSpPr>
        <p:spPr/>
        <p:txBody>
          <a:bodyPr/>
          <a:lstStyle/>
          <a:p>
            <a:r>
              <a:rPr lang="es-ES" smtClean="0"/>
              <a:t>UP WEB ESPRIT</a:t>
            </a:r>
            <a:endParaRPr lang="es-ES"/>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27</a:t>
            </a:fld>
            <a:endParaRPr lang="es-ES"/>
          </a:p>
        </p:txBody>
      </p:sp>
      <p:sp>
        <p:nvSpPr>
          <p:cNvPr id="3" name="Espace réservé du contenu 2"/>
          <p:cNvSpPr>
            <a:spLocks noGrp="1"/>
          </p:cNvSpPr>
          <p:nvPr>
            <p:ph sz="quarter" idx="1"/>
          </p:nvPr>
        </p:nvSpPr>
        <p:spPr>
          <a:xfrm>
            <a:off x="251520" y="1600200"/>
            <a:ext cx="8640960" cy="4525963"/>
          </a:xfrm>
        </p:spPr>
        <p:txBody>
          <a:bodyPr/>
          <a:lstStyle/>
          <a:p>
            <a:pPr algn="just">
              <a:lnSpc>
                <a:spcPct val="200000"/>
              </a:lnSpc>
              <a:buFont typeface="Wingdings" pitchFamily="2" charset="2"/>
              <a:buChar char="Ø"/>
            </a:pPr>
            <a:r>
              <a:rPr lang="fr-FR" sz="2000" dirty="0" smtClean="0">
                <a:latin typeface="Times New Roman" pitchFamily="18" charset="0"/>
                <a:cs typeface="Times New Roman" pitchFamily="18" charset="0"/>
              </a:rPr>
              <a:t>I</a:t>
            </a:r>
            <a:r>
              <a:rPr lang="fr-FR" sz="2000" b="1" dirty="0" smtClean="0">
                <a:latin typeface="Times New Roman" pitchFamily="18" charset="0"/>
                <a:cs typeface="Times New Roman" pitchFamily="18" charset="0"/>
              </a:rPr>
              <a:t>mage vectorielle</a:t>
            </a:r>
            <a:r>
              <a:rPr lang="fr-FR" sz="2000" dirty="0" smtClean="0">
                <a:latin typeface="Times New Roman" pitchFamily="18" charset="0"/>
                <a:cs typeface="Times New Roman" pitchFamily="18" charset="0"/>
              </a:rPr>
              <a:t> (ou </a:t>
            </a:r>
            <a:r>
              <a:rPr lang="fr-FR" sz="2000" b="1" dirty="0" smtClean="0">
                <a:latin typeface="Times New Roman" pitchFamily="18" charset="0"/>
                <a:cs typeface="Times New Roman" pitchFamily="18" charset="0"/>
              </a:rPr>
              <a:t>image en mode trait</a:t>
            </a:r>
            <a:r>
              <a:rPr lang="fr-FR" sz="2000" dirty="0" smtClean="0">
                <a:latin typeface="Times New Roman" pitchFamily="18" charset="0"/>
                <a:cs typeface="Times New Roman" pitchFamily="18" charset="0"/>
              </a:rPr>
              <a:t>).</a:t>
            </a:r>
          </a:p>
          <a:p>
            <a:pPr algn="just">
              <a:lnSpc>
                <a:spcPct val="200000"/>
              </a:lnSpc>
              <a:buFont typeface="Wingdings" pitchFamily="2" charset="2"/>
              <a:buChar char="Ø"/>
            </a:pPr>
            <a:r>
              <a:rPr lang="fr-FR" sz="2000" dirty="0" smtClean="0">
                <a:latin typeface="Times New Roman" pitchFamily="18" charset="0"/>
                <a:cs typeface="Times New Roman" pitchFamily="18" charset="0"/>
              </a:rPr>
              <a:t>Image numérique composée d'objets géométriques individuels (segments de droite, polygones, arcs de cercle, etc.) </a:t>
            </a:r>
          </a:p>
          <a:p>
            <a:pPr algn="just">
              <a:lnSpc>
                <a:spcPct val="200000"/>
              </a:lnSpc>
              <a:buFont typeface="Wingdings" pitchFamily="2" charset="2"/>
              <a:buChar char="Ø"/>
            </a:pPr>
            <a:r>
              <a:rPr lang="fr-FR" sz="2000" dirty="0" smtClean="0">
                <a:latin typeface="Times New Roman" pitchFamily="18" charset="0"/>
                <a:cs typeface="Times New Roman" pitchFamily="18" charset="0"/>
              </a:rPr>
              <a:t>Objets définis chacun par divers attributs de forme, de position, de couleur, etc.</a:t>
            </a:r>
          </a:p>
          <a:p>
            <a:pPr algn="just">
              <a:lnSpc>
                <a:spcPct val="200000"/>
              </a:lnSpc>
              <a:buFont typeface="Wingdings" pitchFamily="2" charset="2"/>
              <a:buChar char="Ø"/>
            </a:pPr>
            <a:r>
              <a:rPr lang="fr-FR" sz="2000" dirty="0" smtClean="0">
                <a:latin typeface="Times New Roman" pitchFamily="18" charset="0"/>
                <a:cs typeface="Times New Roman" pitchFamily="18" charset="0"/>
              </a:rPr>
              <a:t>Se différencie des images matricielles (ou « bitmap »), dans lesquelles on travaille sur des pixels.</a:t>
            </a:r>
          </a:p>
          <a:p>
            <a:endParaRPr lang="fr-FR"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a:xfrm>
            <a:off x="457200" y="44624"/>
            <a:ext cx="8229600" cy="1143000"/>
          </a:xfrm>
        </p:spPr>
        <p:txBody>
          <a:bodyPr/>
          <a:lstStyle/>
          <a:p>
            <a:r>
              <a:rPr lang="fr-FR" b="1" dirty="0" smtClean="0"/>
              <a:t>La balise SVG</a:t>
            </a:r>
            <a:endParaRPr lang="fr-FR" b="1" dirty="0"/>
          </a:p>
        </p:txBody>
      </p:sp>
      <p:sp>
        <p:nvSpPr>
          <p:cNvPr id="4" name="Espace réservé du pied de page 3"/>
          <p:cNvSpPr>
            <a:spLocks noGrp="1"/>
          </p:cNvSpPr>
          <p:nvPr>
            <p:ph type="ftr" sz="quarter" idx="11"/>
          </p:nvPr>
        </p:nvSpPr>
        <p:spPr/>
        <p:txBody>
          <a:bodyPr/>
          <a:lstStyle/>
          <a:p>
            <a:r>
              <a:rPr lang="es-ES" smtClean="0"/>
              <a:t>UP WEB ESPRIT</a:t>
            </a:r>
            <a:endParaRPr lang="es-ES"/>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28</a:t>
            </a:fld>
            <a:endParaRPr lang="es-ES"/>
          </a:p>
        </p:txBody>
      </p:sp>
      <p:sp>
        <p:nvSpPr>
          <p:cNvPr id="3" name="Espace réservé du contenu 2"/>
          <p:cNvSpPr>
            <a:spLocks noGrp="1"/>
          </p:cNvSpPr>
          <p:nvPr>
            <p:ph sz="quarter" idx="1"/>
          </p:nvPr>
        </p:nvSpPr>
        <p:spPr>
          <a:xfrm>
            <a:off x="107504" y="1600200"/>
            <a:ext cx="8964488" cy="4525963"/>
          </a:xfrm>
        </p:spPr>
        <p:txBody>
          <a:bodyPr/>
          <a:lstStyle/>
          <a:p>
            <a:pPr algn="just">
              <a:lnSpc>
                <a:spcPct val="200000"/>
              </a:lnSpc>
              <a:buFont typeface="Wingdings" pitchFamily="2" charset="2"/>
              <a:buChar char="ü"/>
            </a:pPr>
            <a:r>
              <a:rPr lang="en-US" sz="2400" dirty="0" smtClean="0">
                <a:latin typeface="Times New Roman" pitchFamily="18" charset="0"/>
                <a:cs typeface="Times New Roman" pitchFamily="18" charset="0"/>
              </a:rPr>
              <a:t>Les </a:t>
            </a:r>
            <a:r>
              <a:rPr lang="en-US" sz="2400" dirty="0" err="1" smtClean="0">
                <a:latin typeface="Times New Roman" pitchFamily="18" charset="0"/>
                <a:cs typeface="Times New Roman" pitchFamily="18" charset="0"/>
              </a:rPr>
              <a:t>graphiques</a:t>
            </a:r>
            <a:r>
              <a:rPr lang="en-US" sz="2400" dirty="0" smtClean="0">
                <a:latin typeface="Times New Roman" pitchFamily="18" charset="0"/>
                <a:cs typeface="Times New Roman" pitchFamily="18" charset="0"/>
              </a:rPr>
              <a:t> SVG </a:t>
            </a:r>
            <a:r>
              <a:rPr lang="en-US" sz="2400" dirty="0" err="1" smtClean="0">
                <a:latin typeface="Times New Roman" pitchFamily="18" charset="0"/>
                <a:cs typeface="Times New Roman" pitchFamily="18" charset="0"/>
              </a:rPr>
              <a:t>conservent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l’image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telle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qu’elle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est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même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quand</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elle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est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agrandie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réduite</a:t>
            </a:r>
            <a:r>
              <a:rPr lang="en-US" sz="2400" dirty="0" smtClean="0">
                <a:latin typeface="Times New Roman" pitchFamily="18" charset="0"/>
                <a:cs typeface="Times New Roman" pitchFamily="18" charset="0"/>
              </a:rPr>
              <a:t> de </a:t>
            </a:r>
            <a:r>
              <a:rPr lang="en-US" sz="2400" dirty="0" err="1" smtClean="0">
                <a:latin typeface="Times New Roman" pitchFamily="18" charset="0"/>
                <a:cs typeface="Times New Roman" pitchFamily="18" charset="0"/>
              </a:rPr>
              <a:t>taille</a:t>
            </a:r>
            <a:r>
              <a:rPr lang="en-US" sz="2400" dirty="0" smtClean="0">
                <a:latin typeface="Times New Roman" pitchFamily="18" charset="0"/>
                <a:cs typeface="Times New Roman" pitchFamily="18" charset="0"/>
              </a:rPr>
              <a:t>.</a:t>
            </a:r>
          </a:p>
          <a:p>
            <a:pPr algn="just">
              <a:lnSpc>
                <a:spcPct val="200000"/>
              </a:lnSpc>
              <a:buFont typeface="Wingdings" pitchFamily="2" charset="2"/>
              <a:buChar char="ü"/>
            </a:pPr>
            <a:r>
              <a:rPr lang="en-US" sz="2400" dirty="0" err="1" smtClean="0">
                <a:latin typeface="Times New Roman" pitchFamily="18" charset="0"/>
                <a:cs typeface="Times New Roman" pitchFamily="18" charset="0"/>
              </a:rPr>
              <a:t>Chaque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élement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peut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être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animé</a:t>
            </a:r>
            <a:r>
              <a:rPr lang="en-US" sz="2400" dirty="0" smtClean="0">
                <a:latin typeface="Times New Roman" pitchFamily="18" charset="0"/>
                <a:cs typeface="Times New Roman" pitchFamily="18" charset="0"/>
              </a:rPr>
              <a:t>.</a:t>
            </a:r>
          </a:p>
          <a:p>
            <a:pPr algn="just">
              <a:lnSpc>
                <a:spcPct val="200000"/>
              </a:lnSpc>
              <a:buFont typeface="Wingdings" pitchFamily="2" charset="2"/>
              <a:buChar char="ü"/>
            </a:pPr>
            <a:r>
              <a:rPr lang="en-US" sz="2400" dirty="0" smtClean="0">
                <a:latin typeface="Times New Roman" pitchFamily="18" charset="0"/>
                <a:cs typeface="Times New Roman" pitchFamily="18" charset="0"/>
              </a:rPr>
              <a:t>Les images SVG </a:t>
            </a:r>
            <a:r>
              <a:rPr lang="en-US" sz="2400" dirty="0" err="1" smtClean="0">
                <a:latin typeface="Times New Roman" pitchFamily="18" charset="0"/>
                <a:cs typeface="Times New Roman" pitchFamily="18" charset="0"/>
              </a:rPr>
              <a:t>peuvent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être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imprimées</a:t>
            </a:r>
            <a:r>
              <a:rPr lang="en-US" sz="2400" dirty="0" smtClean="0">
                <a:latin typeface="Times New Roman" pitchFamily="18" charset="0"/>
                <a:cs typeface="Times New Roman" pitchFamily="18" charset="0"/>
              </a:rPr>
              <a:t> avec </a:t>
            </a:r>
            <a:r>
              <a:rPr lang="en-US" sz="2400" dirty="0" err="1" smtClean="0">
                <a:latin typeface="Times New Roman" pitchFamily="18" charset="0"/>
                <a:cs typeface="Times New Roman" pitchFamily="18" charset="0"/>
              </a:rPr>
              <a:t>une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grande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qualité</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quelque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soit</a:t>
            </a:r>
            <a:r>
              <a:rPr lang="en-US" sz="2400" dirty="0" smtClean="0">
                <a:latin typeface="Times New Roman" pitchFamily="18" charset="0"/>
                <a:cs typeface="Times New Roman" pitchFamily="18" charset="0"/>
              </a:rPr>
              <a:t> la </a:t>
            </a:r>
            <a:r>
              <a:rPr lang="en-US" sz="2400" dirty="0" err="1" smtClean="0">
                <a:latin typeface="Times New Roman" pitchFamily="18" charset="0"/>
                <a:cs typeface="Times New Roman" pitchFamily="18" charset="0"/>
              </a:rPr>
              <a:t>résolution</a:t>
            </a:r>
            <a:r>
              <a:rPr lang="en-US" sz="2400" dirty="0" smtClean="0">
                <a:latin typeface="Times New Roman" pitchFamily="18" charset="0"/>
                <a:cs typeface="Times New Roman" pitchFamily="18" charset="0"/>
              </a:rPr>
              <a:t>.</a:t>
            </a:r>
          </a:p>
          <a:p>
            <a:endParaRPr lang="fr-FR"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052736"/>
            <a:ext cx="9144000" cy="5544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323528" y="3068960"/>
            <a:ext cx="8676456"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endParaRPr lang="fr-FR" sz="2800" b="1" dirty="0" smtClean="0">
              <a:solidFill>
                <a:srgbClr val="000099"/>
              </a:solidFill>
            </a:endParaRPr>
          </a:p>
          <a:p>
            <a:pPr lvl="0" algn="r"/>
            <a:r>
              <a:rPr lang="fr-FR" sz="2800" b="1" dirty="0" smtClean="0">
                <a:solidFill>
                  <a:srgbClr val="000099"/>
                </a:solidFill>
              </a:rPr>
              <a:t>Les éléments supprimés ou dépréciés en HTML5</a:t>
            </a:r>
            <a:br>
              <a:rPr lang="fr-FR" sz="2800" b="1" dirty="0" smtClean="0">
                <a:solidFill>
                  <a:srgbClr val="000099"/>
                </a:solidFill>
              </a:rPr>
            </a:br>
            <a:endParaRPr lang="fr-FR" sz="2800" b="1" dirty="0">
              <a:solidFill>
                <a:srgbClr val="000099"/>
              </a:solidFill>
            </a:endParaRPr>
          </a:p>
        </p:txBody>
      </p:sp>
      <p:sp>
        <p:nvSpPr>
          <p:cNvPr id="8" name="Rectangle 7"/>
          <p:cNvSpPr/>
          <p:nvPr/>
        </p:nvSpPr>
        <p:spPr>
          <a:xfrm>
            <a:off x="323528" y="3068960"/>
            <a:ext cx="288032" cy="93610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
        <p:nvSpPr>
          <p:cNvPr id="12" name="Espace réservé du pied de page 11"/>
          <p:cNvSpPr>
            <a:spLocks noGrp="1"/>
          </p:cNvSpPr>
          <p:nvPr>
            <p:ph type="ftr" sz="quarter" idx="11"/>
          </p:nvPr>
        </p:nvSpPr>
        <p:spPr/>
        <p:txBody>
          <a:bodyPr/>
          <a:lstStyle/>
          <a:p>
            <a:r>
              <a:rPr lang="es-ES" smtClean="0"/>
              <a:t>UP WEB ESPRIT</a:t>
            </a:r>
            <a:endParaRPr lang="es-ES"/>
          </a:p>
        </p:txBody>
      </p:sp>
      <p:sp>
        <p:nvSpPr>
          <p:cNvPr id="11" name="Espace réservé du numéro de diapositive 10"/>
          <p:cNvSpPr>
            <a:spLocks noGrp="1"/>
          </p:cNvSpPr>
          <p:nvPr>
            <p:ph type="sldNum" sz="quarter" idx="12"/>
          </p:nvPr>
        </p:nvSpPr>
        <p:spPr/>
        <p:txBody>
          <a:bodyPr/>
          <a:lstStyle/>
          <a:p>
            <a:fld id="{0A9045FD-E25F-424A-8523-F2E1723B614B}" type="slidenum">
              <a:rPr lang="es-ES" smtClean="0"/>
              <a:pPr/>
              <a:t>29</a:t>
            </a:fld>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052736"/>
            <a:ext cx="9144000" cy="5544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907704" y="3068960"/>
            <a:ext cx="6480720"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endParaRPr lang="fr-FR" sz="2800" b="1" dirty="0" smtClean="0">
              <a:solidFill>
                <a:srgbClr val="000099"/>
              </a:solidFill>
            </a:endParaRPr>
          </a:p>
          <a:p>
            <a:pPr lvl="0" algn="r"/>
            <a:r>
              <a:rPr lang="fr-FR" sz="2800" b="1" dirty="0" smtClean="0">
                <a:solidFill>
                  <a:srgbClr val="000099"/>
                </a:solidFill>
              </a:rPr>
              <a:t>Structure d’un document HTML5</a:t>
            </a:r>
          </a:p>
          <a:p>
            <a:pPr algn="r"/>
            <a:endParaRPr lang="fr-FR" sz="2800" b="1" dirty="0">
              <a:solidFill>
                <a:srgbClr val="000099"/>
              </a:solidFill>
            </a:endParaRPr>
          </a:p>
        </p:txBody>
      </p:sp>
      <p:sp>
        <p:nvSpPr>
          <p:cNvPr id="8" name="Rectangle 7"/>
          <p:cNvSpPr/>
          <p:nvPr/>
        </p:nvSpPr>
        <p:spPr>
          <a:xfrm>
            <a:off x="1907704" y="3068960"/>
            <a:ext cx="288032" cy="93610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
        <p:nvSpPr>
          <p:cNvPr id="12" name="Espace réservé du pied de page 11"/>
          <p:cNvSpPr>
            <a:spLocks noGrp="1"/>
          </p:cNvSpPr>
          <p:nvPr>
            <p:ph type="ftr" sz="quarter" idx="11"/>
          </p:nvPr>
        </p:nvSpPr>
        <p:spPr/>
        <p:txBody>
          <a:bodyPr/>
          <a:lstStyle/>
          <a:p>
            <a:r>
              <a:rPr lang="es-ES" smtClean="0"/>
              <a:t>UP WEB ESPRIT</a:t>
            </a:r>
            <a:endParaRPr lang="es-ES"/>
          </a:p>
        </p:txBody>
      </p:sp>
      <p:sp>
        <p:nvSpPr>
          <p:cNvPr id="11" name="Espace réservé du numéro de diapositive 10"/>
          <p:cNvSpPr>
            <a:spLocks noGrp="1"/>
          </p:cNvSpPr>
          <p:nvPr>
            <p:ph type="sldNum" sz="quarter" idx="12"/>
          </p:nvPr>
        </p:nvSpPr>
        <p:spPr/>
        <p:txBody>
          <a:bodyPr/>
          <a:lstStyle/>
          <a:p>
            <a:fld id="{0A9045FD-E25F-424A-8523-F2E1723B614B}" type="slidenum">
              <a:rPr lang="es-ES" smtClean="0"/>
              <a:pPr/>
              <a:t>3</a:t>
            </a:fld>
            <a:endParaRPr lang="es-E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7688" y="188640"/>
            <a:ext cx="8686800" cy="1143000"/>
          </a:xfrm>
        </p:spPr>
        <p:txBody>
          <a:bodyPr>
            <a:noAutofit/>
          </a:bodyPr>
          <a:lstStyle/>
          <a:p>
            <a:pPr algn="ctr"/>
            <a:r>
              <a:rPr lang="fr-FR" sz="2800" b="1" dirty="0">
                <a:effectLst/>
              </a:rPr>
              <a:t>Les éléments supprimés ou </a:t>
            </a:r>
            <a:r>
              <a:rPr lang="fr-FR" sz="2800" b="1" dirty="0" smtClean="0">
                <a:effectLst/>
              </a:rPr>
              <a:t>dépréciés </a:t>
            </a:r>
            <a:r>
              <a:rPr lang="fr-FR" sz="2800" b="1" dirty="0">
                <a:effectLst/>
              </a:rPr>
              <a:t>en HTML5</a:t>
            </a:r>
            <a:br>
              <a:rPr lang="fr-FR" sz="2800" b="1" dirty="0">
                <a:effectLst/>
              </a:rPr>
            </a:br>
            <a:endParaRPr lang="fr-FR" sz="2800" dirty="0"/>
          </a:p>
        </p:txBody>
      </p:sp>
      <p:sp>
        <p:nvSpPr>
          <p:cNvPr id="7" name="Espace réservé du pied de page 6"/>
          <p:cNvSpPr>
            <a:spLocks noGrp="1"/>
          </p:cNvSpPr>
          <p:nvPr>
            <p:ph type="ftr" sz="quarter" idx="11"/>
          </p:nvPr>
        </p:nvSpPr>
        <p:spPr/>
        <p:txBody>
          <a:bodyPr/>
          <a:lstStyle/>
          <a:p>
            <a:r>
              <a:rPr lang="es-ES" smtClean="0"/>
              <a:t>UP WEB ESPRIT</a:t>
            </a:r>
            <a:endParaRPr lang="es-ES"/>
          </a:p>
        </p:txBody>
      </p:sp>
      <p:sp>
        <p:nvSpPr>
          <p:cNvPr id="6" name="Espace réservé du numéro de diapositive 5"/>
          <p:cNvSpPr>
            <a:spLocks noGrp="1"/>
          </p:cNvSpPr>
          <p:nvPr>
            <p:ph type="sldNum" sz="quarter" idx="12"/>
          </p:nvPr>
        </p:nvSpPr>
        <p:spPr/>
        <p:txBody>
          <a:bodyPr/>
          <a:lstStyle/>
          <a:p>
            <a:fld id="{0A9045FD-E25F-424A-8523-F2E1723B614B}" type="slidenum">
              <a:rPr lang="es-ES" smtClean="0"/>
              <a:pPr/>
              <a:t>30</a:t>
            </a:fld>
            <a:endParaRPr lang="es-ES"/>
          </a:p>
        </p:txBody>
      </p:sp>
      <p:sp>
        <p:nvSpPr>
          <p:cNvPr id="8" name="Rectangle 7"/>
          <p:cNvSpPr/>
          <p:nvPr/>
        </p:nvSpPr>
        <p:spPr>
          <a:xfrm>
            <a:off x="251520" y="1340768"/>
            <a:ext cx="8496944" cy="4536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82296" indent="0">
              <a:lnSpc>
                <a:spcPct val="300000"/>
              </a:lnSpc>
              <a:buNone/>
            </a:pPr>
            <a:r>
              <a:rPr lang="fr-FR" sz="2000" b="1" dirty="0" smtClean="0">
                <a:solidFill>
                  <a:schemeClr val="tx1"/>
                </a:solidFill>
              </a:rPr>
              <a:t>&lt;</a:t>
            </a:r>
            <a:r>
              <a:rPr lang="fr-FR" sz="2000" b="1" dirty="0" err="1" smtClean="0">
                <a:solidFill>
                  <a:schemeClr val="tx1"/>
                </a:solidFill>
              </a:rPr>
              <a:t>acronym</a:t>
            </a:r>
            <a:r>
              <a:rPr lang="fr-FR" sz="2000" b="1" dirty="0" smtClean="0">
                <a:solidFill>
                  <a:schemeClr val="tx1"/>
                </a:solidFill>
              </a:rPr>
              <a:t>&gt;		&lt;applet&gt;		&lt;</a:t>
            </a:r>
            <a:r>
              <a:rPr lang="fr-FR" sz="2000" b="1" dirty="0" err="1" smtClean="0">
                <a:solidFill>
                  <a:schemeClr val="tx1"/>
                </a:solidFill>
              </a:rPr>
              <a:t>basefont</a:t>
            </a:r>
            <a:r>
              <a:rPr lang="fr-FR" sz="2000" b="1" dirty="0" smtClean="0">
                <a:solidFill>
                  <a:schemeClr val="tx1"/>
                </a:solidFill>
              </a:rPr>
              <a:t>&gt;	</a:t>
            </a:r>
          </a:p>
          <a:p>
            <a:pPr marL="82296" indent="0">
              <a:lnSpc>
                <a:spcPct val="300000"/>
              </a:lnSpc>
              <a:buNone/>
            </a:pPr>
            <a:r>
              <a:rPr lang="fr-FR" sz="2000" b="1" dirty="0" smtClean="0">
                <a:solidFill>
                  <a:schemeClr val="tx1"/>
                </a:solidFill>
              </a:rPr>
              <a:t>&lt;</a:t>
            </a:r>
            <a:r>
              <a:rPr lang="fr-FR" sz="2000" b="1" dirty="0" err="1" smtClean="0">
                <a:solidFill>
                  <a:schemeClr val="tx1"/>
                </a:solidFill>
              </a:rPr>
              <a:t>big</a:t>
            </a:r>
            <a:r>
              <a:rPr lang="fr-FR" sz="2000" b="1" dirty="0" smtClean="0">
                <a:solidFill>
                  <a:schemeClr val="tx1"/>
                </a:solidFill>
              </a:rPr>
              <a:t>&gt;			&lt;center&gt;		&lt;</a:t>
            </a:r>
            <a:r>
              <a:rPr lang="fr-FR" sz="2000" b="1" dirty="0" err="1" smtClean="0">
                <a:solidFill>
                  <a:schemeClr val="tx1"/>
                </a:solidFill>
              </a:rPr>
              <a:t>dir</a:t>
            </a:r>
            <a:r>
              <a:rPr lang="fr-FR" sz="2000" b="1" dirty="0" smtClean="0">
                <a:solidFill>
                  <a:schemeClr val="tx1"/>
                </a:solidFill>
              </a:rPr>
              <a:t>&gt;</a:t>
            </a:r>
          </a:p>
          <a:p>
            <a:pPr marL="82296" indent="0">
              <a:lnSpc>
                <a:spcPct val="300000"/>
              </a:lnSpc>
              <a:buNone/>
            </a:pPr>
            <a:r>
              <a:rPr lang="fr-FR" sz="2000" b="1" dirty="0" smtClean="0">
                <a:solidFill>
                  <a:schemeClr val="tx1"/>
                </a:solidFill>
              </a:rPr>
              <a:t>&lt;font&gt;			&lt;frame&gt;		&lt;</a:t>
            </a:r>
            <a:r>
              <a:rPr lang="fr-FR" sz="2000" b="1" dirty="0" err="1" smtClean="0">
                <a:solidFill>
                  <a:schemeClr val="tx1"/>
                </a:solidFill>
              </a:rPr>
              <a:t>frameset</a:t>
            </a:r>
            <a:r>
              <a:rPr lang="fr-FR" sz="2000" b="1" dirty="0" smtClean="0">
                <a:solidFill>
                  <a:schemeClr val="tx1"/>
                </a:solidFill>
              </a:rPr>
              <a:t>&gt;</a:t>
            </a:r>
          </a:p>
          <a:p>
            <a:pPr marL="82296" indent="0">
              <a:lnSpc>
                <a:spcPct val="300000"/>
              </a:lnSpc>
              <a:buNone/>
            </a:pPr>
            <a:r>
              <a:rPr lang="fr-FR" sz="2000" b="1" dirty="0" smtClean="0">
                <a:solidFill>
                  <a:schemeClr val="tx1"/>
                </a:solidFill>
              </a:rPr>
              <a:t>&lt;</a:t>
            </a:r>
            <a:r>
              <a:rPr lang="fr-FR" sz="2000" b="1" dirty="0" err="1" smtClean="0">
                <a:solidFill>
                  <a:schemeClr val="tx1"/>
                </a:solidFill>
              </a:rPr>
              <a:t>noframes</a:t>
            </a:r>
            <a:r>
              <a:rPr lang="fr-FR" sz="2000" b="1" dirty="0" smtClean="0">
                <a:solidFill>
                  <a:schemeClr val="tx1"/>
                </a:solidFill>
              </a:rPr>
              <a:t>&gt;		&lt;</a:t>
            </a:r>
            <a:r>
              <a:rPr lang="fr-FR" sz="2000" b="1" dirty="0" err="1" smtClean="0">
                <a:solidFill>
                  <a:schemeClr val="tx1"/>
                </a:solidFill>
              </a:rPr>
              <a:t>strike</a:t>
            </a:r>
            <a:r>
              <a:rPr lang="fr-FR" sz="2000" b="1" dirty="0" smtClean="0">
                <a:solidFill>
                  <a:schemeClr val="tx1"/>
                </a:solidFill>
              </a:rPr>
              <a:t>&gt;		&lt;tt&gt;	&lt;u&gt;</a:t>
            </a:r>
          </a:p>
          <a:p>
            <a:pPr algn="ctr">
              <a:lnSpc>
                <a:spcPct val="200000"/>
              </a:lnSpc>
            </a:pPr>
            <a:endParaRPr lang="fr-FR" dirty="0"/>
          </a:p>
        </p:txBody>
      </p:sp>
    </p:spTree>
    <p:extLst>
      <p:ext uri="{BB962C8B-B14F-4D97-AF65-F5344CB8AC3E}">
        <p14:creationId xmlns:p14="http://schemas.microsoft.com/office/powerpoint/2010/main" val="36415907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052736"/>
            <a:ext cx="9144000" cy="5544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3707904" y="3068960"/>
            <a:ext cx="5292080"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endParaRPr lang="fr-FR" sz="2800" b="1" dirty="0" smtClean="0">
              <a:solidFill>
                <a:srgbClr val="000099"/>
              </a:solidFill>
            </a:endParaRPr>
          </a:p>
          <a:p>
            <a:pPr algn="ctr"/>
            <a:r>
              <a:rPr lang="fr-FR" sz="2800" b="1" dirty="0" smtClean="0">
                <a:solidFill>
                  <a:srgbClr val="000099"/>
                </a:solidFill>
              </a:rPr>
              <a:t>Drag &amp; Drop</a:t>
            </a:r>
            <a:br>
              <a:rPr lang="fr-FR" sz="2800" b="1" dirty="0" smtClean="0">
                <a:solidFill>
                  <a:srgbClr val="000099"/>
                </a:solidFill>
              </a:rPr>
            </a:br>
            <a:endParaRPr lang="fr-FR" sz="2800" b="1" dirty="0">
              <a:solidFill>
                <a:srgbClr val="000099"/>
              </a:solidFill>
            </a:endParaRPr>
          </a:p>
        </p:txBody>
      </p:sp>
      <p:sp>
        <p:nvSpPr>
          <p:cNvPr id="8" name="Rectangle 7"/>
          <p:cNvSpPr/>
          <p:nvPr/>
        </p:nvSpPr>
        <p:spPr>
          <a:xfrm>
            <a:off x="3707904" y="3068960"/>
            <a:ext cx="288032" cy="93610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
        <p:nvSpPr>
          <p:cNvPr id="12" name="Espace réservé du pied de page 11"/>
          <p:cNvSpPr>
            <a:spLocks noGrp="1"/>
          </p:cNvSpPr>
          <p:nvPr>
            <p:ph type="ftr" sz="quarter" idx="11"/>
          </p:nvPr>
        </p:nvSpPr>
        <p:spPr/>
        <p:txBody>
          <a:bodyPr/>
          <a:lstStyle/>
          <a:p>
            <a:r>
              <a:rPr lang="es-ES" smtClean="0"/>
              <a:t>UP WEB ESPRIT</a:t>
            </a:r>
            <a:endParaRPr lang="es-ES"/>
          </a:p>
        </p:txBody>
      </p:sp>
      <p:sp>
        <p:nvSpPr>
          <p:cNvPr id="11" name="Espace réservé du numéro de diapositive 10"/>
          <p:cNvSpPr>
            <a:spLocks noGrp="1"/>
          </p:cNvSpPr>
          <p:nvPr>
            <p:ph type="sldNum" sz="quarter" idx="12"/>
          </p:nvPr>
        </p:nvSpPr>
        <p:spPr/>
        <p:txBody>
          <a:bodyPr/>
          <a:lstStyle/>
          <a:p>
            <a:fld id="{0A9045FD-E25F-424A-8523-F2E1723B614B}" type="slidenum">
              <a:rPr lang="es-ES" smtClean="0"/>
              <a:pPr/>
              <a:t>31</a:t>
            </a:fld>
            <a:endParaRPr lang="es-E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8662" y="285728"/>
            <a:ext cx="7772400" cy="846158"/>
          </a:xfrm>
        </p:spPr>
        <p:txBody>
          <a:bodyPr>
            <a:normAutofit fontScale="90000"/>
          </a:bodyPr>
          <a:lstStyle/>
          <a:p>
            <a:pPr lvl="0"/>
            <a:r>
              <a:rPr lang="fr-FR" b="1" dirty="0" smtClean="0">
                <a:solidFill>
                  <a:schemeClr val="tx1"/>
                </a:solidFill>
              </a:rPr>
              <a:t/>
            </a:r>
            <a:br>
              <a:rPr lang="fr-FR" b="1" dirty="0" smtClean="0">
                <a:solidFill>
                  <a:schemeClr val="tx1"/>
                </a:solidFill>
              </a:rPr>
            </a:br>
            <a:r>
              <a:rPr lang="fr-FR" b="1" dirty="0" smtClean="0">
                <a:solidFill>
                  <a:schemeClr val="tx1"/>
                </a:solidFill>
              </a:rPr>
              <a:t/>
            </a:r>
            <a:br>
              <a:rPr lang="fr-FR" b="1" dirty="0" smtClean="0">
                <a:solidFill>
                  <a:schemeClr val="tx1"/>
                </a:solidFill>
              </a:rPr>
            </a:br>
            <a:r>
              <a:rPr lang="fr-FR" b="1" dirty="0" smtClean="0">
                <a:solidFill>
                  <a:schemeClr val="tx1"/>
                </a:solidFill>
              </a:rPr>
              <a:t/>
            </a:r>
            <a:br>
              <a:rPr lang="fr-FR" b="1" dirty="0" smtClean="0">
                <a:solidFill>
                  <a:schemeClr val="tx1"/>
                </a:solidFill>
              </a:rPr>
            </a:br>
            <a:r>
              <a:rPr lang="fr-FR" b="1" dirty="0" smtClean="0">
                <a:solidFill>
                  <a:schemeClr val="tx1"/>
                </a:solidFill>
              </a:rPr>
              <a:t> Drag &amp; Drop</a:t>
            </a:r>
            <a:endParaRPr lang="fr-FR" dirty="0">
              <a:solidFill>
                <a:schemeClr val="tx1"/>
              </a:solidFill>
            </a:endParaRPr>
          </a:p>
        </p:txBody>
      </p:sp>
      <p:sp>
        <p:nvSpPr>
          <p:cNvPr id="4" name="Espace réservé du pied de page 3"/>
          <p:cNvSpPr>
            <a:spLocks noGrp="1"/>
          </p:cNvSpPr>
          <p:nvPr>
            <p:ph type="ftr" sz="quarter" idx="11"/>
          </p:nvPr>
        </p:nvSpPr>
        <p:spPr/>
        <p:txBody>
          <a:bodyPr/>
          <a:lstStyle/>
          <a:p>
            <a:r>
              <a:rPr lang="es-ES" smtClean="0"/>
              <a:t>UP WEB ESPRIT</a:t>
            </a:r>
            <a:endParaRPr lang="es-ES"/>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32</a:t>
            </a:fld>
            <a:endParaRPr lang="es-ES"/>
          </a:p>
        </p:txBody>
      </p:sp>
      <p:sp>
        <p:nvSpPr>
          <p:cNvPr id="3" name="Espace réservé du contenu 2"/>
          <p:cNvSpPr>
            <a:spLocks noGrp="1"/>
          </p:cNvSpPr>
          <p:nvPr>
            <p:ph sz="quarter" idx="1"/>
          </p:nvPr>
        </p:nvSpPr>
        <p:spPr/>
        <p:txBody>
          <a:bodyPr/>
          <a:lstStyle/>
          <a:p>
            <a:pPr algn="just">
              <a:lnSpc>
                <a:spcPct val="150000"/>
              </a:lnSpc>
              <a:buFont typeface="Wingdings" pitchFamily="2" charset="2"/>
              <a:buChar char="Ø"/>
            </a:pPr>
            <a:r>
              <a:rPr lang="fr-FR" sz="2400" dirty="0" smtClean="0">
                <a:latin typeface="Times New Roman" pitchFamily="18" charset="0"/>
                <a:cs typeface="Times New Roman" pitchFamily="18" charset="0"/>
              </a:rPr>
              <a:t>Le Drag &amp; Drop est une caractéristique très courante. C'est le fait d’ attraper un objet et faites-le glisser vers un autre emplacement.</a:t>
            </a:r>
          </a:p>
          <a:p>
            <a:pPr algn="just">
              <a:lnSpc>
                <a:spcPct val="150000"/>
              </a:lnSpc>
              <a:buFont typeface="Wingdings" pitchFamily="2" charset="2"/>
              <a:buChar char="Ø"/>
            </a:pPr>
            <a:r>
              <a:rPr lang="fr-FR" sz="2400" dirty="0" smtClean="0">
                <a:latin typeface="Times New Roman" pitchFamily="18" charset="0"/>
                <a:cs typeface="Times New Roman" pitchFamily="18" charset="0"/>
              </a:rPr>
              <a:t>En HTML5, Drag and Drop fait partie de la norme, et tout élément peut être déplacé.</a:t>
            </a:r>
          </a:p>
          <a:p>
            <a:pPr algn="just">
              <a:lnSpc>
                <a:spcPct val="150000"/>
              </a:lnSpc>
              <a:buNone/>
            </a:pPr>
            <a:endParaRPr lang="fr-FR" sz="2400" dirty="0">
              <a:latin typeface="Times New Roman" pitchFamily="18" charset="0"/>
              <a:cs typeface="Times New Roman" pitchFamily="18" charset="0"/>
            </a:endParaRPr>
          </a:p>
        </p:txBody>
      </p:sp>
      <p:sp>
        <p:nvSpPr>
          <p:cNvPr id="6" name="Rectangle 5"/>
          <p:cNvSpPr/>
          <p:nvPr/>
        </p:nvSpPr>
        <p:spPr>
          <a:xfrm>
            <a:off x="1115616" y="4869160"/>
            <a:ext cx="7056784" cy="9361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2800" b="1" dirty="0" smtClean="0">
                <a:latin typeface="Vani" pitchFamily="34" charset="0"/>
                <a:cs typeface="Vani" pitchFamily="34" charset="0"/>
              </a:rPr>
              <a:t>&lt;</a:t>
            </a:r>
            <a:r>
              <a:rPr lang="fr-FR" sz="2800" b="1" dirty="0" err="1" smtClean="0">
                <a:latin typeface="Vani" pitchFamily="34" charset="0"/>
                <a:cs typeface="Vani" pitchFamily="34" charset="0"/>
              </a:rPr>
              <a:t>img</a:t>
            </a:r>
            <a:r>
              <a:rPr lang="fr-FR" sz="2800" b="1" dirty="0" smtClean="0">
                <a:latin typeface="Vani" pitchFamily="34" charset="0"/>
                <a:cs typeface="Vani" pitchFamily="34" charset="0"/>
              </a:rPr>
              <a:t> </a:t>
            </a:r>
            <a:r>
              <a:rPr lang="fr-FR" sz="2800" b="1" dirty="0" err="1" smtClean="0">
                <a:latin typeface="Vani" pitchFamily="34" charset="0"/>
                <a:cs typeface="Vani" pitchFamily="34" charset="0"/>
              </a:rPr>
              <a:t>draggable</a:t>
            </a:r>
            <a:r>
              <a:rPr lang="fr-FR" sz="2800" b="1" dirty="0" smtClean="0">
                <a:latin typeface="Vani" pitchFamily="34" charset="0"/>
                <a:cs typeface="Vani" pitchFamily="34" charset="0"/>
              </a:rPr>
              <a:t>="</a:t>
            </a:r>
            <a:r>
              <a:rPr lang="fr-FR" sz="2800" b="1" dirty="0" err="1" smtClean="0">
                <a:latin typeface="Vani" pitchFamily="34" charset="0"/>
                <a:cs typeface="Vani" pitchFamily="34" charset="0"/>
              </a:rPr>
              <a:t>true</a:t>
            </a:r>
            <a:r>
              <a:rPr lang="fr-FR" sz="2800" b="1" dirty="0" smtClean="0">
                <a:latin typeface="Vani" pitchFamily="34" charset="0"/>
                <a:cs typeface="Vani" pitchFamily="34" charset="0"/>
              </a:rPr>
              <a:t>"&gt;</a:t>
            </a:r>
            <a:endParaRPr lang="fr-FR" sz="2800" b="1" dirty="0">
              <a:latin typeface="Vani" pitchFamily="34" charset="0"/>
              <a:cs typeface="Vani"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052736"/>
            <a:ext cx="9144000" cy="5544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3707904" y="3068960"/>
            <a:ext cx="5292080"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endParaRPr lang="fr-FR" sz="2800" b="1" dirty="0" smtClean="0">
              <a:solidFill>
                <a:srgbClr val="000099"/>
              </a:solidFill>
            </a:endParaRPr>
          </a:p>
          <a:p>
            <a:pPr algn="ctr"/>
            <a:r>
              <a:rPr lang="fr-FR" sz="2800" b="1" dirty="0" smtClean="0">
                <a:solidFill>
                  <a:srgbClr val="000099"/>
                </a:solidFill>
              </a:rPr>
              <a:t>Web Storage </a:t>
            </a:r>
            <a:br>
              <a:rPr lang="fr-FR" sz="2800" b="1" dirty="0" smtClean="0">
                <a:solidFill>
                  <a:srgbClr val="000099"/>
                </a:solidFill>
              </a:rPr>
            </a:br>
            <a:endParaRPr lang="fr-FR" sz="2800" b="1" dirty="0">
              <a:solidFill>
                <a:srgbClr val="000099"/>
              </a:solidFill>
            </a:endParaRPr>
          </a:p>
        </p:txBody>
      </p:sp>
      <p:sp>
        <p:nvSpPr>
          <p:cNvPr id="8" name="Rectangle 7"/>
          <p:cNvSpPr/>
          <p:nvPr/>
        </p:nvSpPr>
        <p:spPr>
          <a:xfrm>
            <a:off x="3707904" y="3068960"/>
            <a:ext cx="288032" cy="93610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
        <p:nvSpPr>
          <p:cNvPr id="12" name="Espace réservé du pied de page 11"/>
          <p:cNvSpPr>
            <a:spLocks noGrp="1"/>
          </p:cNvSpPr>
          <p:nvPr>
            <p:ph type="ftr" sz="quarter" idx="11"/>
          </p:nvPr>
        </p:nvSpPr>
        <p:spPr/>
        <p:txBody>
          <a:bodyPr/>
          <a:lstStyle/>
          <a:p>
            <a:r>
              <a:rPr lang="es-ES" smtClean="0"/>
              <a:t>UP WEB ESPRIT</a:t>
            </a:r>
            <a:endParaRPr lang="es-ES"/>
          </a:p>
        </p:txBody>
      </p:sp>
      <p:sp>
        <p:nvSpPr>
          <p:cNvPr id="11" name="Espace réservé du numéro de diapositive 10"/>
          <p:cNvSpPr>
            <a:spLocks noGrp="1"/>
          </p:cNvSpPr>
          <p:nvPr>
            <p:ph type="sldNum" sz="quarter" idx="12"/>
          </p:nvPr>
        </p:nvSpPr>
        <p:spPr/>
        <p:txBody>
          <a:bodyPr/>
          <a:lstStyle/>
          <a:p>
            <a:fld id="{0A9045FD-E25F-424A-8523-F2E1723B614B}" type="slidenum">
              <a:rPr lang="es-ES" smtClean="0"/>
              <a:pPr/>
              <a:t>33</a:t>
            </a:fld>
            <a:endParaRPr lang="es-E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142852"/>
            <a:ext cx="7772400" cy="917596"/>
          </a:xfrm>
        </p:spPr>
        <p:txBody>
          <a:bodyPr>
            <a:normAutofit/>
          </a:bodyPr>
          <a:lstStyle/>
          <a:p>
            <a:pPr lvl="0"/>
            <a:r>
              <a:rPr lang="fr-FR" b="1" dirty="0" smtClean="0">
                <a:solidFill>
                  <a:schemeClr val="tx1"/>
                </a:solidFill>
              </a:rPr>
              <a:t>Web Storage </a:t>
            </a:r>
            <a:endParaRPr lang="fr-FR" dirty="0">
              <a:solidFill>
                <a:schemeClr val="tx1"/>
              </a:solidFill>
            </a:endParaRPr>
          </a:p>
        </p:txBody>
      </p:sp>
      <p:sp>
        <p:nvSpPr>
          <p:cNvPr id="4" name="Espace réservé du pied de page 3"/>
          <p:cNvSpPr>
            <a:spLocks noGrp="1"/>
          </p:cNvSpPr>
          <p:nvPr>
            <p:ph type="ftr" sz="quarter" idx="11"/>
          </p:nvPr>
        </p:nvSpPr>
        <p:spPr/>
        <p:txBody>
          <a:bodyPr/>
          <a:lstStyle/>
          <a:p>
            <a:r>
              <a:rPr lang="es-ES" smtClean="0"/>
              <a:t>UP WEB ESPRIT</a:t>
            </a:r>
            <a:endParaRPr lang="es-ES"/>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34</a:t>
            </a:fld>
            <a:endParaRPr lang="es-ES"/>
          </a:p>
        </p:txBody>
      </p:sp>
      <p:sp>
        <p:nvSpPr>
          <p:cNvPr id="3" name="Espace réservé du contenu 2"/>
          <p:cNvSpPr>
            <a:spLocks noGrp="1"/>
          </p:cNvSpPr>
          <p:nvPr>
            <p:ph sz="quarter" idx="1"/>
          </p:nvPr>
        </p:nvSpPr>
        <p:spPr/>
        <p:txBody>
          <a:bodyPr/>
          <a:lstStyle/>
          <a:p>
            <a:pPr>
              <a:buNone/>
            </a:pPr>
            <a:endParaRPr lang="fr-FR" dirty="0" smtClean="0"/>
          </a:p>
          <a:p>
            <a:pPr>
              <a:buNone/>
            </a:pPr>
            <a:endParaRPr lang="fr-FR" dirty="0" smtClean="0"/>
          </a:p>
          <a:p>
            <a:pPr>
              <a:buNone/>
            </a:pPr>
            <a:endParaRPr lang="fr-FR" dirty="0" smtClean="0"/>
          </a:p>
          <a:p>
            <a:pPr>
              <a:buNone/>
            </a:pPr>
            <a:endParaRPr lang="fr-FR" dirty="0" smtClean="0"/>
          </a:p>
        </p:txBody>
      </p:sp>
      <p:sp>
        <p:nvSpPr>
          <p:cNvPr id="6" name="Rectangle 5"/>
          <p:cNvSpPr/>
          <p:nvPr/>
        </p:nvSpPr>
        <p:spPr>
          <a:xfrm>
            <a:off x="144016" y="1772816"/>
            <a:ext cx="8820472" cy="1800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buNone/>
            </a:pPr>
            <a:r>
              <a:rPr lang="fr-FR" sz="2400" dirty="0" smtClean="0">
                <a:solidFill>
                  <a:schemeClr val="tx1"/>
                </a:solidFill>
                <a:latin typeface="Times New Roman" pitchFamily="18" charset="0"/>
                <a:cs typeface="Times New Roman" pitchFamily="18" charset="0"/>
              </a:rPr>
              <a:t>Les pages Web peuvent stocker des données localement dans le navigateur de l'utilisateur.</a:t>
            </a:r>
          </a:p>
        </p:txBody>
      </p:sp>
      <p:sp>
        <p:nvSpPr>
          <p:cNvPr id="7" name="Rectangle 6"/>
          <p:cNvSpPr/>
          <p:nvPr/>
        </p:nvSpPr>
        <p:spPr>
          <a:xfrm>
            <a:off x="144016" y="3861048"/>
            <a:ext cx="8820472" cy="20882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200000"/>
              </a:lnSpc>
            </a:pPr>
            <a:r>
              <a:rPr lang="fr-FR" sz="2400" dirty="0" smtClean="0">
                <a:latin typeface="Times New Roman" pitchFamily="18" charset="0"/>
                <a:cs typeface="Times New Roman" pitchFamily="18" charset="0"/>
              </a:rPr>
              <a:t>Avec HTML5, le stockage  devient plus sûr et plus rapide..</a:t>
            </a:r>
          </a:p>
          <a:p>
            <a:pPr lvl="1" algn="just">
              <a:lnSpc>
                <a:spcPct val="200000"/>
              </a:lnSpc>
              <a:buFont typeface="Wingdings" pitchFamily="2" charset="2"/>
              <a:buChar char="ü"/>
            </a:pPr>
            <a:r>
              <a:rPr lang="fr-FR" sz="2000" dirty="0" smtClean="0">
                <a:latin typeface="Times New Roman" pitchFamily="18" charset="0"/>
                <a:cs typeface="Times New Roman" pitchFamily="18" charset="0"/>
              </a:rPr>
              <a:t> Les données ne sont pas inclus avec chaque requête serveur mais utilisé      uniquement lorsque demandé.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8662" y="285728"/>
            <a:ext cx="7772400" cy="846158"/>
          </a:xfrm>
        </p:spPr>
        <p:txBody>
          <a:bodyPr>
            <a:normAutofit fontScale="90000"/>
          </a:bodyPr>
          <a:lstStyle/>
          <a:p>
            <a:pPr lvl="0"/>
            <a:r>
              <a:rPr lang="fr-FR" b="1" dirty="0" smtClean="0">
                <a:solidFill>
                  <a:schemeClr val="tx1"/>
                </a:solidFill>
              </a:rPr>
              <a:t/>
            </a:r>
            <a:br>
              <a:rPr lang="fr-FR" b="1" dirty="0" smtClean="0">
                <a:solidFill>
                  <a:schemeClr val="tx1"/>
                </a:solidFill>
              </a:rPr>
            </a:br>
            <a:r>
              <a:rPr lang="fr-FR" b="1" dirty="0" smtClean="0">
                <a:solidFill>
                  <a:schemeClr val="tx1"/>
                </a:solidFill>
              </a:rPr>
              <a:t/>
            </a:r>
            <a:br>
              <a:rPr lang="fr-FR" b="1" dirty="0" smtClean="0">
                <a:solidFill>
                  <a:schemeClr val="tx1"/>
                </a:solidFill>
              </a:rPr>
            </a:br>
            <a:r>
              <a:rPr lang="fr-FR" b="1" dirty="0" smtClean="0">
                <a:solidFill>
                  <a:schemeClr val="tx1"/>
                </a:solidFill>
              </a:rPr>
              <a:t/>
            </a:r>
            <a:br>
              <a:rPr lang="fr-FR" b="1" dirty="0" smtClean="0">
                <a:solidFill>
                  <a:schemeClr val="tx1"/>
                </a:solidFill>
              </a:rPr>
            </a:br>
            <a:r>
              <a:rPr lang="fr-FR" b="1" dirty="0" smtClean="0">
                <a:solidFill>
                  <a:schemeClr val="tx1"/>
                </a:solidFill>
              </a:rPr>
              <a:t> Web Storage </a:t>
            </a:r>
            <a:endParaRPr lang="fr-FR" dirty="0">
              <a:solidFill>
                <a:schemeClr val="tx1"/>
              </a:solidFill>
            </a:endParaRPr>
          </a:p>
        </p:txBody>
      </p:sp>
      <p:sp>
        <p:nvSpPr>
          <p:cNvPr id="4" name="Espace réservé du pied de page 3"/>
          <p:cNvSpPr>
            <a:spLocks noGrp="1"/>
          </p:cNvSpPr>
          <p:nvPr>
            <p:ph type="ftr" sz="quarter" idx="11"/>
          </p:nvPr>
        </p:nvSpPr>
        <p:spPr/>
        <p:txBody>
          <a:bodyPr/>
          <a:lstStyle/>
          <a:p>
            <a:r>
              <a:rPr lang="es-ES" smtClean="0"/>
              <a:t>UP WEB ESPRIT</a:t>
            </a:r>
            <a:endParaRPr lang="es-ES"/>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35</a:t>
            </a:fld>
            <a:endParaRPr lang="es-ES"/>
          </a:p>
        </p:txBody>
      </p:sp>
      <p:sp>
        <p:nvSpPr>
          <p:cNvPr id="3" name="Espace réservé du contenu 2"/>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fr-FR" dirty="0" smtClean="0"/>
          </a:p>
          <a:p>
            <a:endParaRPr lang="fr-FR" dirty="0"/>
          </a:p>
        </p:txBody>
      </p:sp>
      <p:sp>
        <p:nvSpPr>
          <p:cNvPr id="6" name="Rectangle 5"/>
          <p:cNvSpPr/>
          <p:nvPr/>
        </p:nvSpPr>
        <p:spPr>
          <a:xfrm>
            <a:off x="144016" y="1772816"/>
            <a:ext cx="8820472" cy="1800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buNone/>
            </a:pPr>
            <a:r>
              <a:rPr lang="fr-FR" sz="2400" dirty="0" smtClean="0">
                <a:solidFill>
                  <a:schemeClr val="tx1"/>
                </a:solidFill>
                <a:latin typeface="Times New Roman" pitchFamily="18" charset="0"/>
                <a:cs typeface="Times New Roman" pitchFamily="18" charset="0"/>
              </a:rPr>
              <a:t>Possibilité de stocker un grand nombre d’informations sans affecter les performances du site</a:t>
            </a:r>
          </a:p>
        </p:txBody>
      </p:sp>
      <p:sp>
        <p:nvSpPr>
          <p:cNvPr id="7" name="Rectangle 6"/>
          <p:cNvSpPr/>
          <p:nvPr/>
        </p:nvSpPr>
        <p:spPr>
          <a:xfrm>
            <a:off x="179512" y="4005064"/>
            <a:ext cx="8712968" cy="1728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fr-FR" sz="2400" dirty="0" smtClean="0">
                <a:latin typeface="Times New Roman" pitchFamily="18" charset="0"/>
                <a:cs typeface="Times New Roman" pitchFamily="18" charset="0"/>
              </a:rPr>
              <a:t>Les données sont stockées dans paires clé / valeur, et une page Web ne peut accéder aux données stockées par elle-même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a:xfrm>
            <a:off x="914400" y="274638"/>
            <a:ext cx="7772400" cy="868346"/>
          </a:xfrm>
        </p:spPr>
        <p:txBody>
          <a:bodyPr>
            <a:normAutofit fontScale="90000"/>
          </a:bodyPr>
          <a:lstStyle/>
          <a:p>
            <a:pPr lvl="0"/>
            <a:r>
              <a:rPr lang="fr-FR" b="1" dirty="0" smtClean="0">
                <a:solidFill>
                  <a:schemeClr val="tx1"/>
                </a:solidFill>
              </a:rPr>
              <a:t/>
            </a:r>
            <a:br>
              <a:rPr lang="fr-FR" b="1" dirty="0" smtClean="0">
                <a:solidFill>
                  <a:schemeClr val="tx1"/>
                </a:solidFill>
              </a:rPr>
            </a:br>
            <a:r>
              <a:rPr lang="fr-FR" b="1" dirty="0" smtClean="0">
                <a:solidFill>
                  <a:schemeClr val="tx1"/>
                </a:solidFill>
              </a:rPr>
              <a:t/>
            </a:r>
            <a:br>
              <a:rPr lang="fr-FR" b="1" dirty="0" smtClean="0">
                <a:solidFill>
                  <a:schemeClr val="tx1"/>
                </a:solidFill>
              </a:rPr>
            </a:br>
            <a:r>
              <a:rPr lang="fr-FR" b="1" dirty="0" smtClean="0">
                <a:solidFill>
                  <a:schemeClr val="tx1"/>
                </a:solidFill>
              </a:rPr>
              <a:t> </a:t>
            </a:r>
            <a:br>
              <a:rPr lang="fr-FR" b="1" dirty="0" smtClean="0">
                <a:solidFill>
                  <a:schemeClr val="tx1"/>
                </a:solidFill>
              </a:rPr>
            </a:br>
            <a:r>
              <a:rPr lang="fr-FR" b="1" dirty="0" smtClean="0">
                <a:solidFill>
                  <a:schemeClr val="tx1"/>
                </a:solidFill>
              </a:rPr>
              <a:t> Web Storage </a:t>
            </a:r>
            <a:endParaRPr lang="fr-FR" dirty="0">
              <a:solidFill>
                <a:schemeClr val="tx1"/>
              </a:solidFill>
            </a:endParaRPr>
          </a:p>
        </p:txBody>
      </p:sp>
      <p:sp>
        <p:nvSpPr>
          <p:cNvPr id="4" name="Espace réservé du pied de page 3"/>
          <p:cNvSpPr>
            <a:spLocks noGrp="1"/>
          </p:cNvSpPr>
          <p:nvPr>
            <p:ph type="ftr" sz="quarter" idx="11"/>
          </p:nvPr>
        </p:nvSpPr>
        <p:spPr/>
        <p:txBody>
          <a:bodyPr/>
          <a:lstStyle/>
          <a:p>
            <a:r>
              <a:rPr lang="es-ES" smtClean="0"/>
              <a:t>UP WEB ESPRIT</a:t>
            </a:r>
            <a:endParaRPr lang="es-ES"/>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36</a:t>
            </a:fld>
            <a:endParaRPr lang="es-ES"/>
          </a:p>
        </p:txBody>
      </p:sp>
      <p:sp>
        <p:nvSpPr>
          <p:cNvPr id="6" name="Rectangle 5"/>
          <p:cNvSpPr/>
          <p:nvPr/>
        </p:nvSpPr>
        <p:spPr>
          <a:xfrm>
            <a:off x="144016" y="1907142"/>
            <a:ext cx="8820472" cy="27363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en-US" sz="2400" dirty="0" smtClean="0">
                <a:solidFill>
                  <a:schemeClr val="tx1"/>
                </a:solidFill>
                <a:latin typeface="Times New Roman" pitchFamily="18" charset="0"/>
                <a:cs typeface="Times New Roman" pitchFamily="18" charset="0"/>
              </a:rPr>
              <a:t>Il y a </a:t>
            </a:r>
            <a:r>
              <a:rPr lang="en-US" sz="2400" dirty="0" err="1" smtClean="0">
                <a:solidFill>
                  <a:schemeClr val="tx1"/>
                </a:solidFill>
                <a:latin typeface="Times New Roman" pitchFamily="18" charset="0"/>
                <a:cs typeface="Times New Roman" pitchFamily="18" charset="0"/>
              </a:rPr>
              <a:t>deux</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objets</a:t>
            </a:r>
            <a:r>
              <a:rPr lang="en-US" sz="2400" dirty="0" smtClean="0">
                <a:solidFill>
                  <a:schemeClr val="tx1"/>
                </a:solidFill>
                <a:latin typeface="Times New Roman" pitchFamily="18" charset="0"/>
                <a:cs typeface="Times New Roman" pitchFamily="18" charset="0"/>
              </a:rPr>
              <a:t> pour </a:t>
            </a:r>
            <a:r>
              <a:rPr lang="en-US" sz="2400" dirty="0" err="1" smtClean="0">
                <a:solidFill>
                  <a:schemeClr val="tx1"/>
                </a:solidFill>
                <a:latin typeface="Times New Roman" pitchFamily="18" charset="0"/>
                <a:cs typeface="Times New Roman" pitchFamily="18" charset="0"/>
              </a:rPr>
              <a:t>sauvegarder</a:t>
            </a:r>
            <a:r>
              <a:rPr lang="en-US" sz="2400" dirty="0" smtClean="0">
                <a:solidFill>
                  <a:schemeClr val="tx1"/>
                </a:solidFill>
                <a:latin typeface="Times New Roman" pitchFamily="18" charset="0"/>
                <a:cs typeface="Times New Roman" pitchFamily="18" charset="0"/>
              </a:rPr>
              <a:t> les </a:t>
            </a:r>
            <a:r>
              <a:rPr lang="en-US" sz="2400" dirty="0" err="1" smtClean="0">
                <a:solidFill>
                  <a:schemeClr val="tx1"/>
                </a:solidFill>
                <a:latin typeface="Times New Roman" pitchFamily="18" charset="0"/>
                <a:cs typeface="Times New Roman" pitchFamily="18" charset="0"/>
              </a:rPr>
              <a:t>informations</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coté</a:t>
            </a:r>
            <a:r>
              <a:rPr lang="en-US" sz="2400" dirty="0" smtClean="0">
                <a:solidFill>
                  <a:schemeClr val="tx1"/>
                </a:solidFill>
                <a:latin typeface="Times New Roman" pitchFamily="18" charset="0"/>
                <a:cs typeface="Times New Roman" pitchFamily="18" charset="0"/>
              </a:rPr>
              <a:t> client:</a:t>
            </a:r>
          </a:p>
          <a:p>
            <a:pPr>
              <a:lnSpc>
                <a:spcPct val="150000"/>
              </a:lnSpc>
              <a:buFont typeface="Wingdings" pitchFamily="2" charset="2"/>
              <a:buChar char="v"/>
            </a:pPr>
            <a:r>
              <a:rPr lang="en-US" sz="2400" dirty="0" smtClean="0">
                <a:solidFill>
                  <a:schemeClr val="tx1"/>
                </a:solidFill>
                <a:latin typeface="Times New Roman" pitchFamily="18" charset="0"/>
                <a:cs typeface="Times New Roman" pitchFamily="18" charset="0"/>
              </a:rPr>
              <a:t> LocalStorage :</a:t>
            </a:r>
          </a:p>
          <a:p>
            <a:pPr lvl="1">
              <a:lnSpc>
                <a:spcPct val="150000"/>
              </a:lnSpc>
              <a:buFont typeface="Wingdings" pitchFamily="2" charset="2"/>
              <a:buChar char="ü"/>
            </a:pP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Sauvegarde</a:t>
            </a:r>
            <a:r>
              <a:rPr lang="en-US" sz="2400" dirty="0" smtClean="0">
                <a:solidFill>
                  <a:schemeClr val="tx1"/>
                </a:solidFill>
                <a:latin typeface="Times New Roman" pitchFamily="18" charset="0"/>
                <a:cs typeface="Times New Roman" pitchFamily="18" charset="0"/>
              </a:rPr>
              <a:t> les </a:t>
            </a:r>
            <a:r>
              <a:rPr lang="en-US" sz="2400" dirty="0" err="1" smtClean="0">
                <a:solidFill>
                  <a:schemeClr val="tx1"/>
                </a:solidFill>
                <a:latin typeface="Times New Roman" pitchFamily="18" charset="0"/>
                <a:cs typeface="Times New Roman" pitchFamily="18" charset="0"/>
              </a:rPr>
              <a:t>informations</a:t>
            </a:r>
            <a:r>
              <a:rPr lang="en-US" sz="2400" dirty="0" smtClean="0">
                <a:solidFill>
                  <a:schemeClr val="tx1"/>
                </a:solidFill>
                <a:latin typeface="Times New Roman" pitchFamily="18" charset="0"/>
                <a:cs typeface="Times New Roman" pitchFamily="18" charset="0"/>
              </a:rPr>
              <a:t> sans date </a:t>
            </a:r>
            <a:r>
              <a:rPr lang="en-US" sz="2400" dirty="0" err="1" smtClean="0">
                <a:solidFill>
                  <a:schemeClr val="tx1"/>
                </a:solidFill>
                <a:latin typeface="Times New Roman" pitchFamily="18" charset="0"/>
                <a:cs typeface="Times New Roman" pitchFamily="18" charset="0"/>
              </a:rPr>
              <a:t>d’expiration</a:t>
            </a:r>
            <a:endParaRPr lang="en-US" sz="2400" dirty="0" smtClean="0">
              <a:solidFill>
                <a:schemeClr val="tx1"/>
              </a:solidFill>
              <a:latin typeface="Times New Roman" pitchFamily="18" charset="0"/>
              <a:cs typeface="Times New Roman" pitchFamily="18" charset="0"/>
            </a:endParaRPr>
          </a:p>
          <a:p>
            <a:pPr>
              <a:lnSpc>
                <a:spcPct val="150000"/>
              </a:lnSpc>
              <a:buFont typeface="Wingdings" pitchFamily="2" charset="2"/>
              <a:buChar char="v"/>
            </a:pP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SessionStorage</a:t>
            </a:r>
            <a:r>
              <a:rPr lang="en-US" sz="2400" dirty="0" smtClean="0">
                <a:solidFill>
                  <a:schemeClr val="tx1"/>
                </a:solidFill>
                <a:latin typeface="Times New Roman" pitchFamily="18" charset="0"/>
                <a:cs typeface="Times New Roman" pitchFamily="18" charset="0"/>
              </a:rPr>
              <a:t> :</a:t>
            </a:r>
          </a:p>
          <a:p>
            <a:pPr lvl="1">
              <a:lnSpc>
                <a:spcPct val="150000"/>
              </a:lnSpc>
              <a:buFont typeface="Wingdings" pitchFamily="2" charset="2"/>
              <a:buChar char="ü"/>
            </a:pP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Sauvegarde</a:t>
            </a:r>
            <a:r>
              <a:rPr lang="en-US" sz="2400" dirty="0" smtClean="0">
                <a:solidFill>
                  <a:schemeClr val="tx1"/>
                </a:solidFill>
                <a:latin typeface="Times New Roman" pitchFamily="18" charset="0"/>
                <a:cs typeface="Times New Roman" pitchFamily="18" charset="0"/>
              </a:rPr>
              <a:t> les </a:t>
            </a:r>
            <a:r>
              <a:rPr lang="en-US" sz="2400" dirty="0" err="1" smtClean="0">
                <a:solidFill>
                  <a:schemeClr val="tx1"/>
                </a:solidFill>
                <a:latin typeface="Times New Roman" pitchFamily="18" charset="0"/>
                <a:cs typeface="Times New Roman" pitchFamily="18" charset="0"/>
              </a:rPr>
              <a:t>informations</a:t>
            </a:r>
            <a:r>
              <a:rPr lang="en-US" sz="2400" dirty="0" smtClean="0">
                <a:solidFill>
                  <a:schemeClr val="tx1"/>
                </a:solidFill>
                <a:latin typeface="Times New Roman" pitchFamily="18" charset="0"/>
                <a:cs typeface="Times New Roman" pitchFamily="18" charset="0"/>
              </a:rPr>
              <a:t> pour </a:t>
            </a:r>
            <a:r>
              <a:rPr lang="en-US" sz="2400" dirty="0" err="1" smtClean="0">
                <a:solidFill>
                  <a:schemeClr val="tx1"/>
                </a:solidFill>
                <a:latin typeface="Times New Roman" pitchFamily="18" charset="0"/>
                <a:cs typeface="Times New Roman" pitchFamily="18" charset="0"/>
              </a:rPr>
              <a:t>une</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seule</a:t>
            </a:r>
            <a:r>
              <a:rPr lang="en-US" sz="2400" dirty="0" smtClean="0">
                <a:solidFill>
                  <a:schemeClr val="tx1"/>
                </a:solidFill>
                <a:latin typeface="Times New Roman" pitchFamily="18" charset="0"/>
                <a:cs typeface="Times New Roman" pitchFamily="18" charset="0"/>
              </a:rPr>
              <a:t> session </a:t>
            </a:r>
            <a:endParaRPr lang="en-US" sz="2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6512" y="1052736"/>
            <a:ext cx="9144000" cy="5544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3923928" y="3068960"/>
            <a:ext cx="5076056"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2800" b="1" dirty="0" err="1" smtClean="0">
                <a:solidFill>
                  <a:srgbClr val="000099"/>
                </a:solidFill>
              </a:rPr>
              <a:t>Géolocalisation</a:t>
            </a:r>
            <a:endParaRPr lang="fr-FR" sz="2800" b="1" dirty="0">
              <a:solidFill>
                <a:srgbClr val="000099"/>
              </a:solidFill>
            </a:endParaRPr>
          </a:p>
        </p:txBody>
      </p:sp>
      <p:sp>
        <p:nvSpPr>
          <p:cNvPr id="8" name="Rectangle 7"/>
          <p:cNvSpPr/>
          <p:nvPr/>
        </p:nvSpPr>
        <p:spPr>
          <a:xfrm>
            <a:off x="3923928" y="3068960"/>
            <a:ext cx="288032" cy="93610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
        <p:nvSpPr>
          <p:cNvPr id="12" name="Espace réservé du pied de page 11"/>
          <p:cNvSpPr>
            <a:spLocks noGrp="1"/>
          </p:cNvSpPr>
          <p:nvPr>
            <p:ph type="ftr" sz="quarter" idx="11"/>
          </p:nvPr>
        </p:nvSpPr>
        <p:spPr/>
        <p:txBody>
          <a:bodyPr/>
          <a:lstStyle/>
          <a:p>
            <a:r>
              <a:rPr lang="es-ES" smtClean="0"/>
              <a:t>UP WEB ESPRIT</a:t>
            </a:r>
            <a:endParaRPr lang="es-ES"/>
          </a:p>
        </p:txBody>
      </p:sp>
      <p:sp>
        <p:nvSpPr>
          <p:cNvPr id="11" name="Espace réservé du numéro de diapositive 10"/>
          <p:cNvSpPr>
            <a:spLocks noGrp="1"/>
          </p:cNvSpPr>
          <p:nvPr>
            <p:ph type="sldNum" sz="quarter" idx="12"/>
          </p:nvPr>
        </p:nvSpPr>
        <p:spPr/>
        <p:txBody>
          <a:bodyPr/>
          <a:lstStyle/>
          <a:p>
            <a:fld id="{0A9045FD-E25F-424A-8523-F2E1723B614B}" type="slidenum">
              <a:rPr lang="es-ES" smtClean="0"/>
              <a:pPr/>
              <a:t>37</a:t>
            </a:fld>
            <a:endParaRPr lang="es-E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es-ES" smtClean="0"/>
              <a:t>UP WEB ESPRIT</a:t>
            </a:r>
            <a:endParaRPr lang="es-ES"/>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38</a:t>
            </a:fld>
            <a:endParaRPr lang="es-ES"/>
          </a:p>
        </p:txBody>
      </p:sp>
      <p:sp>
        <p:nvSpPr>
          <p:cNvPr id="6" name="Rectangle 5"/>
          <p:cNvSpPr/>
          <p:nvPr/>
        </p:nvSpPr>
        <p:spPr>
          <a:xfrm>
            <a:off x="323528" y="1340768"/>
            <a:ext cx="8352928" cy="15841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en-US" sz="2000" dirty="0" smtClean="0">
                <a:solidFill>
                  <a:schemeClr val="tx1"/>
                </a:solidFill>
                <a:latin typeface="Times New Roman" pitchFamily="18" charset="0"/>
                <a:cs typeface="Times New Roman" pitchFamily="18" charset="0"/>
              </a:rPr>
              <a:t>L’API de Geo-</a:t>
            </a:r>
            <a:r>
              <a:rPr lang="en-US" sz="2000" dirty="0" err="1" smtClean="0">
                <a:solidFill>
                  <a:schemeClr val="tx1"/>
                </a:solidFill>
                <a:latin typeface="Times New Roman" pitchFamily="18" charset="0"/>
                <a:cs typeface="Times New Roman" pitchFamily="18" charset="0"/>
              </a:rPr>
              <a:t>localisation</a:t>
            </a:r>
            <a:r>
              <a:rPr lang="en-US" sz="2000" dirty="0" smtClean="0">
                <a:solidFill>
                  <a:schemeClr val="tx1"/>
                </a:solidFill>
                <a:latin typeface="Times New Roman" pitchFamily="18" charset="0"/>
                <a:cs typeface="Times New Roman" pitchFamily="18" charset="0"/>
              </a:rPr>
              <a:t> de HTML 5 </a:t>
            </a:r>
            <a:r>
              <a:rPr lang="en-US" sz="2000" dirty="0" err="1" smtClean="0">
                <a:solidFill>
                  <a:schemeClr val="tx1"/>
                </a:solidFill>
                <a:latin typeface="Times New Roman" pitchFamily="18" charset="0"/>
                <a:cs typeface="Times New Roman" pitchFamily="18" charset="0"/>
              </a:rPr>
              <a:t>est</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utilisée</a:t>
            </a:r>
            <a:r>
              <a:rPr lang="en-US" sz="2000" dirty="0" smtClean="0">
                <a:solidFill>
                  <a:schemeClr val="tx1"/>
                </a:solidFill>
                <a:latin typeface="Times New Roman" pitchFamily="18" charset="0"/>
                <a:cs typeface="Times New Roman" pitchFamily="18" charset="0"/>
              </a:rPr>
              <a:t> pour </a:t>
            </a:r>
            <a:r>
              <a:rPr lang="en-US" sz="2000" dirty="0" err="1" smtClean="0">
                <a:solidFill>
                  <a:schemeClr val="tx1"/>
                </a:solidFill>
                <a:latin typeface="Times New Roman" pitchFamily="18" charset="0"/>
                <a:cs typeface="Times New Roman" pitchFamily="18" charset="0"/>
              </a:rPr>
              <a:t>avoir</a:t>
            </a:r>
            <a:r>
              <a:rPr lang="en-US" sz="2000" dirty="0" smtClean="0">
                <a:solidFill>
                  <a:schemeClr val="tx1"/>
                </a:solidFill>
                <a:latin typeface="Times New Roman" pitchFamily="18" charset="0"/>
                <a:cs typeface="Times New Roman" pitchFamily="18" charset="0"/>
              </a:rPr>
              <a:t> la position </a:t>
            </a:r>
            <a:r>
              <a:rPr lang="en-US" sz="2000" dirty="0" err="1" smtClean="0">
                <a:solidFill>
                  <a:schemeClr val="tx1"/>
                </a:solidFill>
                <a:latin typeface="Times New Roman" pitchFamily="18" charset="0"/>
                <a:cs typeface="Times New Roman" pitchFamily="18" charset="0"/>
              </a:rPr>
              <a:t>géo-graphique</a:t>
            </a:r>
            <a:r>
              <a:rPr lang="en-US" sz="2000" dirty="0" smtClean="0">
                <a:solidFill>
                  <a:schemeClr val="tx1"/>
                </a:solidFill>
                <a:latin typeface="Times New Roman" pitchFamily="18" charset="0"/>
                <a:cs typeface="Times New Roman" pitchFamily="18" charset="0"/>
              </a:rPr>
              <a:t> de </a:t>
            </a:r>
            <a:r>
              <a:rPr lang="en-US" sz="2000" dirty="0" err="1" smtClean="0">
                <a:solidFill>
                  <a:schemeClr val="tx1"/>
                </a:solidFill>
                <a:latin typeface="Times New Roman" pitchFamily="18" charset="0"/>
                <a:cs typeface="Times New Roman" pitchFamily="18" charset="0"/>
              </a:rPr>
              <a:t>l’utilisateur</a:t>
            </a:r>
            <a:r>
              <a:rPr lang="en-US" sz="2000" dirty="0" smtClean="0">
                <a:solidFill>
                  <a:schemeClr val="tx1"/>
                </a:solidFill>
                <a:latin typeface="Times New Roman" pitchFamily="18" charset="0"/>
                <a:cs typeface="Times New Roman" pitchFamily="18" charset="0"/>
              </a:rPr>
              <a:t>.</a:t>
            </a:r>
          </a:p>
        </p:txBody>
      </p:sp>
      <p:pic>
        <p:nvPicPr>
          <p:cNvPr id="1026" name="Picture 2"/>
          <p:cNvPicPr>
            <a:picLocks noChangeAspect="1" noChangeArrowheads="1"/>
          </p:cNvPicPr>
          <p:nvPr/>
        </p:nvPicPr>
        <p:blipFill>
          <a:blip r:embed="rId2" cstate="print"/>
          <a:srcRect/>
          <a:stretch>
            <a:fillRect/>
          </a:stretch>
        </p:blipFill>
        <p:spPr bwMode="auto">
          <a:xfrm>
            <a:off x="4298750" y="4725144"/>
            <a:ext cx="4240983" cy="1296144"/>
          </a:xfrm>
          <a:prstGeom prst="rect">
            <a:avLst/>
          </a:prstGeom>
          <a:noFill/>
          <a:ln w="9525">
            <a:solidFill>
              <a:schemeClr val="tx1"/>
            </a:solidFill>
            <a:miter lim="800000"/>
            <a:headEnd/>
            <a:tailEnd/>
          </a:ln>
        </p:spPr>
      </p:pic>
      <p:sp>
        <p:nvSpPr>
          <p:cNvPr id="8" name="Rectangle 7"/>
          <p:cNvSpPr/>
          <p:nvPr/>
        </p:nvSpPr>
        <p:spPr>
          <a:xfrm>
            <a:off x="323528" y="3212976"/>
            <a:ext cx="8352928" cy="1368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en-US" sz="2000" dirty="0" smtClean="0">
                <a:solidFill>
                  <a:schemeClr val="tx1"/>
                </a:solidFill>
                <a:latin typeface="Times New Roman" pitchFamily="18" charset="0"/>
                <a:cs typeface="Times New Roman" pitchFamily="18" charset="0"/>
              </a:rPr>
              <a:t>La position ne </a:t>
            </a:r>
            <a:r>
              <a:rPr lang="en-US" sz="2000" dirty="0" err="1" smtClean="0">
                <a:solidFill>
                  <a:schemeClr val="tx1"/>
                </a:solidFill>
                <a:latin typeface="Times New Roman" pitchFamily="18" charset="0"/>
                <a:cs typeface="Times New Roman" pitchFamily="18" charset="0"/>
              </a:rPr>
              <a:t>peut</a:t>
            </a:r>
            <a:r>
              <a:rPr lang="en-US" sz="2000" dirty="0" smtClean="0">
                <a:solidFill>
                  <a:schemeClr val="tx1"/>
                </a:solidFill>
                <a:latin typeface="Times New Roman" pitchFamily="18" charset="0"/>
                <a:cs typeface="Times New Roman" pitchFamily="18" charset="0"/>
              </a:rPr>
              <a:t> pas </a:t>
            </a:r>
            <a:r>
              <a:rPr lang="en-US" sz="2000" dirty="0" err="1" smtClean="0">
                <a:solidFill>
                  <a:schemeClr val="tx1"/>
                </a:solidFill>
                <a:latin typeface="Times New Roman" pitchFamily="18" charset="0"/>
                <a:cs typeface="Times New Roman" pitchFamily="18" charset="0"/>
              </a:rPr>
              <a:t>être</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obtenue</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que</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lorsque</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l’utlisateur</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accepte</a:t>
            </a:r>
            <a:r>
              <a:rPr lang="en-US" sz="2000" dirty="0" smtClean="0">
                <a:solidFill>
                  <a:schemeClr val="tx1"/>
                </a:solidFill>
                <a:latin typeface="Times New Roman" pitchFamily="18" charset="0"/>
                <a:cs typeface="Times New Roman" pitchFamily="18" charset="0"/>
              </a:rPr>
              <a:t> de </a:t>
            </a:r>
            <a:r>
              <a:rPr lang="en-US" sz="2000" dirty="0" err="1" smtClean="0">
                <a:solidFill>
                  <a:schemeClr val="tx1"/>
                </a:solidFill>
                <a:latin typeface="Times New Roman" pitchFamily="18" charset="0"/>
                <a:cs typeface="Times New Roman" pitchFamily="18" charset="0"/>
              </a:rPr>
              <a:t>partager</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sa</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localisation</a:t>
            </a:r>
            <a:r>
              <a:rPr lang="en-US" sz="2000" dirty="0" smtClean="0">
                <a:solidFill>
                  <a:schemeClr val="tx1"/>
                </a:solidFill>
                <a:latin typeface="Times New Roman" pitchFamily="18" charset="0"/>
                <a:cs typeface="Times New Roman" pitchFamily="18" charset="0"/>
              </a:rPr>
              <a:t>.</a:t>
            </a:r>
          </a:p>
        </p:txBody>
      </p:sp>
      <p:sp>
        <p:nvSpPr>
          <p:cNvPr id="10" name="Titre 1"/>
          <p:cNvSpPr txBox="1">
            <a:spLocks/>
          </p:cNvSpPr>
          <p:nvPr/>
        </p:nvSpPr>
        <p:spPr bwMode="auto">
          <a:xfrm>
            <a:off x="609600" y="4270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4400" b="1" i="0" u="none" strike="noStrike" kern="0" cap="none" spc="0" normalizeH="0" baseline="0" noProof="0" dirty="0" err="1" smtClean="0">
                <a:ln>
                  <a:noFill/>
                </a:ln>
                <a:solidFill>
                  <a:schemeClr val="tx1"/>
                </a:solidFill>
                <a:effectLst/>
                <a:uLnTx/>
                <a:uFillTx/>
                <a:latin typeface="+mj-lt"/>
                <a:ea typeface="+mj-ea"/>
                <a:cs typeface="+mj-cs"/>
              </a:rPr>
              <a:t>Géolocalisation</a:t>
            </a:r>
            <a:r>
              <a:rPr kumimoji="0" lang="fr-FR" sz="4400" b="1" i="0" u="none" strike="noStrike" kern="0" cap="none" spc="0" normalizeH="0" baseline="0" noProof="0" dirty="0" smtClean="0">
                <a:ln>
                  <a:noFill/>
                </a:ln>
                <a:solidFill>
                  <a:schemeClr val="tx1"/>
                </a:solidFill>
                <a:effectLst/>
                <a:uLnTx/>
                <a:uFillTx/>
                <a:latin typeface="+mj-lt"/>
                <a:ea typeface="+mj-ea"/>
                <a:cs typeface="+mj-cs"/>
              </a:rPr>
              <a:t/>
            </a:r>
            <a:br>
              <a:rPr kumimoji="0" lang="fr-FR" sz="4400" b="1" i="0" u="none" strike="noStrike" kern="0" cap="none" spc="0" normalizeH="0" baseline="0" noProof="0" dirty="0" smtClean="0">
                <a:ln>
                  <a:noFill/>
                </a:ln>
                <a:solidFill>
                  <a:schemeClr val="tx1"/>
                </a:solidFill>
                <a:effectLst/>
                <a:uLnTx/>
                <a:uFillTx/>
                <a:latin typeface="+mj-lt"/>
                <a:ea typeface="+mj-ea"/>
                <a:cs typeface="+mj-cs"/>
              </a:rPr>
            </a:br>
            <a:endParaRPr kumimoji="0" lang="fr-FR" sz="4400" b="0"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es-ES" smtClean="0"/>
              <a:t>UP WEB ESPRIT</a:t>
            </a:r>
            <a:endParaRPr lang="es-ES"/>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39</a:t>
            </a:fld>
            <a:endParaRPr lang="es-ES"/>
          </a:p>
        </p:txBody>
      </p:sp>
      <p:sp>
        <p:nvSpPr>
          <p:cNvPr id="3" name="Espace réservé du contenu 2"/>
          <p:cNvSpPr>
            <a:spLocks noGrp="1"/>
          </p:cNvSpPr>
          <p:nvPr>
            <p:ph sz="quarter" idx="1"/>
          </p:nvPr>
        </p:nvSpPr>
        <p:spPr/>
        <p:txBody>
          <a:bodyPr/>
          <a:lstStyle/>
          <a:p>
            <a:pPr>
              <a:lnSpc>
                <a:spcPct val="300000"/>
              </a:lnSpc>
              <a:buFont typeface="Wingdings" pitchFamily="2" charset="2"/>
              <a:buChar char="v"/>
            </a:pPr>
            <a:r>
              <a:rPr lang="fr-FR" sz="2400" dirty="0" smtClean="0">
                <a:latin typeface="Times New Roman" pitchFamily="18" charset="0"/>
                <a:cs typeface="Times New Roman" pitchFamily="18" charset="0"/>
              </a:rPr>
              <a:t> La méthode getCurrentPosition()</a:t>
            </a:r>
          </a:p>
          <a:p>
            <a:pPr>
              <a:lnSpc>
                <a:spcPct val="300000"/>
              </a:lnSpc>
              <a:buFont typeface="Wingdings" pitchFamily="2" charset="2"/>
              <a:buChar char="v"/>
            </a:pPr>
            <a:r>
              <a:rPr lang="fr-FR" sz="2400" dirty="0" smtClean="0">
                <a:latin typeface="Times New Roman" pitchFamily="18" charset="0"/>
                <a:cs typeface="Times New Roman" pitchFamily="18" charset="0"/>
              </a:rPr>
              <a:t> Traitement des erreurs et des rejections</a:t>
            </a:r>
          </a:p>
          <a:p>
            <a:pPr>
              <a:lnSpc>
                <a:spcPct val="300000"/>
              </a:lnSpc>
              <a:buFont typeface="Wingdings" pitchFamily="2" charset="2"/>
              <a:buChar char="v"/>
            </a:pPr>
            <a:r>
              <a:rPr lang="fr-FR" sz="2400" dirty="0" smtClean="0">
                <a:latin typeface="Times New Roman" pitchFamily="18" charset="0"/>
                <a:cs typeface="Times New Roman" pitchFamily="18" charset="0"/>
              </a:rPr>
              <a:t> Afficher le résultat sur un </a:t>
            </a:r>
            <a:r>
              <a:rPr lang="fr-FR" sz="2400" dirty="0" err="1" smtClean="0">
                <a:latin typeface="Times New Roman" pitchFamily="18" charset="0"/>
                <a:cs typeface="Times New Roman" pitchFamily="18" charset="0"/>
              </a:rPr>
              <a:t>Map</a:t>
            </a:r>
            <a:endParaRPr lang="fr-FR" sz="2400" dirty="0" smtClean="0">
              <a:latin typeface="Times New Roman" pitchFamily="18" charset="0"/>
              <a:cs typeface="Times New Roman" pitchFamily="18" charset="0"/>
            </a:endParaRPr>
          </a:p>
          <a:p>
            <a:endParaRPr lang="fr-FR" dirty="0"/>
          </a:p>
        </p:txBody>
      </p:sp>
      <p:sp>
        <p:nvSpPr>
          <p:cNvPr id="6" name="Titre 1"/>
          <p:cNvSpPr txBox="1">
            <a:spLocks/>
          </p:cNvSpPr>
          <p:nvPr/>
        </p:nvSpPr>
        <p:spPr bwMode="auto">
          <a:xfrm>
            <a:off x="609600" y="4270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4400" b="1" i="0" u="none" strike="noStrike" kern="0" cap="none" spc="0" normalizeH="0" baseline="0" noProof="0" dirty="0" err="1" smtClean="0">
                <a:ln>
                  <a:noFill/>
                </a:ln>
                <a:solidFill>
                  <a:schemeClr val="tx1"/>
                </a:solidFill>
                <a:effectLst/>
                <a:uLnTx/>
                <a:uFillTx/>
                <a:latin typeface="+mj-lt"/>
                <a:ea typeface="+mj-ea"/>
                <a:cs typeface="+mj-cs"/>
              </a:rPr>
              <a:t>Géolocalisation</a:t>
            </a:r>
            <a:r>
              <a:rPr kumimoji="0" lang="fr-FR" sz="4400" b="1" i="0" u="none" strike="noStrike" kern="0" cap="none" spc="0" normalizeH="0" baseline="0" noProof="0" dirty="0" smtClean="0">
                <a:ln>
                  <a:noFill/>
                </a:ln>
                <a:solidFill>
                  <a:schemeClr val="tx1"/>
                </a:solidFill>
                <a:effectLst/>
                <a:uLnTx/>
                <a:uFillTx/>
                <a:latin typeface="+mj-lt"/>
                <a:ea typeface="+mj-ea"/>
                <a:cs typeface="+mj-cs"/>
              </a:rPr>
              <a:t/>
            </a:r>
            <a:br>
              <a:rPr kumimoji="0" lang="fr-FR" sz="4400" b="1" i="0" u="none" strike="noStrike" kern="0" cap="none" spc="0" normalizeH="0" baseline="0" noProof="0" dirty="0" smtClean="0">
                <a:ln>
                  <a:noFill/>
                </a:ln>
                <a:solidFill>
                  <a:schemeClr val="tx1"/>
                </a:solidFill>
                <a:effectLst/>
                <a:uLnTx/>
                <a:uFillTx/>
                <a:latin typeface="+mj-lt"/>
                <a:ea typeface="+mj-ea"/>
                <a:cs typeface="+mj-cs"/>
              </a:rPr>
            </a:br>
            <a:endParaRPr kumimoji="0" lang="fr-FR" sz="4400" b="0"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7" name="Text Box 5"/>
          <p:cNvSpPr txBox="1">
            <a:spLocks noChangeArrowheads="1"/>
          </p:cNvSpPr>
          <p:nvPr/>
        </p:nvSpPr>
        <p:spPr bwMode="auto">
          <a:xfrm>
            <a:off x="1187450" y="2924175"/>
            <a:ext cx="6951663" cy="885825"/>
          </a:xfrm>
          <a:prstGeom prst="rect">
            <a:avLst/>
          </a:prstGeom>
          <a:noFill/>
          <a:ln w="9525">
            <a:noFill/>
            <a:miter lim="800000"/>
            <a:headEnd/>
            <a:tailEnd/>
          </a:ln>
          <a:effectLst/>
        </p:spPr>
        <p:txBody>
          <a:bodyPr wrap="none">
            <a:spAutoFit/>
          </a:bodyPr>
          <a:lstStyle/>
          <a:p>
            <a:r>
              <a:rPr lang="en-AU" sz="1600">
                <a:latin typeface="Arial" charset="0"/>
              </a:rPr>
              <a:t>HTML 4.01 Strict</a:t>
            </a:r>
          </a:p>
          <a:p>
            <a:r>
              <a:rPr lang="en-AU"/>
              <a:t>&lt;!</a:t>
            </a:r>
            <a:r>
              <a:rPr lang="en-AU">
                <a:solidFill>
                  <a:srgbClr val="0033CC"/>
                </a:solidFill>
              </a:rPr>
              <a:t>DOCTYPE</a:t>
            </a:r>
            <a:r>
              <a:rPr lang="en-AU"/>
              <a:t> </a:t>
            </a:r>
            <a:r>
              <a:rPr lang="en-AU">
                <a:solidFill>
                  <a:srgbClr val="3C790A"/>
                </a:solidFill>
              </a:rPr>
              <a:t>html</a:t>
            </a:r>
            <a:r>
              <a:rPr lang="en-AU"/>
              <a:t> </a:t>
            </a:r>
            <a:r>
              <a:rPr lang="en-AU">
                <a:solidFill>
                  <a:srgbClr val="0033CC"/>
                </a:solidFill>
              </a:rPr>
              <a:t>PUBLIC</a:t>
            </a:r>
            <a:r>
              <a:rPr lang="en-AU"/>
              <a:t> </a:t>
            </a:r>
            <a:r>
              <a:rPr lang="en-AU">
                <a:solidFill>
                  <a:srgbClr val="3C790A"/>
                </a:solidFill>
              </a:rPr>
              <a:t>"-//W3C//DTD HTML 4.01//EN"</a:t>
            </a:r>
            <a:r>
              <a:rPr lang="en-AU"/>
              <a:t/>
            </a:r>
            <a:br>
              <a:rPr lang="en-AU"/>
            </a:br>
            <a:r>
              <a:rPr lang="en-AU"/>
              <a:t>        </a:t>
            </a:r>
            <a:r>
              <a:rPr lang="en-AU">
                <a:solidFill>
                  <a:srgbClr val="3C790A"/>
                </a:solidFill>
              </a:rPr>
              <a:t>"http://www.w3.org/TR/html4/strict.dtd"</a:t>
            </a:r>
            <a:r>
              <a:rPr lang="en-AU"/>
              <a:t>&gt;</a:t>
            </a:r>
          </a:p>
        </p:txBody>
      </p:sp>
      <p:grpSp>
        <p:nvGrpSpPr>
          <p:cNvPr id="2" name="Group 14"/>
          <p:cNvGrpSpPr>
            <a:grpSpLocks/>
          </p:cNvGrpSpPr>
          <p:nvPr/>
        </p:nvGrpSpPr>
        <p:grpSpPr bwMode="auto">
          <a:xfrm>
            <a:off x="1187450" y="2924175"/>
            <a:ext cx="6951663" cy="885825"/>
            <a:chOff x="251" y="1480"/>
            <a:chExt cx="4379" cy="558"/>
          </a:xfrm>
        </p:grpSpPr>
        <p:sp>
          <p:nvSpPr>
            <p:cNvPr id="16390" name="Text Box 4"/>
            <p:cNvSpPr txBox="1">
              <a:spLocks noChangeArrowheads="1"/>
            </p:cNvSpPr>
            <p:nvPr/>
          </p:nvSpPr>
          <p:spPr bwMode="auto">
            <a:xfrm>
              <a:off x="251" y="1480"/>
              <a:ext cx="4379" cy="558"/>
            </a:xfrm>
            <a:prstGeom prst="rect">
              <a:avLst/>
            </a:prstGeom>
            <a:noFill/>
            <a:ln w="9525">
              <a:noFill/>
              <a:miter lim="800000"/>
              <a:headEnd/>
              <a:tailEnd/>
            </a:ln>
            <a:effectLst/>
          </p:spPr>
          <p:txBody>
            <a:bodyPr wrap="none">
              <a:spAutoFit/>
            </a:bodyPr>
            <a:lstStyle/>
            <a:p>
              <a:r>
                <a:rPr lang="en-AU" sz="1600" dirty="0">
                  <a:latin typeface="Arial" charset="0"/>
                </a:rPr>
                <a:t>HTML 4.01 Strict</a:t>
              </a:r>
            </a:p>
            <a:p>
              <a:r>
                <a:rPr lang="en-AU" dirty="0"/>
                <a:t>&lt;!</a:t>
              </a:r>
              <a:r>
                <a:rPr lang="en-AU" dirty="0">
                  <a:solidFill>
                    <a:srgbClr val="0033CC"/>
                  </a:solidFill>
                </a:rPr>
                <a:t>DOCTYPE</a:t>
              </a:r>
              <a:r>
                <a:rPr lang="en-AU" dirty="0"/>
                <a:t> </a:t>
              </a:r>
              <a:r>
                <a:rPr lang="en-AU" dirty="0">
                  <a:solidFill>
                    <a:srgbClr val="3C790A"/>
                  </a:solidFill>
                </a:rPr>
                <a:t>html</a:t>
              </a:r>
              <a:r>
                <a:rPr lang="en-AU" dirty="0"/>
                <a:t> </a:t>
              </a:r>
              <a:r>
                <a:rPr lang="en-AU" dirty="0">
                  <a:solidFill>
                    <a:srgbClr val="FF0000"/>
                  </a:solidFill>
                </a:rPr>
                <a:t>PUBLIC "-//W3C//DTD HTML 4.01//EN"</a:t>
              </a:r>
              <a:br>
                <a:rPr lang="en-AU" dirty="0">
                  <a:solidFill>
                    <a:srgbClr val="FF0000"/>
                  </a:solidFill>
                </a:rPr>
              </a:br>
              <a:r>
                <a:rPr lang="en-AU" dirty="0">
                  <a:solidFill>
                    <a:srgbClr val="FF0000"/>
                  </a:solidFill>
                </a:rPr>
                <a:t>        "http://www.w3.org/TR/html4/strict.dtd"</a:t>
              </a:r>
              <a:r>
                <a:rPr lang="en-AU" dirty="0"/>
                <a:t>&gt;</a:t>
              </a:r>
            </a:p>
          </p:txBody>
        </p:sp>
        <p:sp>
          <p:nvSpPr>
            <p:cNvPr id="16391" name="Line 6"/>
            <p:cNvSpPr>
              <a:spLocks noChangeShapeType="1"/>
            </p:cNvSpPr>
            <p:nvPr/>
          </p:nvSpPr>
          <p:spPr bwMode="auto">
            <a:xfrm flipV="1">
              <a:off x="1610" y="1752"/>
              <a:ext cx="2903" cy="0"/>
            </a:xfrm>
            <a:prstGeom prst="line">
              <a:avLst/>
            </a:prstGeom>
            <a:noFill/>
            <a:ln w="12700">
              <a:solidFill>
                <a:srgbClr val="FF0000"/>
              </a:solidFill>
              <a:round/>
              <a:headEnd/>
              <a:tailEnd/>
            </a:ln>
            <a:effectLst/>
          </p:spPr>
          <p:txBody>
            <a:bodyPr/>
            <a:lstStyle/>
            <a:p>
              <a:endParaRPr lang="fr-FR"/>
            </a:p>
          </p:txBody>
        </p:sp>
        <p:sp>
          <p:nvSpPr>
            <p:cNvPr id="16392" name="Line 7"/>
            <p:cNvSpPr>
              <a:spLocks noChangeShapeType="1"/>
            </p:cNvSpPr>
            <p:nvPr/>
          </p:nvSpPr>
          <p:spPr bwMode="auto">
            <a:xfrm flipV="1">
              <a:off x="1020" y="1933"/>
              <a:ext cx="3312" cy="0"/>
            </a:xfrm>
            <a:prstGeom prst="line">
              <a:avLst/>
            </a:prstGeom>
            <a:noFill/>
            <a:ln w="12700">
              <a:solidFill>
                <a:srgbClr val="FF0000"/>
              </a:solidFill>
              <a:round/>
              <a:headEnd/>
              <a:tailEnd/>
            </a:ln>
            <a:effectLst/>
          </p:spPr>
          <p:txBody>
            <a:bodyPr/>
            <a:lstStyle/>
            <a:p>
              <a:endParaRPr lang="fr-FR"/>
            </a:p>
          </p:txBody>
        </p:sp>
      </p:grpSp>
      <p:sp>
        <p:nvSpPr>
          <p:cNvPr id="248848" name="Text Box 16"/>
          <p:cNvSpPr txBox="1">
            <a:spLocks noChangeArrowheads="1"/>
          </p:cNvSpPr>
          <p:nvPr/>
        </p:nvSpPr>
        <p:spPr bwMode="auto">
          <a:xfrm>
            <a:off x="0" y="2924175"/>
            <a:ext cx="9144000" cy="914400"/>
          </a:xfrm>
          <a:prstGeom prst="rect">
            <a:avLst/>
          </a:prstGeom>
          <a:noFill/>
          <a:ln w="9525">
            <a:noFill/>
            <a:miter lim="800000"/>
            <a:headEnd/>
            <a:tailEnd/>
          </a:ln>
          <a:effectLst/>
        </p:spPr>
        <p:txBody>
          <a:bodyPr>
            <a:spAutoFit/>
          </a:bodyPr>
          <a:lstStyle/>
          <a:p>
            <a:pPr algn="ctr"/>
            <a:r>
              <a:rPr lang="en-AU" sz="5400" dirty="0"/>
              <a:t>&lt;!</a:t>
            </a:r>
            <a:r>
              <a:rPr lang="en-AU" sz="5400" dirty="0">
                <a:solidFill>
                  <a:srgbClr val="0033CC"/>
                </a:solidFill>
              </a:rPr>
              <a:t>DOCTYPE</a:t>
            </a:r>
            <a:r>
              <a:rPr lang="en-AU" sz="5400" dirty="0"/>
              <a:t> </a:t>
            </a:r>
            <a:r>
              <a:rPr lang="en-AU" sz="5400" dirty="0">
                <a:solidFill>
                  <a:srgbClr val="3C790A"/>
                </a:solidFill>
              </a:rPr>
              <a:t>html</a:t>
            </a:r>
            <a:r>
              <a:rPr lang="en-AU" sz="5400" dirty="0"/>
              <a:t>&gt;</a:t>
            </a:r>
          </a:p>
        </p:txBody>
      </p:sp>
      <p:sp>
        <p:nvSpPr>
          <p:cNvPr id="16389" name="Rectangle 2"/>
          <p:cNvSpPr>
            <a:spLocks noGrp="1" noChangeArrowheads="1"/>
          </p:cNvSpPr>
          <p:nvPr>
            <p:ph type="title"/>
          </p:nvPr>
        </p:nvSpPr>
        <p:spPr>
          <a:xfrm>
            <a:off x="457200" y="-27384"/>
            <a:ext cx="8229600" cy="1143000"/>
          </a:xfrm>
        </p:spPr>
        <p:txBody>
          <a:bodyPr/>
          <a:lstStyle/>
          <a:p>
            <a:pPr eaLnBrk="1" hangingPunct="1"/>
            <a:r>
              <a:rPr lang="en-AU" b="1" dirty="0" smtClean="0"/>
              <a:t>Le DOCTYPE</a:t>
            </a:r>
          </a:p>
        </p:txBody>
      </p:sp>
      <p:sp>
        <p:nvSpPr>
          <p:cNvPr id="13" name="Espace réservé du pied de page 12"/>
          <p:cNvSpPr>
            <a:spLocks noGrp="1"/>
          </p:cNvSpPr>
          <p:nvPr>
            <p:ph type="ftr" sz="quarter" idx="11"/>
          </p:nvPr>
        </p:nvSpPr>
        <p:spPr/>
        <p:txBody>
          <a:bodyPr/>
          <a:lstStyle/>
          <a:p>
            <a:r>
              <a:rPr lang="es-ES" smtClean="0"/>
              <a:t>UP WEB ESPRIT</a:t>
            </a:r>
            <a:endParaRPr lang="es-ES"/>
          </a:p>
        </p:txBody>
      </p:sp>
      <p:sp>
        <p:nvSpPr>
          <p:cNvPr id="12" name="Espace réservé du numéro de diapositive 11"/>
          <p:cNvSpPr>
            <a:spLocks noGrp="1"/>
          </p:cNvSpPr>
          <p:nvPr>
            <p:ph type="sldNum" sz="quarter" idx="12"/>
          </p:nvPr>
        </p:nvSpPr>
        <p:spPr/>
        <p:txBody>
          <a:bodyPr/>
          <a:lstStyle/>
          <a:p>
            <a:fld id="{127CF059-4E65-4C30-B42A-D4A262592368}" type="slidenum">
              <a:rPr lang="es-ES" smtClean="0"/>
              <a:pPr/>
              <a:t>4</a:t>
            </a:fld>
            <a:endParaRPr lang="es-E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48837"/>
                                        </p:tgtEl>
                                        <p:attrNameLst>
                                          <p:attrName>style.visibility</p:attrName>
                                        </p:attrNameLst>
                                      </p:cBhvr>
                                      <p:to>
                                        <p:strVal val="visible"/>
                                      </p:to>
                                    </p:set>
                                    <p:anim calcmode="lin" valueType="num">
                                      <p:cBhvr>
                                        <p:cTn id="7" dur="500" fill="hold"/>
                                        <p:tgtEl>
                                          <p:spTgt spid="248837"/>
                                        </p:tgtEl>
                                        <p:attrNameLst>
                                          <p:attrName>ppt_w</p:attrName>
                                        </p:attrNameLst>
                                      </p:cBhvr>
                                      <p:tavLst>
                                        <p:tav tm="0">
                                          <p:val>
                                            <p:fltVal val="0"/>
                                          </p:val>
                                        </p:tav>
                                        <p:tav tm="100000">
                                          <p:val>
                                            <p:strVal val="#ppt_w"/>
                                          </p:val>
                                        </p:tav>
                                      </p:tavLst>
                                    </p:anim>
                                    <p:anim calcmode="lin" valueType="num">
                                      <p:cBhvr>
                                        <p:cTn id="8" dur="500" fill="hold"/>
                                        <p:tgtEl>
                                          <p:spTgt spid="248837"/>
                                        </p:tgtEl>
                                        <p:attrNameLst>
                                          <p:attrName>ppt_h</p:attrName>
                                        </p:attrNameLst>
                                      </p:cBhvr>
                                      <p:tavLst>
                                        <p:tav tm="0">
                                          <p:val>
                                            <p:fltVal val="0"/>
                                          </p:val>
                                        </p:tav>
                                        <p:tav tm="100000">
                                          <p:val>
                                            <p:strVal val="#ppt_h"/>
                                          </p:val>
                                        </p:tav>
                                      </p:tavLst>
                                    </p:anim>
                                    <p:animEffect transition="in" filter="fade">
                                      <p:cBhvr>
                                        <p:cTn id="9" dur="500"/>
                                        <p:tgtEl>
                                          <p:spTgt spid="24883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childTnLst>
                                </p:cTn>
                              </p:par>
                            </p:childTnLst>
                          </p:cTn>
                        </p:par>
                        <p:par>
                          <p:cTn id="15" fill="hold" nodeType="afterGroup">
                            <p:stCondLst>
                              <p:cond delay="1000"/>
                            </p:stCondLst>
                            <p:childTnLst>
                              <p:par>
                                <p:cTn id="16" presetID="1" presetClass="exit" presetSubtype="0" fill="hold" grpId="1" nodeType="afterEffect">
                                  <p:stCondLst>
                                    <p:cond delay="0"/>
                                  </p:stCondLst>
                                  <p:childTnLst>
                                    <p:set>
                                      <p:cBhvr>
                                        <p:cTn id="17" dur="1" fill="hold">
                                          <p:stCondLst>
                                            <p:cond delay="0"/>
                                          </p:stCondLst>
                                        </p:cTn>
                                        <p:tgtEl>
                                          <p:spTgt spid="248837"/>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248848"/>
                                        </p:tgtEl>
                                        <p:attrNameLst>
                                          <p:attrName>style.visibility</p:attrName>
                                        </p:attrNameLst>
                                      </p:cBhvr>
                                      <p:to>
                                        <p:strVal val="visible"/>
                                      </p:to>
                                    </p:set>
                                    <p:anim calcmode="lin" valueType="num">
                                      <p:cBhvr>
                                        <p:cTn id="22" dur="500" fill="hold"/>
                                        <p:tgtEl>
                                          <p:spTgt spid="248848"/>
                                        </p:tgtEl>
                                        <p:attrNameLst>
                                          <p:attrName>ppt_w</p:attrName>
                                        </p:attrNameLst>
                                      </p:cBhvr>
                                      <p:tavLst>
                                        <p:tav tm="0">
                                          <p:val>
                                            <p:fltVal val="0"/>
                                          </p:val>
                                        </p:tav>
                                        <p:tav tm="100000">
                                          <p:val>
                                            <p:strVal val="#ppt_w"/>
                                          </p:val>
                                        </p:tav>
                                      </p:tavLst>
                                    </p:anim>
                                    <p:anim calcmode="lin" valueType="num">
                                      <p:cBhvr>
                                        <p:cTn id="23" dur="500" fill="hold"/>
                                        <p:tgtEl>
                                          <p:spTgt spid="248848"/>
                                        </p:tgtEl>
                                        <p:attrNameLst>
                                          <p:attrName>ppt_h</p:attrName>
                                        </p:attrNameLst>
                                      </p:cBhvr>
                                      <p:tavLst>
                                        <p:tav tm="0">
                                          <p:val>
                                            <p:fltVal val="0"/>
                                          </p:val>
                                        </p:tav>
                                        <p:tav tm="100000">
                                          <p:val>
                                            <p:strVal val="#ppt_h"/>
                                          </p:val>
                                        </p:tav>
                                      </p:tavLst>
                                    </p:anim>
                                  </p:childTnLst>
                                </p:cTn>
                              </p:par>
                              <p:par>
                                <p:cTn id="24" presetID="53" presetClass="exit" presetSubtype="0" fill="hold" nodeType="withEffect">
                                  <p:stCondLst>
                                    <p:cond delay="0"/>
                                  </p:stCondLst>
                                  <p:childTnLst>
                                    <p:anim calcmode="lin" valueType="num">
                                      <p:cBhvr>
                                        <p:cTn id="25" dur="500"/>
                                        <p:tgtEl>
                                          <p:spTgt spid="2"/>
                                        </p:tgtEl>
                                        <p:attrNameLst>
                                          <p:attrName>ppt_w</p:attrName>
                                        </p:attrNameLst>
                                      </p:cBhvr>
                                      <p:tavLst>
                                        <p:tav tm="0">
                                          <p:val>
                                            <p:strVal val="ppt_w"/>
                                          </p:val>
                                        </p:tav>
                                        <p:tav tm="100000">
                                          <p:val>
                                            <p:fltVal val="0"/>
                                          </p:val>
                                        </p:tav>
                                      </p:tavLst>
                                    </p:anim>
                                    <p:anim calcmode="lin" valueType="num">
                                      <p:cBhvr>
                                        <p:cTn id="26" dur="500"/>
                                        <p:tgtEl>
                                          <p:spTgt spid="2"/>
                                        </p:tgtEl>
                                        <p:attrNameLst>
                                          <p:attrName>ppt_h</p:attrName>
                                        </p:attrNameLst>
                                      </p:cBhvr>
                                      <p:tavLst>
                                        <p:tav tm="0">
                                          <p:val>
                                            <p:strVal val="ppt_h"/>
                                          </p:val>
                                        </p:tav>
                                        <p:tav tm="100000">
                                          <p:val>
                                            <p:fltVal val="0"/>
                                          </p:val>
                                        </p:tav>
                                      </p:tavLst>
                                    </p:anim>
                                    <p:animEffect transition="out" filter="fade">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7" grpId="0"/>
      <p:bldP spid="248837" grpId="1"/>
      <p:bldP spid="24884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es-ES" smtClean="0"/>
              <a:t>UP WEB ESPRIT</a:t>
            </a:r>
            <a:endParaRPr lang="es-ES"/>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40</a:t>
            </a:fld>
            <a:endParaRPr lang="es-ES"/>
          </a:p>
        </p:txBody>
      </p:sp>
      <p:sp>
        <p:nvSpPr>
          <p:cNvPr id="3" name="Espace réservé du contenu 2"/>
          <p:cNvSpPr>
            <a:spLocks noGrp="1"/>
          </p:cNvSpPr>
          <p:nvPr>
            <p:ph sz="quarter" idx="1"/>
          </p:nvPr>
        </p:nvSpPr>
        <p:spPr/>
        <p:txBody>
          <a:bodyPr/>
          <a:lstStyle/>
          <a:p>
            <a:pPr>
              <a:lnSpc>
                <a:spcPct val="300000"/>
              </a:lnSpc>
              <a:buFont typeface="Wingdings" pitchFamily="2" charset="2"/>
              <a:buChar char="v"/>
            </a:pPr>
            <a:r>
              <a:rPr lang="fr-FR" sz="2400" b="1" dirty="0" smtClean="0">
                <a:solidFill>
                  <a:srgbClr val="C00000"/>
                </a:solidFill>
                <a:latin typeface="Times New Roman" pitchFamily="18" charset="0"/>
                <a:cs typeface="Times New Roman" pitchFamily="18" charset="0"/>
              </a:rPr>
              <a:t> La méthode </a:t>
            </a:r>
            <a:r>
              <a:rPr lang="fr-FR" sz="2400" b="1" dirty="0" err="1" smtClean="0">
                <a:solidFill>
                  <a:srgbClr val="C00000"/>
                </a:solidFill>
                <a:latin typeface="Times New Roman" pitchFamily="18" charset="0"/>
                <a:cs typeface="Times New Roman" pitchFamily="18" charset="0"/>
              </a:rPr>
              <a:t>getCurrentPosition</a:t>
            </a:r>
            <a:r>
              <a:rPr lang="fr-FR" sz="2400" b="1" dirty="0" smtClean="0">
                <a:solidFill>
                  <a:srgbClr val="C00000"/>
                </a:solidFill>
                <a:latin typeface="Times New Roman" pitchFamily="18" charset="0"/>
                <a:cs typeface="Times New Roman" pitchFamily="18" charset="0"/>
              </a:rPr>
              <a:t>() </a:t>
            </a:r>
          </a:p>
          <a:p>
            <a:pPr>
              <a:lnSpc>
                <a:spcPct val="300000"/>
              </a:lnSpc>
              <a:buFont typeface="Wingdings" pitchFamily="2" charset="2"/>
              <a:buChar char="v"/>
            </a:pPr>
            <a:r>
              <a:rPr lang="fr-FR" sz="2400" dirty="0" smtClean="0">
                <a:latin typeface="Times New Roman" pitchFamily="18" charset="0"/>
                <a:cs typeface="Times New Roman" pitchFamily="18" charset="0"/>
              </a:rPr>
              <a:t> Traitement des erreurs et des rejections</a:t>
            </a:r>
          </a:p>
          <a:p>
            <a:pPr>
              <a:lnSpc>
                <a:spcPct val="300000"/>
              </a:lnSpc>
              <a:buFont typeface="Wingdings" pitchFamily="2" charset="2"/>
              <a:buChar char="v"/>
            </a:pPr>
            <a:r>
              <a:rPr lang="fr-FR" sz="2400" dirty="0" smtClean="0">
                <a:latin typeface="Times New Roman" pitchFamily="18" charset="0"/>
                <a:cs typeface="Times New Roman" pitchFamily="18" charset="0"/>
              </a:rPr>
              <a:t> Afficher le résultat sur un </a:t>
            </a:r>
            <a:r>
              <a:rPr lang="fr-FR" sz="2400" dirty="0" err="1" smtClean="0">
                <a:latin typeface="Times New Roman" pitchFamily="18" charset="0"/>
                <a:cs typeface="Times New Roman" pitchFamily="18" charset="0"/>
              </a:rPr>
              <a:t>Map</a:t>
            </a:r>
            <a:endParaRPr lang="fr-FR" sz="2400" dirty="0" smtClean="0">
              <a:latin typeface="Times New Roman" pitchFamily="18" charset="0"/>
              <a:cs typeface="Times New Roman" pitchFamily="18" charset="0"/>
            </a:endParaRPr>
          </a:p>
          <a:p>
            <a:endParaRPr lang="fr-FR" dirty="0"/>
          </a:p>
        </p:txBody>
      </p:sp>
      <p:sp>
        <p:nvSpPr>
          <p:cNvPr id="6" name="Titre 1"/>
          <p:cNvSpPr txBox="1">
            <a:spLocks/>
          </p:cNvSpPr>
          <p:nvPr/>
        </p:nvSpPr>
        <p:spPr bwMode="auto">
          <a:xfrm>
            <a:off x="609600" y="4270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4400" b="1" i="0" u="none" strike="noStrike" kern="0" cap="none" spc="0" normalizeH="0" baseline="0" noProof="0" smtClean="0">
                <a:ln>
                  <a:noFill/>
                </a:ln>
                <a:solidFill>
                  <a:schemeClr val="tx1"/>
                </a:solidFill>
                <a:effectLst/>
                <a:uLnTx/>
                <a:uFillTx/>
                <a:latin typeface="+mj-lt"/>
                <a:ea typeface="+mj-ea"/>
                <a:cs typeface="+mj-cs"/>
              </a:rPr>
              <a:t>Géolocalisation</a:t>
            </a:r>
            <a:br>
              <a:rPr kumimoji="0" lang="fr-FR" sz="4400" b="1" i="0" u="none" strike="noStrike" kern="0" cap="none" spc="0" normalizeH="0" baseline="0" noProof="0" smtClean="0">
                <a:ln>
                  <a:noFill/>
                </a:ln>
                <a:solidFill>
                  <a:schemeClr val="tx1"/>
                </a:solidFill>
                <a:effectLst/>
                <a:uLnTx/>
                <a:uFillTx/>
                <a:latin typeface="+mj-lt"/>
                <a:ea typeface="+mj-ea"/>
                <a:cs typeface="+mj-cs"/>
              </a:rPr>
            </a:br>
            <a:endParaRPr kumimoji="0" lang="fr-FR" sz="4400" b="0"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es-ES" smtClean="0"/>
              <a:t>UP WEB ESPRIT</a:t>
            </a:r>
            <a:endParaRPr lang="es-ES"/>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41</a:t>
            </a:fld>
            <a:endParaRPr lang="es-ES"/>
          </a:p>
        </p:txBody>
      </p:sp>
      <p:pic>
        <p:nvPicPr>
          <p:cNvPr id="11" name="Picture 2"/>
          <p:cNvPicPr>
            <a:picLocks noGrp="1" noChangeAspect="1" noChangeArrowheads="1"/>
          </p:cNvPicPr>
          <p:nvPr>
            <p:ph sz="quarter" idx="1"/>
          </p:nvPr>
        </p:nvPicPr>
        <p:blipFill>
          <a:blip r:embed="rId3" cstate="print"/>
          <a:stretch>
            <a:fillRect/>
          </a:stretch>
        </p:blipFill>
        <p:spPr bwMode="auto">
          <a:xfrm>
            <a:off x="1333500" y="2405062"/>
            <a:ext cx="6934200" cy="2657475"/>
          </a:xfrm>
          <a:prstGeom prst="rect">
            <a:avLst/>
          </a:prstGeom>
          <a:noFill/>
          <a:ln w="9525">
            <a:noFill/>
            <a:miter lim="800000"/>
            <a:headEnd/>
            <a:tailEnd/>
          </a:ln>
        </p:spPr>
      </p:pic>
      <p:sp>
        <p:nvSpPr>
          <p:cNvPr id="6" name="Rectangle 5"/>
          <p:cNvSpPr/>
          <p:nvPr/>
        </p:nvSpPr>
        <p:spPr>
          <a:xfrm>
            <a:off x="144016" y="1268760"/>
            <a:ext cx="8820472" cy="648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buFont typeface="Arial" pitchFamily="34" charset="0"/>
              <a:buChar char="•"/>
            </a:pPr>
            <a:r>
              <a:rPr lang="fr-FR" sz="2000" dirty="0" smtClean="0">
                <a:solidFill>
                  <a:schemeClr val="tx1"/>
                </a:solidFill>
                <a:latin typeface="Times New Roman" pitchFamily="18" charset="0"/>
                <a:cs typeface="Times New Roman" pitchFamily="18" charset="0"/>
              </a:rPr>
              <a:t> getCurrentPosition() </a:t>
            </a:r>
            <a:r>
              <a:rPr lang="fr-FR" sz="2000" dirty="0" err="1" smtClean="0">
                <a:solidFill>
                  <a:schemeClr val="tx1"/>
                </a:solidFill>
                <a:latin typeface="Times New Roman" pitchFamily="18" charset="0"/>
                <a:cs typeface="Times New Roman" pitchFamily="18" charset="0"/>
              </a:rPr>
              <a:t>method</a:t>
            </a:r>
            <a:r>
              <a:rPr lang="fr-FR" sz="2000" dirty="0" smtClean="0">
                <a:solidFill>
                  <a:schemeClr val="tx1"/>
                </a:solidFill>
                <a:latin typeface="Times New Roman" pitchFamily="18" charset="0"/>
                <a:cs typeface="Times New Roman" pitchFamily="18" charset="0"/>
              </a:rPr>
              <a:t> sert à indiquer la position de l’utilisateur (exemple1)</a:t>
            </a:r>
          </a:p>
        </p:txBody>
      </p:sp>
      <p:sp>
        <p:nvSpPr>
          <p:cNvPr id="7" name="Titre 1"/>
          <p:cNvSpPr txBox="1">
            <a:spLocks/>
          </p:cNvSpPr>
          <p:nvPr/>
        </p:nvSpPr>
        <p:spPr bwMode="auto">
          <a:xfrm>
            <a:off x="609600" y="4270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4400" b="1" i="0" u="none" strike="noStrike" kern="0" cap="none" spc="0" normalizeH="0" baseline="0" noProof="0" dirty="0" err="1" smtClean="0">
                <a:ln>
                  <a:noFill/>
                </a:ln>
                <a:solidFill>
                  <a:schemeClr val="tx1"/>
                </a:solidFill>
                <a:effectLst/>
                <a:uLnTx/>
                <a:uFillTx/>
                <a:latin typeface="+mj-lt"/>
                <a:ea typeface="+mj-ea"/>
                <a:cs typeface="+mj-cs"/>
              </a:rPr>
              <a:t>Géolocalisation</a:t>
            </a:r>
            <a:r>
              <a:rPr kumimoji="0" lang="fr-FR" sz="4400" b="1" i="0" u="none" strike="noStrike" kern="0" cap="none" spc="0" normalizeH="0" baseline="0" noProof="0" dirty="0" smtClean="0">
                <a:ln>
                  <a:noFill/>
                </a:ln>
                <a:solidFill>
                  <a:schemeClr val="tx1"/>
                </a:solidFill>
                <a:effectLst/>
                <a:uLnTx/>
                <a:uFillTx/>
                <a:latin typeface="+mj-lt"/>
                <a:ea typeface="+mj-ea"/>
                <a:cs typeface="+mj-cs"/>
              </a:rPr>
              <a:t/>
            </a:r>
            <a:br>
              <a:rPr kumimoji="0" lang="fr-FR" sz="4400" b="1" i="0" u="none" strike="noStrike" kern="0" cap="none" spc="0" normalizeH="0" baseline="0" noProof="0" dirty="0" smtClean="0">
                <a:ln>
                  <a:noFill/>
                </a:ln>
                <a:solidFill>
                  <a:schemeClr val="tx1"/>
                </a:solidFill>
                <a:effectLst/>
                <a:uLnTx/>
                <a:uFillTx/>
                <a:latin typeface="+mj-lt"/>
                <a:ea typeface="+mj-ea"/>
                <a:cs typeface="+mj-cs"/>
              </a:rPr>
            </a:br>
            <a:endParaRPr kumimoji="0" lang="fr-FR" sz="4400" b="0"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es-ES" smtClean="0"/>
              <a:t>UP WEB ESPRIT</a:t>
            </a:r>
            <a:endParaRPr lang="es-ES"/>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42</a:t>
            </a:fld>
            <a:endParaRPr lang="es-ES"/>
          </a:p>
        </p:txBody>
      </p:sp>
      <p:sp>
        <p:nvSpPr>
          <p:cNvPr id="6" name="Rectangle 5"/>
          <p:cNvSpPr/>
          <p:nvPr/>
        </p:nvSpPr>
        <p:spPr>
          <a:xfrm>
            <a:off x="179512" y="2636912"/>
            <a:ext cx="8640960" cy="38164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endParaRPr lang="fr-FR" sz="2000" dirty="0" smtClean="0">
              <a:latin typeface="Times New Roman" pitchFamily="18" charset="0"/>
              <a:cs typeface="Times New Roman" pitchFamily="18" charset="0"/>
            </a:endParaRPr>
          </a:p>
          <a:p>
            <a:pPr>
              <a:lnSpc>
                <a:spcPct val="150000"/>
              </a:lnSpc>
            </a:pPr>
            <a:endParaRPr lang="fr-FR" sz="2000" dirty="0" smtClean="0">
              <a:latin typeface="Times New Roman" pitchFamily="18" charset="0"/>
              <a:cs typeface="Times New Roman" pitchFamily="18" charset="0"/>
            </a:endParaRPr>
          </a:p>
          <a:p>
            <a:pPr>
              <a:lnSpc>
                <a:spcPct val="150000"/>
              </a:lnSpc>
            </a:pPr>
            <a:r>
              <a:rPr lang="fr-FR" sz="2000" dirty="0" smtClean="0">
                <a:latin typeface="Times New Roman" pitchFamily="18" charset="0"/>
                <a:cs typeface="Times New Roman" pitchFamily="18" charset="0"/>
              </a:rPr>
              <a:t>&lt;!DOCTYPE html&gt;</a:t>
            </a:r>
          </a:p>
          <a:p>
            <a:pPr>
              <a:lnSpc>
                <a:spcPct val="150000"/>
              </a:lnSpc>
            </a:pPr>
            <a:r>
              <a:rPr lang="fr-FR" sz="2000" dirty="0" smtClean="0">
                <a:latin typeface="Times New Roman" pitchFamily="18" charset="0"/>
                <a:cs typeface="Times New Roman" pitchFamily="18" charset="0"/>
              </a:rPr>
              <a:t>     &lt;html&gt; </a:t>
            </a:r>
          </a:p>
          <a:p>
            <a:pPr>
              <a:lnSpc>
                <a:spcPct val="150000"/>
              </a:lnSpc>
            </a:pPr>
            <a:r>
              <a:rPr lang="fr-FR" sz="2000" dirty="0" smtClean="0">
                <a:latin typeface="Times New Roman" pitchFamily="18" charset="0"/>
                <a:cs typeface="Times New Roman" pitchFamily="18" charset="0"/>
              </a:rPr>
              <a:t>          &lt;body&gt;</a:t>
            </a:r>
          </a:p>
          <a:p>
            <a:pPr>
              <a:lnSpc>
                <a:spcPct val="150000"/>
              </a:lnSpc>
            </a:pPr>
            <a:r>
              <a:rPr lang="fr-FR" sz="2000" dirty="0" smtClean="0">
                <a:latin typeface="Times New Roman" pitchFamily="18" charset="0"/>
                <a:cs typeface="Times New Roman" pitchFamily="18" charset="0"/>
              </a:rPr>
              <a:t>	&lt;p id="</a:t>
            </a:r>
            <a:r>
              <a:rPr lang="fr-FR" sz="2000" dirty="0" err="1" smtClean="0">
                <a:latin typeface="Times New Roman" pitchFamily="18" charset="0"/>
                <a:cs typeface="Times New Roman" pitchFamily="18" charset="0"/>
              </a:rPr>
              <a:t>demo</a:t>
            </a:r>
            <a:r>
              <a:rPr lang="fr-FR" sz="2000" dirty="0" smtClean="0">
                <a:latin typeface="Times New Roman" pitchFamily="18" charset="0"/>
                <a:cs typeface="Times New Roman" pitchFamily="18" charset="0"/>
              </a:rPr>
              <a:t>"&gt;Click the </a:t>
            </a:r>
            <a:r>
              <a:rPr lang="fr-FR" sz="2000" dirty="0" err="1" smtClean="0">
                <a:latin typeface="Times New Roman" pitchFamily="18" charset="0"/>
                <a:cs typeface="Times New Roman" pitchFamily="18" charset="0"/>
              </a:rPr>
              <a:t>button</a:t>
            </a:r>
            <a:r>
              <a:rPr lang="fr-FR" sz="2000" dirty="0" smtClean="0">
                <a:latin typeface="Times New Roman" pitchFamily="18" charset="0"/>
                <a:cs typeface="Times New Roman" pitchFamily="18" charset="0"/>
              </a:rPr>
              <a:t> to </a:t>
            </a:r>
            <a:r>
              <a:rPr lang="fr-FR" sz="2000" dirty="0" err="1" smtClean="0">
                <a:latin typeface="Times New Roman" pitchFamily="18" charset="0"/>
                <a:cs typeface="Times New Roman" pitchFamily="18" charset="0"/>
              </a:rPr>
              <a:t>get</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your</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coordinates</a:t>
            </a:r>
            <a:r>
              <a:rPr lang="fr-FR" sz="2000" dirty="0" smtClean="0">
                <a:latin typeface="Times New Roman" pitchFamily="18" charset="0"/>
                <a:cs typeface="Times New Roman" pitchFamily="18" charset="0"/>
              </a:rPr>
              <a:t>:&lt;/p&gt;</a:t>
            </a:r>
          </a:p>
          <a:p>
            <a:pPr>
              <a:lnSpc>
                <a:spcPct val="150000"/>
              </a:lnSpc>
            </a:pPr>
            <a:r>
              <a:rPr lang="fr-FR" sz="2000" dirty="0" smtClean="0">
                <a:latin typeface="Times New Roman" pitchFamily="18" charset="0"/>
                <a:cs typeface="Times New Roman" pitchFamily="18" charset="0"/>
              </a:rPr>
              <a:t>	&lt;</a:t>
            </a:r>
            <a:r>
              <a:rPr lang="fr-FR" sz="2000" dirty="0" err="1" smtClean="0">
                <a:latin typeface="Times New Roman" pitchFamily="18" charset="0"/>
                <a:cs typeface="Times New Roman" pitchFamily="18" charset="0"/>
              </a:rPr>
              <a:t>button</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onclick</a:t>
            </a:r>
            <a:r>
              <a:rPr lang="fr-FR" sz="2000" dirty="0" smtClean="0">
                <a:latin typeface="Times New Roman" pitchFamily="18" charset="0"/>
                <a:cs typeface="Times New Roman" pitchFamily="18" charset="0"/>
              </a:rPr>
              <a:t>="</a:t>
            </a:r>
            <a:r>
              <a:rPr lang="fr-FR" sz="2000" dirty="0" err="1" smtClean="0">
                <a:latin typeface="Times New Roman" pitchFamily="18" charset="0"/>
                <a:cs typeface="Times New Roman" pitchFamily="18" charset="0"/>
              </a:rPr>
              <a:t>getLocation</a:t>
            </a:r>
            <a:r>
              <a:rPr lang="fr-FR" sz="2000" dirty="0" smtClean="0">
                <a:latin typeface="Times New Roman" pitchFamily="18" charset="0"/>
                <a:cs typeface="Times New Roman" pitchFamily="18" charset="0"/>
              </a:rPr>
              <a:t>()"&gt; </a:t>
            </a:r>
            <a:r>
              <a:rPr lang="fr-FR" sz="2000" dirty="0" err="1" smtClean="0">
                <a:latin typeface="Times New Roman" pitchFamily="18" charset="0"/>
                <a:cs typeface="Times New Roman" pitchFamily="18" charset="0"/>
              </a:rPr>
              <a:t>Try</a:t>
            </a:r>
            <a:r>
              <a:rPr lang="fr-FR" sz="2000" dirty="0" smtClean="0">
                <a:latin typeface="Times New Roman" pitchFamily="18" charset="0"/>
                <a:cs typeface="Times New Roman" pitchFamily="18" charset="0"/>
              </a:rPr>
              <a:t> It &lt;/</a:t>
            </a:r>
            <a:r>
              <a:rPr lang="fr-FR" sz="2000" dirty="0" err="1" smtClean="0">
                <a:latin typeface="Times New Roman" pitchFamily="18" charset="0"/>
                <a:cs typeface="Times New Roman" pitchFamily="18" charset="0"/>
              </a:rPr>
              <a:t>button</a:t>
            </a:r>
            <a:r>
              <a:rPr lang="fr-FR" sz="2000" dirty="0" smtClean="0">
                <a:latin typeface="Times New Roman" pitchFamily="18" charset="0"/>
                <a:cs typeface="Times New Roman" pitchFamily="18" charset="0"/>
              </a:rPr>
              <a:t>&gt;</a:t>
            </a:r>
          </a:p>
          <a:p>
            <a:pPr>
              <a:lnSpc>
                <a:spcPct val="150000"/>
              </a:lnSpc>
            </a:pPr>
            <a:r>
              <a:rPr lang="fr-FR" sz="2000" dirty="0" smtClean="0">
                <a:solidFill>
                  <a:schemeClr val="tx1"/>
                </a:solidFill>
                <a:latin typeface="Times New Roman" pitchFamily="18" charset="0"/>
                <a:cs typeface="Times New Roman" pitchFamily="18" charset="0"/>
              </a:rPr>
              <a:t>&lt;/body&gt; </a:t>
            </a:r>
          </a:p>
          <a:p>
            <a:pPr>
              <a:lnSpc>
                <a:spcPct val="150000"/>
              </a:lnSpc>
            </a:pPr>
            <a:r>
              <a:rPr lang="fr-FR" sz="2000" dirty="0" smtClean="0">
                <a:solidFill>
                  <a:schemeClr val="tx1"/>
                </a:solidFill>
                <a:latin typeface="Times New Roman" pitchFamily="18" charset="0"/>
                <a:cs typeface="Times New Roman" pitchFamily="18" charset="0"/>
              </a:rPr>
              <a:t>&lt;script&gt;//A faire……………………………&lt;/script&gt;</a:t>
            </a:r>
          </a:p>
          <a:p>
            <a:pPr>
              <a:lnSpc>
                <a:spcPct val="150000"/>
              </a:lnSpc>
            </a:pPr>
            <a:r>
              <a:rPr lang="fr-FR" sz="2000" dirty="0" smtClean="0">
                <a:solidFill>
                  <a:schemeClr val="tx1"/>
                </a:solidFill>
                <a:latin typeface="Times New Roman" pitchFamily="18" charset="0"/>
                <a:cs typeface="Times New Roman" pitchFamily="18" charset="0"/>
              </a:rPr>
              <a:t>&lt;/html&gt;</a:t>
            </a:r>
          </a:p>
          <a:p>
            <a:pPr>
              <a:lnSpc>
                <a:spcPct val="150000"/>
              </a:lnSpc>
            </a:pPr>
            <a:endParaRPr lang="fr-FR" sz="2000" dirty="0" smtClean="0">
              <a:latin typeface="Times New Roman" pitchFamily="18" charset="0"/>
              <a:cs typeface="Times New Roman" pitchFamily="18" charset="0"/>
            </a:endParaRPr>
          </a:p>
          <a:p>
            <a:pPr>
              <a:lnSpc>
                <a:spcPct val="150000"/>
              </a:lnSpc>
            </a:pPr>
            <a:endParaRPr lang="fr-FR" dirty="0"/>
          </a:p>
        </p:txBody>
      </p:sp>
      <p:sp>
        <p:nvSpPr>
          <p:cNvPr id="7" name="Rectangle 6"/>
          <p:cNvSpPr/>
          <p:nvPr/>
        </p:nvSpPr>
        <p:spPr>
          <a:xfrm>
            <a:off x="251520" y="1988840"/>
            <a:ext cx="8496944" cy="50405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fr-FR" b="1" dirty="0" smtClean="0">
                <a:solidFill>
                  <a:schemeClr val="tx1"/>
                </a:solidFill>
              </a:rPr>
              <a:t>EXEMPLE BASIQUE</a:t>
            </a:r>
            <a:endParaRPr lang="fr-FR" b="1" dirty="0">
              <a:solidFill>
                <a:schemeClr val="tx1"/>
              </a:solidFill>
            </a:endParaRPr>
          </a:p>
        </p:txBody>
      </p:sp>
      <p:sp>
        <p:nvSpPr>
          <p:cNvPr id="9" name="Titre 1"/>
          <p:cNvSpPr txBox="1">
            <a:spLocks/>
          </p:cNvSpPr>
          <p:nvPr/>
        </p:nvSpPr>
        <p:spPr bwMode="auto">
          <a:xfrm>
            <a:off x="609600" y="4270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4400" b="1" i="0" u="none" strike="noStrike" kern="0" cap="none" spc="0" normalizeH="0" baseline="0" noProof="0" dirty="0" err="1" smtClean="0">
                <a:ln>
                  <a:noFill/>
                </a:ln>
                <a:solidFill>
                  <a:schemeClr val="tx1"/>
                </a:solidFill>
                <a:effectLst/>
                <a:uLnTx/>
                <a:uFillTx/>
                <a:latin typeface="+mj-lt"/>
                <a:ea typeface="+mj-ea"/>
                <a:cs typeface="+mj-cs"/>
              </a:rPr>
              <a:t>Géolocalisation</a:t>
            </a:r>
            <a:r>
              <a:rPr kumimoji="0" lang="fr-FR" sz="4400" b="1" i="0" u="none" strike="noStrike" kern="0" cap="none" spc="0" normalizeH="0" baseline="0" noProof="0" dirty="0" smtClean="0">
                <a:ln>
                  <a:noFill/>
                </a:ln>
                <a:solidFill>
                  <a:schemeClr val="tx1"/>
                </a:solidFill>
                <a:effectLst/>
                <a:uLnTx/>
                <a:uFillTx/>
                <a:latin typeface="+mj-lt"/>
                <a:ea typeface="+mj-ea"/>
                <a:cs typeface="+mj-cs"/>
              </a:rPr>
              <a:t/>
            </a:r>
            <a:br>
              <a:rPr kumimoji="0" lang="fr-FR" sz="4400" b="1" i="0" u="none" strike="noStrike" kern="0" cap="none" spc="0" normalizeH="0" baseline="0" noProof="0" dirty="0" smtClean="0">
                <a:ln>
                  <a:noFill/>
                </a:ln>
                <a:solidFill>
                  <a:schemeClr val="tx1"/>
                </a:solidFill>
                <a:effectLst/>
                <a:uLnTx/>
                <a:uFillTx/>
                <a:latin typeface="+mj-lt"/>
                <a:ea typeface="+mj-ea"/>
                <a:cs typeface="+mj-cs"/>
              </a:rPr>
            </a:br>
            <a:endParaRPr kumimoji="0" lang="fr-FR" sz="4400" b="0"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es-ES" smtClean="0"/>
              <a:t>UP WEB ESPRIT</a:t>
            </a:r>
            <a:endParaRPr lang="es-ES"/>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43</a:t>
            </a:fld>
            <a:endParaRPr lang="es-ES"/>
          </a:p>
        </p:txBody>
      </p:sp>
      <p:sp>
        <p:nvSpPr>
          <p:cNvPr id="3" name="Espace réservé du contenu 2"/>
          <p:cNvSpPr>
            <a:spLocks noGrp="1"/>
          </p:cNvSpPr>
          <p:nvPr>
            <p:ph sz="quarter" idx="1"/>
          </p:nvPr>
        </p:nvSpPr>
        <p:spPr/>
        <p:txBody>
          <a:bodyPr/>
          <a:lstStyle/>
          <a:p>
            <a:endParaRPr lang="fr-FR"/>
          </a:p>
        </p:txBody>
      </p:sp>
      <p:sp>
        <p:nvSpPr>
          <p:cNvPr id="6" name="Rectangle 5"/>
          <p:cNvSpPr/>
          <p:nvPr/>
        </p:nvSpPr>
        <p:spPr>
          <a:xfrm>
            <a:off x="251520" y="1412776"/>
            <a:ext cx="8892480" cy="47525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just">
              <a:lnSpc>
                <a:spcPct val="150000"/>
              </a:lnSpc>
            </a:pPr>
            <a:r>
              <a:rPr lang="fr-FR" b="1" dirty="0" smtClean="0">
                <a:solidFill>
                  <a:srgbClr val="C00000"/>
                </a:solidFill>
                <a:latin typeface="Times New Roman" pitchFamily="18" charset="0"/>
                <a:cs typeface="Times New Roman" pitchFamily="18" charset="0"/>
              </a:rPr>
              <a:t>&lt;script&gt;    </a:t>
            </a:r>
          </a:p>
          <a:p>
            <a:pPr algn="just">
              <a:lnSpc>
                <a:spcPct val="150000"/>
              </a:lnSpc>
            </a:pPr>
            <a:r>
              <a:rPr lang="fr-FR" dirty="0" smtClean="0">
                <a:solidFill>
                  <a:schemeClr val="tx1"/>
                </a:solidFill>
                <a:latin typeface="Times New Roman" pitchFamily="18" charset="0"/>
                <a:cs typeface="Times New Roman" pitchFamily="18" charset="0"/>
              </a:rPr>
              <a:t> </a:t>
            </a:r>
            <a:r>
              <a:rPr lang="fr-FR" b="1" dirty="0" smtClean="0">
                <a:solidFill>
                  <a:schemeClr val="tx1"/>
                </a:solidFill>
                <a:latin typeface="Times New Roman" pitchFamily="18" charset="0"/>
                <a:cs typeface="Times New Roman" pitchFamily="18" charset="0"/>
              </a:rPr>
              <a:t>var x=</a:t>
            </a:r>
            <a:r>
              <a:rPr lang="fr-FR" b="1" dirty="0" err="1" smtClean="0">
                <a:solidFill>
                  <a:schemeClr val="tx1"/>
                </a:solidFill>
                <a:latin typeface="Times New Roman" pitchFamily="18" charset="0"/>
                <a:cs typeface="Times New Roman" pitchFamily="18" charset="0"/>
              </a:rPr>
              <a:t>document.getElementById</a:t>
            </a:r>
            <a:r>
              <a:rPr lang="fr-FR" b="1" dirty="0" smtClean="0">
                <a:solidFill>
                  <a:schemeClr val="tx1"/>
                </a:solidFill>
                <a:latin typeface="Times New Roman" pitchFamily="18" charset="0"/>
                <a:cs typeface="Times New Roman" pitchFamily="18" charset="0"/>
              </a:rPr>
              <a:t> ("</a:t>
            </a:r>
            <a:r>
              <a:rPr lang="fr-FR" b="1" dirty="0" err="1" smtClean="0">
                <a:solidFill>
                  <a:schemeClr val="tx1"/>
                </a:solidFill>
                <a:latin typeface="Times New Roman" pitchFamily="18" charset="0"/>
                <a:cs typeface="Times New Roman" pitchFamily="18" charset="0"/>
              </a:rPr>
              <a:t>demo</a:t>
            </a:r>
            <a:r>
              <a:rPr lang="fr-FR" b="1" dirty="0" smtClean="0">
                <a:solidFill>
                  <a:schemeClr val="tx1"/>
                </a:solidFill>
                <a:latin typeface="Times New Roman" pitchFamily="18" charset="0"/>
                <a:cs typeface="Times New Roman" pitchFamily="18" charset="0"/>
              </a:rPr>
              <a:t>");</a:t>
            </a:r>
          </a:p>
          <a:p>
            <a:pPr algn="just">
              <a:lnSpc>
                <a:spcPct val="150000"/>
              </a:lnSpc>
            </a:pPr>
            <a:endParaRPr lang="fr-FR" dirty="0" smtClean="0">
              <a:solidFill>
                <a:schemeClr val="tx1"/>
              </a:solidFill>
              <a:latin typeface="Times New Roman" pitchFamily="18" charset="0"/>
              <a:cs typeface="Times New Roman" pitchFamily="18" charset="0"/>
            </a:endParaRPr>
          </a:p>
          <a:p>
            <a:pPr algn="just">
              <a:lnSpc>
                <a:spcPct val="150000"/>
              </a:lnSpc>
            </a:pPr>
            <a:endParaRPr lang="fr-FR" dirty="0" smtClean="0">
              <a:solidFill>
                <a:schemeClr val="tx1"/>
              </a:solidFill>
              <a:latin typeface="Times New Roman" pitchFamily="18" charset="0"/>
              <a:cs typeface="Times New Roman" pitchFamily="18" charset="0"/>
            </a:endParaRPr>
          </a:p>
          <a:p>
            <a:pPr algn="just">
              <a:lnSpc>
                <a:spcPct val="150000"/>
              </a:lnSpc>
            </a:pPr>
            <a:endParaRPr lang="fr-FR" dirty="0" smtClean="0">
              <a:solidFill>
                <a:schemeClr val="tx1"/>
              </a:solidFill>
              <a:latin typeface="Times New Roman" pitchFamily="18" charset="0"/>
              <a:cs typeface="Times New Roman" pitchFamily="18" charset="0"/>
            </a:endParaRPr>
          </a:p>
          <a:p>
            <a:pPr algn="just">
              <a:lnSpc>
                <a:spcPct val="150000"/>
              </a:lnSpc>
            </a:pPr>
            <a:endParaRPr lang="fr-FR" dirty="0" smtClean="0">
              <a:solidFill>
                <a:schemeClr val="tx1"/>
              </a:solidFill>
              <a:latin typeface="Times New Roman" pitchFamily="18" charset="0"/>
              <a:cs typeface="Times New Roman" pitchFamily="18" charset="0"/>
            </a:endParaRPr>
          </a:p>
          <a:p>
            <a:pPr algn="just">
              <a:lnSpc>
                <a:spcPct val="150000"/>
              </a:lnSpc>
            </a:pPr>
            <a:endParaRPr lang="fr-FR" dirty="0" smtClean="0">
              <a:solidFill>
                <a:schemeClr val="tx1"/>
              </a:solidFill>
              <a:latin typeface="Times New Roman" pitchFamily="18" charset="0"/>
              <a:cs typeface="Times New Roman" pitchFamily="18" charset="0"/>
            </a:endParaRPr>
          </a:p>
          <a:p>
            <a:pPr algn="just">
              <a:lnSpc>
                <a:spcPct val="150000"/>
              </a:lnSpc>
            </a:pPr>
            <a:endParaRPr lang="fr-FR" dirty="0" smtClean="0">
              <a:solidFill>
                <a:schemeClr val="tx1"/>
              </a:solidFill>
              <a:latin typeface="Times New Roman" pitchFamily="18" charset="0"/>
              <a:cs typeface="Times New Roman" pitchFamily="18" charset="0"/>
            </a:endParaRPr>
          </a:p>
          <a:p>
            <a:pPr algn="just">
              <a:lnSpc>
                <a:spcPct val="150000"/>
              </a:lnSpc>
            </a:pPr>
            <a:endParaRPr lang="fr-FR" dirty="0" smtClean="0">
              <a:solidFill>
                <a:schemeClr val="tx1"/>
              </a:solidFill>
              <a:latin typeface="Times New Roman" pitchFamily="18" charset="0"/>
              <a:cs typeface="Times New Roman" pitchFamily="18" charset="0"/>
            </a:endParaRPr>
          </a:p>
          <a:p>
            <a:pPr algn="just">
              <a:lnSpc>
                <a:spcPct val="150000"/>
              </a:lnSpc>
            </a:pPr>
            <a:endParaRPr lang="fr-FR" dirty="0" smtClean="0">
              <a:solidFill>
                <a:schemeClr val="tx1"/>
              </a:solidFill>
              <a:latin typeface="Times New Roman" pitchFamily="18" charset="0"/>
              <a:cs typeface="Times New Roman" pitchFamily="18" charset="0"/>
            </a:endParaRPr>
          </a:p>
          <a:p>
            <a:pPr algn="just">
              <a:lnSpc>
                <a:spcPct val="150000"/>
              </a:lnSpc>
            </a:pPr>
            <a:r>
              <a:rPr lang="fr-FR" b="1" dirty="0" smtClean="0">
                <a:solidFill>
                  <a:srgbClr val="C00000"/>
                </a:solidFill>
                <a:latin typeface="Times New Roman" pitchFamily="18" charset="0"/>
                <a:cs typeface="Times New Roman" pitchFamily="18" charset="0"/>
              </a:rPr>
              <a:t>&lt;/script&gt;</a:t>
            </a:r>
          </a:p>
        </p:txBody>
      </p:sp>
      <p:sp>
        <p:nvSpPr>
          <p:cNvPr id="7" name="Rectangle 6"/>
          <p:cNvSpPr/>
          <p:nvPr/>
        </p:nvSpPr>
        <p:spPr>
          <a:xfrm>
            <a:off x="395536" y="4365104"/>
            <a:ext cx="8136904" cy="1152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lnSpc>
                <a:spcPct val="150000"/>
              </a:lnSpc>
            </a:pPr>
            <a:r>
              <a:rPr lang="fr-FR" dirty="0" smtClean="0">
                <a:solidFill>
                  <a:schemeClr val="tx1"/>
                </a:solidFill>
                <a:latin typeface="Times New Roman" pitchFamily="18" charset="0"/>
                <a:cs typeface="Times New Roman" pitchFamily="18" charset="0"/>
              </a:rPr>
              <a:t>function </a:t>
            </a:r>
            <a:r>
              <a:rPr lang="fr-FR" dirty="0" err="1" smtClean="0">
                <a:solidFill>
                  <a:schemeClr val="tx1"/>
                </a:solidFill>
                <a:latin typeface="Times New Roman" pitchFamily="18" charset="0"/>
                <a:cs typeface="Times New Roman" pitchFamily="18" charset="0"/>
              </a:rPr>
              <a:t>showPosition</a:t>
            </a:r>
            <a:r>
              <a:rPr lang="fr-FR" dirty="0" smtClean="0">
                <a:solidFill>
                  <a:schemeClr val="tx1"/>
                </a:solidFill>
                <a:latin typeface="Times New Roman" pitchFamily="18" charset="0"/>
                <a:cs typeface="Times New Roman" pitchFamily="18" charset="0"/>
              </a:rPr>
              <a:t> (position)  </a:t>
            </a:r>
          </a:p>
          <a:p>
            <a:pPr algn="just">
              <a:lnSpc>
                <a:spcPct val="150000"/>
              </a:lnSpc>
            </a:pPr>
            <a:r>
              <a:rPr lang="fr-FR" dirty="0" smtClean="0">
                <a:solidFill>
                  <a:schemeClr val="tx1"/>
                </a:solidFill>
                <a:latin typeface="Times New Roman" pitchFamily="18" charset="0"/>
                <a:cs typeface="Times New Roman" pitchFamily="18" charset="0"/>
              </a:rPr>
              <a:t>{ </a:t>
            </a:r>
            <a:r>
              <a:rPr lang="fr-FR" dirty="0" err="1" smtClean="0">
                <a:solidFill>
                  <a:schemeClr val="tx1"/>
                </a:solidFill>
                <a:latin typeface="Times New Roman" pitchFamily="18" charset="0"/>
                <a:cs typeface="Times New Roman" pitchFamily="18" charset="0"/>
              </a:rPr>
              <a:t>x.innerHTML</a:t>
            </a:r>
            <a:r>
              <a:rPr lang="fr-FR" dirty="0" smtClean="0">
                <a:solidFill>
                  <a:schemeClr val="tx1"/>
                </a:solidFill>
                <a:latin typeface="Times New Roman" pitchFamily="18" charset="0"/>
                <a:cs typeface="Times New Roman" pitchFamily="18" charset="0"/>
              </a:rPr>
              <a:t>="Latitude: " + </a:t>
            </a:r>
            <a:r>
              <a:rPr lang="fr-FR" dirty="0" err="1" smtClean="0">
                <a:solidFill>
                  <a:schemeClr val="tx1"/>
                </a:solidFill>
                <a:latin typeface="Times New Roman" pitchFamily="18" charset="0"/>
                <a:cs typeface="Times New Roman" pitchFamily="18" charset="0"/>
              </a:rPr>
              <a:t>position.coords.latitude</a:t>
            </a:r>
            <a:r>
              <a:rPr lang="fr-FR" dirty="0" smtClean="0">
                <a:solidFill>
                  <a:schemeClr val="tx1"/>
                </a:solidFill>
                <a:latin typeface="Times New Roman" pitchFamily="18" charset="0"/>
                <a:cs typeface="Times New Roman" pitchFamily="18" charset="0"/>
              </a:rPr>
              <a:t> +  "&lt;</a:t>
            </a:r>
            <a:r>
              <a:rPr lang="fr-FR" dirty="0" err="1" smtClean="0">
                <a:solidFill>
                  <a:schemeClr val="tx1"/>
                </a:solidFill>
                <a:latin typeface="Times New Roman" pitchFamily="18" charset="0"/>
                <a:cs typeface="Times New Roman" pitchFamily="18" charset="0"/>
              </a:rPr>
              <a:t>br</a:t>
            </a:r>
            <a:r>
              <a:rPr lang="fr-FR" dirty="0" smtClean="0">
                <a:solidFill>
                  <a:schemeClr val="tx1"/>
                </a:solidFill>
                <a:latin typeface="Times New Roman" pitchFamily="18" charset="0"/>
                <a:cs typeface="Times New Roman" pitchFamily="18" charset="0"/>
              </a:rPr>
              <a:t>&gt;Longitude: " + </a:t>
            </a:r>
            <a:r>
              <a:rPr lang="fr-FR" dirty="0" err="1" smtClean="0">
                <a:solidFill>
                  <a:schemeClr val="tx1"/>
                </a:solidFill>
                <a:latin typeface="Times New Roman" pitchFamily="18" charset="0"/>
                <a:cs typeface="Times New Roman" pitchFamily="18" charset="0"/>
              </a:rPr>
              <a:t>position.coords.longitude</a:t>
            </a:r>
            <a:r>
              <a:rPr lang="fr-FR" dirty="0" smtClean="0">
                <a:solidFill>
                  <a:schemeClr val="tx1"/>
                </a:solidFill>
                <a:latin typeface="Times New Roman" pitchFamily="18" charset="0"/>
                <a:cs typeface="Times New Roman" pitchFamily="18" charset="0"/>
              </a:rPr>
              <a:t>; }  </a:t>
            </a:r>
          </a:p>
        </p:txBody>
      </p:sp>
      <p:sp>
        <p:nvSpPr>
          <p:cNvPr id="8" name="Rectangle 7"/>
          <p:cNvSpPr/>
          <p:nvPr/>
        </p:nvSpPr>
        <p:spPr>
          <a:xfrm>
            <a:off x="395536" y="2420888"/>
            <a:ext cx="8136904" cy="16561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lnSpc>
                <a:spcPct val="150000"/>
              </a:lnSpc>
            </a:pPr>
            <a:r>
              <a:rPr lang="fr-FR" dirty="0" smtClean="0">
                <a:solidFill>
                  <a:schemeClr val="tx1"/>
                </a:solidFill>
                <a:latin typeface="Times New Roman" pitchFamily="18" charset="0"/>
                <a:cs typeface="Times New Roman" pitchFamily="18" charset="0"/>
              </a:rPr>
              <a:t>function </a:t>
            </a:r>
            <a:r>
              <a:rPr lang="fr-FR" dirty="0" err="1" smtClean="0">
                <a:solidFill>
                  <a:schemeClr val="tx1"/>
                </a:solidFill>
                <a:latin typeface="Times New Roman" pitchFamily="18" charset="0"/>
                <a:cs typeface="Times New Roman" pitchFamily="18" charset="0"/>
              </a:rPr>
              <a:t>getLocation</a:t>
            </a:r>
            <a:r>
              <a:rPr lang="fr-FR" dirty="0" smtClean="0">
                <a:solidFill>
                  <a:schemeClr val="tx1"/>
                </a:solidFill>
                <a:latin typeface="Times New Roman" pitchFamily="18" charset="0"/>
                <a:cs typeface="Times New Roman" pitchFamily="18" charset="0"/>
              </a:rPr>
              <a:t>()  </a:t>
            </a:r>
          </a:p>
          <a:p>
            <a:pPr algn="just">
              <a:lnSpc>
                <a:spcPct val="150000"/>
              </a:lnSpc>
            </a:pPr>
            <a:r>
              <a:rPr lang="fr-FR" dirty="0" smtClean="0">
                <a:solidFill>
                  <a:schemeClr val="tx1"/>
                </a:solidFill>
                <a:latin typeface="Times New Roman" pitchFamily="18" charset="0"/>
                <a:cs typeface="Times New Roman" pitchFamily="18" charset="0"/>
              </a:rPr>
              <a:t>{ if (</a:t>
            </a:r>
            <a:r>
              <a:rPr lang="fr-FR" dirty="0" err="1" smtClean="0">
                <a:solidFill>
                  <a:schemeClr val="tx1"/>
                </a:solidFill>
                <a:latin typeface="Times New Roman" pitchFamily="18" charset="0"/>
                <a:cs typeface="Times New Roman" pitchFamily="18" charset="0"/>
              </a:rPr>
              <a:t>navigator.geolocation</a:t>
            </a:r>
            <a:r>
              <a:rPr lang="fr-FR" dirty="0" smtClean="0">
                <a:solidFill>
                  <a:schemeClr val="tx1"/>
                </a:solidFill>
                <a:latin typeface="Times New Roman" pitchFamily="18" charset="0"/>
                <a:cs typeface="Times New Roman" pitchFamily="18" charset="0"/>
              </a:rPr>
              <a:t>)</a:t>
            </a:r>
          </a:p>
          <a:p>
            <a:pPr algn="just">
              <a:lnSpc>
                <a:spcPct val="150000"/>
              </a:lnSpc>
            </a:pPr>
            <a:r>
              <a:rPr lang="fr-FR" dirty="0" smtClean="0">
                <a:solidFill>
                  <a:schemeClr val="tx1"/>
                </a:solidFill>
                <a:latin typeface="Times New Roman" pitchFamily="18" charset="0"/>
                <a:cs typeface="Times New Roman" pitchFamily="18" charset="0"/>
              </a:rPr>
              <a:t>    {  </a:t>
            </a:r>
            <a:r>
              <a:rPr lang="fr-FR" dirty="0" err="1" smtClean="0">
                <a:solidFill>
                  <a:schemeClr val="tx1"/>
                </a:solidFill>
                <a:latin typeface="Times New Roman" pitchFamily="18" charset="0"/>
                <a:cs typeface="Times New Roman" pitchFamily="18" charset="0"/>
              </a:rPr>
              <a:t>navigator.geolocation.getCurrentPosition</a:t>
            </a:r>
            <a:r>
              <a:rPr lang="fr-FR" dirty="0" smtClean="0">
                <a:solidFill>
                  <a:schemeClr val="tx1"/>
                </a:solidFill>
                <a:latin typeface="Times New Roman" pitchFamily="18" charset="0"/>
                <a:cs typeface="Times New Roman" pitchFamily="18" charset="0"/>
              </a:rPr>
              <a:t>(</a:t>
            </a:r>
            <a:r>
              <a:rPr lang="fr-FR" dirty="0" err="1" smtClean="0">
                <a:solidFill>
                  <a:schemeClr val="tx1"/>
                </a:solidFill>
                <a:latin typeface="Times New Roman" pitchFamily="18" charset="0"/>
                <a:cs typeface="Times New Roman" pitchFamily="18" charset="0"/>
              </a:rPr>
              <a:t>showPosition</a:t>
            </a:r>
            <a:r>
              <a:rPr lang="fr-FR" dirty="0" smtClean="0">
                <a:solidFill>
                  <a:schemeClr val="tx1"/>
                </a:solidFill>
                <a:latin typeface="Times New Roman" pitchFamily="18" charset="0"/>
                <a:cs typeface="Times New Roman" pitchFamily="18" charset="0"/>
              </a:rPr>
              <a:t>); }</a:t>
            </a:r>
          </a:p>
          <a:p>
            <a:pPr algn="just">
              <a:lnSpc>
                <a:spcPct val="150000"/>
              </a:lnSpc>
            </a:pPr>
            <a:r>
              <a:rPr lang="fr-FR" dirty="0" smtClean="0">
                <a:solidFill>
                  <a:schemeClr val="tx1"/>
                </a:solidFill>
                <a:latin typeface="Times New Roman" pitchFamily="18" charset="0"/>
                <a:cs typeface="Times New Roman" pitchFamily="18" charset="0"/>
              </a:rPr>
              <a:t>  </a:t>
            </a:r>
            <a:r>
              <a:rPr lang="fr-FR" dirty="0" err="1" smtClean="0">
                <a:solidFill>
                  <a:schemeClr val="tx1"/>
                </a:solidFill>
                <a:latin typeface="Times New Roman" pitchFamily="18" charset="0"/>
                <a:cs typeface="Times New Roman" pitchFamily="18" charset="0"/>
              </a:rPr>
              <a:t>else</a:t>
            </a:r>
            <a:r>
              <a:rPr lang="fr-FR" dirty="0" smtClean="0">
                <a:solidFill>
                  <a:schemeClr val="tx1"/>
                </a:solidFill>
                <a:latin typeface="Times New Roman" pitchFamily="18" charset="0"/>
                <a:cs typeface="Times New Roman" pitchFamily="18" charset="0"/>
              </a:rPr>
              <a:t>  {</a:t>
            </a:r>
            <a:r>
              <a:rPr lang="fr-FR" dirty="0" err="1" smtClean="0">
                <a:solidFill>
                  <a:schemeClr val="tx1"/>
                </a:solidFill>
                <a:latin typeface="Times New Roman" pitchFamily="18" charset="0"/>
                <a:cs typeface="Times New Roman" pitchFamily="18" charset="0"/>
              </a:rPr>
              <a:t>x.innerHTML</a:t>
            </a:r>
            <a:r>
              <a:rPr lang="fr-FR" dirty="0" smtClean="0">
                <a:solidFill>
                  <a:schemeClr val="tx1"/>
                </a:solidFill>
                <a:latin typeface="Times New Roman" pitchFamily="18" charset="0"/>
                <a:cs typeface="Times New Roman" pitchFamily="18" charset="0"/>
              </a:rPr>
              <a:t>="</a:t>
            </a:r>
            <a:r>
              <a:rPr lang="fr-FR" dirty="0" err="1" smtClean="0">
                <a:solidFill>
                  <a:schemeClr val="tx1"/>
                </a:solidFill>
                <a:latin typeface="Times New Roman" pitchFamily="18" charset="0"/>
                <a:cs typeface="Times New Roman" pitchFamily="18" charset="0"/>
              </a:rPr>
              <a:t>Geolocation</a:t>
            </a:r>
            <a:r>
              <a:rPr lang="fr-FR" dirty="0" smtClean="0">
                <a:solidFill>
                  <a:schemeClr val="tx1"/>
                </a:solidFill>
                <a:latin typeface="Times New Roman" pitchFamily="18" charset="0"/>
                <a:cs typeface="Times New Roman" pitchFamily="18" charset="0"/>
              </a:rPr>
              <a:t> </a:t>
            </a:r>
            <a:r>
              <a:rPr lang="fr-FR" dirty="0" err="1" smtClean="0">
                <a:solidFill>
                  <a:schemeClr val="tx1"/>
                </a:solidFill>
                <a:latin typeface="Times New Roman" pitchFamily="18" charset="0"/>
                <a:cs typeface="Times New Roman" pitchFamily="18" charset="0"/>
              </a:rPr>
              <a:t>is</a:t>
            </a:r>
            <a:r>
              <a:rPr lang="fr-FR" dirty="0" smtClean="0">
                <a:solidFill>
                  <a:schemeClr val="tx1"/>
                </a:solidFill>
                <a:latin typeface="Times New Roman" pitchFamily="18" charset="0"/>
                <a:cs typeface="Times New Roman" pitchFamily="18" charset="0"/>
              </a:rPr>
              <a:t> not </a:t>
            </a:r>
            <a:r>
              <a:rPr lang="fr-FR" dirty="0" err="1" smtClean="0">
                <a:solidFill>
                  <a:schemeClr val="tx1"/>
                </a:solidFill>
                <a:latin typeface="Times New Roman" pitchFamily="18" charset="0"/>
                <a:cs typeface="Times New Roman" pitchFamily="18" charset="0"/>
              </a:rPr>
              <a:t>supported</a:t>
            </a:r>
            <a:r>
              <a:rPr lang="fr-FR" dirty="0" smtClean="0">
                <a:solidFill>
                  <a:schemeClr val="tx1"/>
                </a:solidFill>
                <a:latin typeface="Times New Roman" pitchFamily="18" charset="0"/>
                <a:cs typeface="Times New Roman" pitchFamily="18" charset="0"/>
              </a:rPr>
              <a:t> by </a:t>
            </a:r>
            <a:r>
              <a:rPr lang="fr-FR" dirty="0" err="1" smtClean="0">
                <a:solidFill>
                  <a:schemeClr val="tx1"/>
                </a:solidFill>
                <a:latin typeface="Times New Roman" pitchFamily="18" charset="0"/>
                <a:cs typeface="Times New Roman" pitchFamily="18" charset="0"/>
              </a:rPr>
              <a:t>this</a:t>
            </a:r>
            <a:r>
              <a:rPr lang="fr-FR" dirty="0" smtClean="0">
                <a:solidFill>
                  <a:schemeClr val="tx1"/>
                </a:solidFill>
                <a:latin typeface="Times New Roman" pitchFamily="18" charset="0"/>
                <a:cs typeface="Times New Roman" pitchFamily="18" charset="0"/>
              </a:rPr>
              <a:t> browser.";}  }</a:t>
            </a:r>
          </a:p>
        </p:txBody>
      </p:sp>
      <p:sp>
        <p:nvSpPr>
          <p:cNvPr id="9" name="Titre 1"/>
          <p:cNvSpPr txBox="1">
            <a:spLocks/>
          </p:cNvSpPr>
          <p:nvPr/>
        </p:nvSpPr>
        <p:spPr bwMode="auto">
          <a:xfrm>
            <a:off x="609600" y="4270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4400" b="1" i="0" u="none" strike="noStrike" kern="0" cap="none" spc="0" normalizeH="0" baseline="0" noProof="0" dirty="0" err="1" smtClean="0">
                <a:ln>
                  <a:noFill/>
                </a:ln>
                <a:solidFill>
                  <a:schemeClr val="tx1"/>
                </a:solidFill>
                <a:effectLst/>
                <a:uLnTx/>
                <a:uFillTx/>
                <a:latin typeface="+mj-lt"/>
                <a:ea typeface="+mj-ea"/>
                <a:cs typeface="+mj-cs"/>
              </a:rPr>
              <a:t>Géolocalisation</a:t>
            </a:r>
            <a:r>
              <a:rPr kumimoji="0" lang="fr-FR" sz="4400" b="1" i="0" u="none" strike="noStrike" kern="0" cap="none" spc="0" normalizeH="0" baseline="0" noProof="0" dirty="0" smtClean="0">
                <a:ln>
                  <a:noFill/>
                </a:ln>
                <a:solidFill>
                  <a:schemeClr val="tx1"/>
                </a:solidFill>
                <a:effectLst/>
                <a:uLnTx/>
                <a:uFillTx/>
                <a:latin typeface="+mj-lt"/>
                <a:ea typeface="+mj-ea"/>
                <a:cs typeface="+mj-cs"/>
              </a:rPr>
              <a:t/>
            </a:r>
            <a:br>
              <a:rPr kumimoji="0" lang="fr-FR" sz="4400" b="1" i="0" u="none" strike="noStrike" kern="0" cap="none" spc="0" normalizeH="0" baseline="0" noProof="0" dirty="0" smtClean="0">
                <a:ln>
                  <a:noFill/>
                </a:ln>
                <a:solidFill>
                  <a:schemeClr val="tx1"/>
                </a:solidFill>
                <a:effectLst/>
                <a:uLnTx/>
                <a:uFillTx/>
                <a:latin typeface="+mj-lt"/>
                <a:ea typeface="+mj-ea"/>
                <a:cs typeface="+mj-cs"/>
              </a:rPr>
            </a:br>
            <a:endParaRPr kumimoji="0" lang="fr-FR" sz="4400" b="0"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es-ES" smtClean="0"/>
              <a:t>UP WEB ESPRIT</a:t>
            </a:r>
            <a:endParaRPr lang="es-ES"/>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44</a:t>
            </a:fld>
            <a:endParaRPr lang="es-ES"/>
          </a:p>
        </p:txBody>
      </p:sp>
      <p:sp>
        <p:nvSpPr>
          <p:cNvPr id="3" name="Espace réservé du contenu 2"/>
          <p:cNvSpPr>
            <a:spLocks noGrp="1"/>
          </p:cNvSpPr>
          <p:nvPr>
            <p:ph sz="quarter" idx="1"/>
          </p:nvPr>
        </p:nvSpPr>
        <p:spPr/>
        <p:txBody>
          <a:bodyPr/>
          <a:lstStyle/>
          <a:p>
            <a:pPr>
              <a:lnSpc>
                <a:spcPct val="300000"/>
              </a:lnSpc>
              <a:buFont typeface="Wingdings" pitchFamily="2" charset="2"/>
              <a:buChar char="v"/>
            </a:pPr>
            <a:r>
              <a:rPr lang="fr-FR" sz="2400" dirty="0" smtClean="0">
                <a:latin typeface="Times New Roman" pitchFamily="18" charset="0"/>
                <a:cs typeface="Times New Roman" pitchFamily="18" charset="0"/>
              </a:rPr>
              <a:t> La méthode getCurrentPosition()</a:t>
            </a:r>
          </a:p>
          <a:p>
            <a:pPr>
              <a:lnSpc>
                <a:spcPct val="300000"/>
              </a:lnSpc>
              <a:buFont typeface="Wingdings" pitchFamily="2" charset="2"/>
              <a:buChar char="v"/>
            </a:pPr>
            <a:r>
              <a:rPr lang="fr-FR" sz="2400" b="1" dirty="0" smtClean="0">
                <a:solidFill>
                  <a:srgbClr val="C00000"/>
                </a:solidFill>
                <a:latin typeface="Times New Roman" pitchFamily="18" charset="0"/>
                <a:cs typeface="Times New Roman" pitchFamily="18" charset="0"/>
              </a:rPr>
              <a:t> Traitement des erreurs et des rejections</a:t>
            </a:r>
          </a:p>
          <a:p>
            <a:pPr>
              <a:lnSpc>
                <a:spcPct val="300000"/>
              </a:lnSpc>
              <a:buFont typeface="Wingdings" pitchFamily="2" charset="2"/>
              <a:buChar char="v"/>
            </a:pPr>
            <a:r>
              <a:rPr lang="fr-FR" sz="2400" dirty="0" smtClean="0">
                <a:latin typeface="Times New Roman" pitchFamily="18" charset="0"/>
                <a:cs typeface="Times New Roman" pitchFamily="18" charset="0"/>
              </a:rPr>
              <a:t> Afficher le résultat sur un </a:t>
            </a:r>
            <a:r>
              <a:rPr lang="fr-FR" sz="2400" dirty="0" err="1" smtClean="0">
                <a:latin typeface="Times New Roman" pitchFamily="18" charset="0"/>
                <a:cs typeface="Times New Roman" pitchFamily="18" charset="0"/>
              </a:rPr>
              <a:t>Map</a:t>
            </a:r>
            <a:endParaRPr lang="fr-FR" sz="2400" dirty="0" smtClean="0">
              <a:latin typeface="Times New Roman" pitchFamily="18" charset="0"/>
              <a:cs typeface="Times New Roman" pitchFamily="18" charset="0"/>
            </a:endParaRPr>
          </a:p>
          <a:p>
            <a:endParaRPr lang="fr-FR" dirty="0"/>
          </a:p>
        </p:txBody>
      </p:sp>
      <p:sp>
        <p:nvSpPr>
          <p:cNvPr id="6" name="Titre 1"/>
          <p:cNvSpPr txBox="1">
            <a:spLocks/>
          </p:cNvSpPr>
          <p:nvPr/>
        </p:nvSpPr>
        <p:spPr bwMode="auto">
          <a:xfrm>
            <a:off x="609600" y="4270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4400" b="1" i="0" u="none" strike="noStrike" kern="0" cap="none" spc="0" normalizeH="0" baseline="0" noProof="0" dirty="0" err="1" smtClean="0">
                <a:ln>
                  <a:noFill/>
                </a:ln>
                <a:solidFill>
                  <a:schemeClr val="tx1"/>
                </a:solidFill>
                <a:effectLst/>
                <a:uLnTx/>
                <a:uFillTx/>
                <a:latin typeface="+mj-lt"/>
                <a:ea typeface="+mj-ea"/>
                <a:cs typeface="+mj-cs"/>
              </a:rPr>
              <a:t>Géolocalisation</a:t>
            </a:r>
            <a:r>
              <a:rPr kumimoji="0" lang="fr-FR" sz="4400" b="1" i="0" u="none" strike="noStrike" kern="0" cap="none" spc="0" normalizeH="0" baseline="0" noProof="0" dirty="0" smtClean="0">
                <a:ln>
                  <a:noFill/>
                </a:ln>
                <a:solidFill>
                  <a:schemeClr val="tx1"/>
                </a:solidFill>
                <a:effectLst/>
                <a:uLnTx/>
                <a:uFillTx/>
                <a:latin typeface="+mj-lt"/>
                <a:ea typeface="+mj-ea"/>
                <a:cs typeface="+mj-cs"/>
              </a:rPr>
              <a:t/>
            </a:r>
            <a:br>
              <a:rPr kumimoji="0" lang="fr-FR" sz="4400" b="1" i="0" u="none" strike="noStrike" kern="0" cap="none" spc="0" normalizeH="0" baseline="0" noProof="0" dirty="0" smtClean="0">
                <a:ln>
                  <a:noFill/>
                </a:ln>
                <a:solidFill>
                  <a:schemeClr val="tx1"/>
                </a:solidFill>
                <a:effectLst/>
                <a:uLnTx/>
                <a:uFillTx/>
                <a:latin typeface="+mj-lt"/>
                <a:ea typeface="+mj-ea"/>
                <a:cs typeface="+mj-cs"/>
              </a:rPr>
            </a:br>
            <a:endParaRPr kumimoji="0" lang="fr-FR" sz="4400" b="0"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es-ES" smtClean="0"/>
              <a:t>UP WEB ESPRIT</a:t>
            </a:r>
            <a:endParaRPr lang="es-ES"/>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45</a:t>
            </a:fld>
            <a:endParaRPr lang="es-ES"/>
          </a:p>
        </p:txBody>
      </p:sp>
      <p:sp>
        <p:nvSpPr>
          <p:cNvPr id="3" name="Espace réservé du contenu 2"/>
          <p:cNvSpPr>
            <a:spLocks noGrp="1"/>
          </p:cNvSpPr>
          <p:nvPr>
            <p:ph sz="quarter" idx="1"/>
          </p:nvPr>
        </p:nvSpPr>
        <p:spPr/>
        <p:txBody>
          <a:bodyPr/>
          <a:lstStyle/>
          <a:p>
            <a:endParaRPr lang="fr-FR" dirty="0"/>
          </a:p>
        </p:txBody>
      </p:sp>
      <p:sp>
        <p:nvSpPr>
          <p:cNvPr id="6" name="Titre 1"/>
          <p:cNvSpPr txBox="1">
            <a:spLocks/>
          </p:cNvSpPr>
          <p:nvPr/>
        </p:nvSpPr>
        <p:spPr bwMode="auto">
          <a:xfrm>
            <a:off x="609600" y="4270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4400" b="1" i="0" u="none" strike="noStrike" kern="0" cap="none" spc="0" normalizeH="0" baseline="0" noProof="0" dirty="0" err="1" smtClean="0">
                <a:ln>
                  <a:noFill/>
                </a:ln>
                <a:solidFill>
                  <a:schemeClr val="tx1"/>
                </a:solidFill>
                <a:effectLst/>
                <a:uLnTx/>
                <a:uFillTx/>
                <a:latin typeface="+mj-lt"/>
                <a:ea typeface="+mj-ea"/>
                <a:cs typeface="+mj-cs"/>
              </a:rPr>
              <a:t>Géolocalisation</a:t>
            </a:r>
            <a:r>
              <a:rPr kumimoji="0" lang="fr-FR" sz="4400" b="1" i="0" u="none" strike="noStrike" kern="0" cap="none" spc="0" normalizeH="0" baseline="0" noProof="0" dirty="0" smtClean="0">
                <a:ln>
                  <a:noFill/>
                </a:ln>
                <a:solidFill>
                  <a:schemeClr val="tx1"/>
                </a:solidFill>
                <a:effectLst/>
                <a:uLnTx/>
                <a:uFillTx/>
                <a:latin typeface="+mj-lt"/>
                <a:ea typeface="+mj-ea"/>
                <a:cs typeface="+mj-cs"/>
              </a:rPr>
              <a:t/>
            </a:r>
            <a:br>
              <a:rPr kumimoji="0" lang="fr-FR" sz="4400" b="1" i="0" u="none" strike="noStrike" kern="0" cap="none" spc="0" normalizeH="0" baseline="0" noProof="0" dirty="0" smtClean="0">
                <a:ln>
                  <a:noFill/>
                </a:ln>
                <a:solidFill>
                  <a:schemeClr val="tx1"/>
                </a:solidFill>
                <a:effectLst/>
                <a:uLnTx/>
                <a:uFillTx/>
                <a:latin typeface="+mj-lt"/>
                <a:ea typeface="+mj-ea"/>
                <a:cs typeface="+mj-cs"/>
              </a:rPr>
            </a:br>
            <a:endParaRPr kumimoji="0" lang="fr-FR" sz="4400" b="0" i="0" u="none" strike="noStrike" kern="0" cap="none" spc="0" normalizeH="0" baseline="0" noProof="0" dirty="0">
              <a:ln>
                <a:noFill/>
              </a:ln>
              <a:solidFill>
                <a:schemeClr val="tx1"/>
              </a:solidFill>
              <a:effectLst/>
              <a:uLnTx/>
              <a:uFillTx/>
              <a:latin typeface="+mj-lt"/>
              <a:ea typeface="+mj-ea"/>
              <a:cs typeface="+mj-cs"/>
            </a:endParaRPr>
          </a:p>
        </p:txBody>
      </p:sp>
      <p:sp>
        <p:nvSpPr>
          <p:cNvPr id="7" name="Rectangle 6"/>
          <p:cNvSpPr/>
          <p:nvPr/>
        </p:nvSpPr>
        <p:spPr>
          <a:xfrm>
            <a:off x="144016" y="1196752"/>
            <a:ext cx="8892480" cy="50405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ct val="150000"/>
              </a:lnSpc>
            </a:pPr>
            <a:r>
              <a:rPr lang="fr-FR" dirty="0" smtClean="0">
                <a:solidFill>
                  <a:schemeClr val="tx1"/>
                </a:solidFill>
                <a:latin typeface="Times New Roman" pitchFamily="18" charset="0"/>
                <a:cs typeface="Times New Roman" pitchFamily="18" charset="0"/>
              </a:rPr>
              <a:t>function </a:t>
            </a:r>
            <a:r>
              <a:rPr lang="fr-FR" dirty="0" err="1" smtClean="0">
                <a:solidFill>
                  <a:schemeClr val="tx1"/>
                </a:solidFill>
                <a:latin typeface="Times New Roman" pitchFamily="18" charset="0"/>
                <a:cs typeface="Times New Roman" pitchFamily="18" charset="0"/>
              </a:rPr>
              <a:t>showError</a:t>
            </a:r>
            <a:r>
              <a:rPr lang="fr-FR" dirty="0" smtClean="0">
                <a:solidFill>
                  <a:schemeClr val="tx1"/>
                </a:solidFill>
                <a:latin typeface="Times New Roman" pitchFamily="18" charset="0"/>
                <a:cs typeface="Times New Roman" pitchFamily="18" charset="0"/>
              </a:rPr>
              <a:t>(</a:t>
            </a:r>
            <a:r>
              <a:rPr lang="fr-FR" dirty="0" err="1" smtClean="0">
                <a:solidFill>
                  <a:schemeClr val="tx1"/>
                </a:solidFill>
                <a:latin typeface="Times New Roman" pitchFamily="18" charset="0"/>
                <a:cs typeface="Times New Roman" pitchFamily="18" charset="0"/>
              </a:rPr>
              <a:t>error</a:t>
            </a:r>
            <a:r>
              <a:rPr lang="fr-FR" dirty="0" smtClean="0">
                <a:solidFill>
                  <a:schemeClr val="tx1"/>
                </a:solidFill>
                <a:latin typeface="Times New Roman" pitchFamily="18" charset="0"/>
                <a:cs typeface="Times New Roman" pitchFamily="18" charset="0"/>
              </a:rPr>
              <a:t>)</a:t>
            </a:r>
            <a:br>
              <a:rPr lang="fr-FR" dirty="0" smtClean="0">
                <a:solidFill>
                  <a:schemeClr val="tx1"/>
                </a:solidFill>
                <a:latin typeface="Times New Roman" pitchFamily="18" charset="0"/>
                <a:cs typeface="Times New Roman" pitchFamily="18" charset="0"/>
              </a:rPr>
            </a:br>
            <a:r>
              <a:rPr lang="fr-FR" dirty="0" smtClean="0">
                <a:solidFill>
                  <a:schemeClr val="tx1"/>
                </a:solidFill>
                <a:latin typeface="Times New Roman" pitchFamily="18" charset="0"/>
                <a:cs typeface="Times New Roman" pitchFamily="18" charset="0"/>
              </a:rPr>
              <a:t>  {</a:t>
            </a:r>
            <a:br>
              <a:rPr lang="fr-FR" dirty="0" smtClean="0">
                <a:solidFill>
                  <a:schemeClr val="tx1"/>
                </a:solidFill>
                <a:latin typeface="Times New Roman" pitchFamily="18" charset="0"/>
                <a:cs typeface="Times New Roman" pitchFamily="18" charset="0"/>
              </a:rPr>
            </a:br>
            <a:r>
              <a:rPr lang="fr-FR" dirty="0" smtClean="0">
                <a:solidFill>
                  <a:schemeClr val="tx1"/>
                </a:solidFill>
                <a:latin typeface="Times New Roman" pitchFamily="18" charset="0"/>
                <a:cs typeface="Times New Roman" pitchFamily="18" charset="0"/>
              </a:rPr>
              <a:t>  </a:t>
            </a:r>
            <a:r>
              <a:rPr lang="fr-FR" dirty="0" err="1" smtClean="0">
                <a:solidFill>
                  <a:schemeClr val="tx1"/>
                </a:solidFill>
                <a:latin typeface="Times New Roman" pitchFamily="18" charset="0"/>
                <a:cs typeface="Times New Roman" pitchFamily="18" charset="0"/>
              </a:rPr>
              <a:t>switch</a:t>
            </a:r>
            <a:r>
              <a:rPr lang="fr-FR" dirty="0" smtClean="0">
                <a:solidFill>
                  <a:schemeClr val="tx1"/>
                </a:solidFill>
                <a:latin typeface="Times New Roman" pitchFamily="18" charset="0"/>
                <a:cs typeface="Times New Roman" pitchFamily="18" charset="0"/>
              </a:rPr>
              <a:t>(</a:t>
            </a:r>
            <a:r>
              <a:rPr lang="fr-FR" dirty="0" err="1" smtClean="0">
                <a:solidFill>
                  <a:schemeClr val="tx1"/>
                </a:solidFill>
                <a:latin typeface="Times New Roman" pitchFamily="18" charset="0"/>
                <a:cs typeface="Times New Roman" pitchFamily="18" charset="0"/>
              </a:rPr>
              <a:t>error.code</a:t>
            </a:r>
            <a:r>
              <a:rPr lang="fr-FR" dirty="0" smtClean="0">
                <a:solidFill>
                  <a:schemeClr val="tx1"/>
                </a:solidFill>
                <a:latin typeface="Times New Roman" pitchFamily="18" charset="0"/>
                <a:cs typeface="Times New Roman" pitchFamily="18" charset="0"/>
              </a:rPr>
              <a:t>) </a:t>
            </a:r>
            <a:br>
              <a:rPr lang="fr-FR" dirty="0" smtClean="0">
                <a:solidFill>
                  <a:schemeClr val="tx1"/>
                </a:solidFill>
                <a:latin typeface="Times New Roman" pitchFamily="18" charset="0"/>
                <a:cs typeface="Times New Roman" pitchFamily="18" charset="0"/>
              </a:rPr>
            </a:br>
            <a:r>
              <a:rPr lang="fr-FR" dirty="0" smtClean="0">
                <a:solidFill>
                  <a:schemeClr val="tx1"/>
                </a:solidFill>
                <a:latin typeface="Times New Roman" pitchFamily="18" charset="0"/>
                <a:cs typeface="Times New Roman" pitchFamily="18" charset="0"/>
              </a:rPr>
              <a:t>    {  case </a:t>
            </a:r>
            <a:r>
              <a:rPr lang="fr-FR" dirty="0" err="1" smtClean="0">
                <a:solidFill>
                  <a:schemeClr val="tx1"/>
                </a:solidFill>
                <a:latin typeface="Times New Roman" pitchFamily="18" charset="0"/>
                <a:cs typeface="Times New Roman" pitchFamily="18" charset="0"/>
              </a:rPr>
              <a:t>error.PERMISSION_DENIED</a:t>
            </a:r>
            <a:r>
              <a:rPr lang="fr-FR" dirty="0" smtClean="0">
                <a:solidFill>
                  <a:schemeClr val="tx1"/>
                </a:solidFill>
                <a:latin typeface="Times New Roman" pitchFamily="18" charset="0"/>
                <a:cs typeface="Times New Roman" pitchFamily="18" charset="0"/>
              </a:rPr>
              <a:t>:</a:t>
            </a:r>
            <a:br>
              <a:rPr lang="fr-FR" dirty="0" smtClean="0">
                <a:solidFill>
                  <a:schemeClr val="tx1"/>
                </a:solidFill>
                <a:latin typeface="Times New Roman" pitchFamily="18" charset="0"/>
                <a:cs typeface="Times New Roman" pitchFamily="18" charset="0"/>
              </a:rPr>
            </a:br>
            <a:r>
              <a:rPr lang="fr-FR" dirty="0" smtClean="0">
                <a:solidFill>
                  <a:schemeClr val="tx1"/>
                </a:solidFill>
                <a:latin typeface="Times New Roman" pitchFamily="18" charset="0"/>
                <a:cs typeface="Times New Roman" pitchFamily="18" charset="0"/>
              </a:rPr>
              <a:t>      </a:t>
            </a:r>
            <a:r>
              <a:rPr lang="fr-FR" dirty="0" err="1" smtClean="0">
                <a:solidFill>
                  <a:schemeClr val="tx1"/>
                </a:solidFill>
                <a:latin typeface="Times New Roman" pitchFamily="18" charset="0"/>
                <a:cs typeface="Times New Roman" pitchFamily="18" charset="0"/>
              </a:rPr>
              <a:t>x.innerHTML</a:t>
            </a:r>
            <a:r>
              <a:rPr lang="fr-FR" dirty="0" smtClean="0">
                <a:solidFill>
                  <a:schemeClr val="tx1"/>
                </a:solidFill>
                <a:latin typeface="Times New Roman" pitchFamily="18" charset="0"/>
                <a:cs typeface="Times New Roman" pitchFamily="18" charset="0"/>
              </a:rPr>
              <a:t>="User </a:t>
            </a:r>
            <a:r>
              <a:rPr lang="fr-FR" dirty="0" err="1" smtClean="0">
                <a:solidFill>
                  <a:schemeClr val="tx1"/>
                </a:solidFill>
                <a:latin typeface="Times New Roman" pitchFamily="18" charset="0"/>
                <a:cs typeface="Times New Roman" pitchFamily="18" charset="0"/>
              </a:rPr>
              <a:t>denied</a:t>
            </a:r>
            <a:r>
              <a:rPr lang="fr-FR" dirty="0" smtClean="0">
                <a:solidFill>
                  <a:schemeClr val="tx1"/>
                </a:solidFill>
                <a:latin typeface="Times New Roman" pitchFamily="18" charset="0"/>
                <a:cs typeface="Times New Roman" pitchFamily="18" charset="0"/>
              </a:rPr>
              <a:t> the </a:t>
            </a:r>
            <a:r>
              <a:rPr lang="fr-FR" dirty="0" err="1" smtClean="0">
                <a:solidFill>
                  <a:schemeClr val="tx1"/>
                </a:solidFill>
                <a:latin typeface="Times New Roman" pitchFamily="18" charset="0"/>
                <a:cs typeface="Times New Roman" pitchFamily="18" charset="0"/>
              </a:rPr>
              <a:t>request</a:t>
            </a:r>
            <a:r>
              <a:rPr lang="fr-FR" dirty="0" smtClean="0">
                <a:solidFill>
                  <a:schemeClr val="tx1"/>
                </a:solidFill>
                <a:latin typeface="Times New Roman" pitchFamily="18" charset="0"/>
                <a:cs typeface="Times New Roman" pitchFamily="18" charset="0"/>
              </a:rPr>
              <a:t> for </a:t>
            </a:r>
            <a:r>
              <a:rPr lang="fr-FR" dirty="0" err="1" smtClean="0">
                <a:solidFill>
                  <a:schemeClr val="tx1"/>
                </a:solidFill>
                <a:latin typeface="Times New Roman" pitchFamily="18" charset="0"/>
                <a:cs typeface="Times New Roman" pitchFamily="18" charset="0"/>
              </a:rPr>
              <a:t>Geolocation</a:t>
            </a:r>
            <a:r>
              <a:rPr lang="fr-FR" dirty="0" smtClean="0">
                <a:solidFill>
                  <a:schemeClr val="tx1"/>
                </a:solidFill>
                <a:latin typeface="Times New Roman" pitchFamily="18" charset="0"/>
                <a:cs typeface="Times New Roman" pitchFamily="18" charset="0"/>
              </a:rPr>
              <a:t>."      break;</a:t>
            </a:r>
            <a:br>
              <a:rPr lang="fr-FR" dirty="0" smtClean="0">
                <a:solidFill>
                  <a:schemeClr val="tx1"/>
                </a:solidFill>
                <a:latin typeface="Times New Roman" pitchFamily="18" charset="0"/>
                <a:cs typeface="Times New Roman" pitchFamily="18" charset="0"/>
              </a:rPr>
            </a:br>
            <a:r>
              <a:rPr lang="fr-FR" dirty="0" smtClean="0">
                <a:solidFill>
                  <a:schemeClr val="tx1"/>
                </a:solidFill>
                <a:latin typeface="Times New Roman" pitchFamily="18" charset="0"/>
                <a:cs typeface="Times New Roman" pitchFamily="18" charset="0"/>
              </a:rPr>
              <a:t>    case </a:t>
            </a:r>
            <a:r>
              <a:rPr lang="fr-FR" dirty="0" err="1" smtClean="0">
                <a:solidFill>
                  <a:schemeClr val="tx1"/>
                </a:solidFill>
                <a:latin typeface="Times New Roman" pitchFamily="18" charset="0"/>
                <a:cs typeface="Times New Roman" pitchFamily="18" charset="0"/>
              </a:rPr>
              <a:t>error.POSITION_UNAVAILABLE</a:t>
            </a:r>
            <a:r>
              <a:rPr lang="fr-FR" dirty="0" smtClean="0">
                <a:solidFill>
                  <a:schemeClr val="tx1"/>
                </a:solidFill>
                <a:latin typeface="Times New Roman" pitchFamily="18" charset="0"/>
                <a:cs typeface="Times New Roman" pitchFamily="18" charset="0"/>
              </a:rPr>
              <a:t>:</a:t>
            </a:r>
            <a:br>
              <a:rPr lang="fr-FR" dirty="0" smtClean="0">
                <a:solidFill>
                  <a:schemeClr val="tx1"/>
                </a:solidFill>
                <a:latin typeface="Times New Roman" pitchFamily="18" charset="0"/>
                <a:cs typeface="Times New Roman" pitchFamily="18" charset="0"/>
              </a:rPr>
            </a:br>
            <a:r>
              <a:rPr lang="fr-FR" dirty="0" smtClean="0">
                <a:solidFill>
                  <a:schemeClr val="tx1"/>
                </a:solidFill>
                <a:latin typeface="Times New Roman" pitchFamily="18" charset="0"/>
                <a:cs typeface="Times New Roman" pitchFamily="18" charset="0"/>
              </a:rPr>
              <a:t>      </a:t>
            </a:r>
            <a:r>
              <a:rPr lang="fr-FR" dirty="0" err="1" smtClean="0">
                <a:solidFill>
                  <a:schemeClr val="tx1"/>
                </a:solidFill>
                <a:latin typeface="Times New Roman" pitchFamily="18" charset="0"/>
                <a:cs typeface="Times New Roman" pitchFamily="18" charset="0"/>
              </a:rPr>
              <a:t>x.innerHTML</a:t>
            </a:r>
            <a:r>
              <a:rPr lang="fr-FR" dirty="0" smtClean="0">
                <a:solidFill>
                  <a:schemeClr val="tx1"/>
                </a:solidFill>
                <a:latin typeface="Times New Roman" pitchFamily="18" charset="0"/>
                <a:cs typeface="Times New Roman" pitchFamily="18" charset="0"/>
              </a:rPr>
              <a:t>="Location information </a:t>
            </a:r>
            <a:r>
              <a:rPr lang="fr-FR" dirty="0" err="1" smtClean="0">
                <a:solidFill>
                  <a:schemeClr val="tx1"/>
                </a:solidFill>
                <a:latin typeface="Times New Roman" pitchFamily="18" charset="0"/>
                <a:cs typeface="Times New Roman" pitchFamily="18" charset="0"/>
              </a:rPr>
              <a:t>is</a:t>
            </a:r>
            <a:r>
              <a:rPr lang="fr-FR" dirty="0" smtClean="0">
                <a:solidFill>
                  <a:schemeClr val="tx1"/>
                </a:solidFill>
                <a:latin typeface="Times New Roman" pitchFamily="18" charset="0"/>
                <a:cs typeface="Times New Roman" pitchFamily="18" charset="0"/>
              </a:rPr>
              <a:t> </a:t>
            </a:r>
            <a:r>
              <a:rPr lang="fr-FR" dirty="0" err="1" smtClean="0">
                <a:solidFill>
                  <a:schemeClr val="tx1"/>
                </a:solidFill>
                <a:latin typeface="Times New Roman" pitchFamily="18" charset="0"/>
                <a:cs typeface="Times New Roman" pitchFamily="18" charset="0"/>
              </a:rPr>
              <a:t>unavailable</a:t>
            </a:r>
            <a:r>
              <a:rPr lang="fr-FR" dirty="0" smtClean="0">
                <a:solidFill>
                  <a:schemeClr val="tx1"/>
                </a:solidFill>
                <a:latin typeface="Times New Roman" pitchFamily="18" charset="0"/>
                <a:cs typeface="Times New Roman" pitchFamily="18" charset="0"/>
              </a:rPr>
              <a:t>."    break;</a:t>
            </a:r>
            <a:br>
              <a:rPr lang="fr-FR" dirty="0" smtClean="0">
                <a:solidFill>
                  <a:schemeClr val="tx1"/>
                </a:solidFill>
                <a:latin typeface="Times New Roman" pitchFamily="18" charset="0"/>
                <a:cs typeface="Times New Roman" pitchFamily="18" charset="0"/>
              </a:rPr>
            </a:br>
            <a:r>
              <a:rPr lang="fr-FR" dirty="0" smtClean="0">
                <a:solidFill>
                  <a:schemeClr val="tx1"/>
                </a:solidFill>
                <a:latin typeface="Times New Roman" pitchFamily="18" charset="0"/>
                <a:cs typeface="Times New Roman" pitchFamily="18" charset="0"/>
              </a:rPr>
              <a:t>    case </a:t>
            </a:r>
            <a:r>
              <a:rPr lang="fr-FR" dirty="0" err="1" smtClean="0">
                <a:solidFill>
                  <a:schemeClr val="tx1"/>
                </a:solidFill>
                <a:latin typeface="Times New Roman" pitchFamily="18" charset="0"/>
                <a:cs typeface="Times New Roman" pitchFamily="18" charset="0"/>
              </a:rPr>
              <a:t>error.TIMEOUT</a:t>
            </a:r>
            <a:r>
              <a:rPr lang="fr-FR" dirty="0" smtClean="0">
                <a:solidFill>
                  <a:schemeClr val="tx1"/>
                </a:solidFill>
                <a:latin typeface="Times New Roman" pitchFamily="18" charset="0"/>
                <a:cs typeface="Times New Roman" pitchFamily="18" charset="0"/>
              </a:rPr>
              <a:t>:</a:t>
            </a:r>
            <a:br>
              <a:rPr lang="fr-FR" dirty="0" smtClean="0">
                <a:solidFill>
                  <a:schemeClr val="tx1"/>
                </a:solidFill>
                <a:latin typeface="Times New Roman" pitchFamily="18" charset="0"/>
                <a:cs typeface="Times New Roman" pitchFamily="18" charset="0"/>
              </a:rPr>
            </a:br>
            <a:r>
              <a:rPr lang="fr-FR" dirty="0" smtClean="0">
                <a:solidFill>
                  <a:schemeClr val="tx1"/>
                </a:solidFill>
                <a:latin typeface="Times New Roman" pitchFamily="18" charset="0"/>
                <a:cs typeface="Times New Roman" pitchFamily="18" charset="0"/>
              </a:rPr>
              <a:t>      </a:t>
            </a:r>
            <a:r>
              <a:rPr lang="fr-FR" dirty="0" err="1" smtClean="0">
                <a:solidFill>
                  <a:schemeClr val="tx1"/>
                </a:solidFill>
                <a:latin typeface="Times New Roman" pitchFamily="18" charset="0"/>
                <a:cs typeface="Times New Roman" pitchFamily="18" charset="0"/>
              </a:rPr>
              <a:t>x.innerHTML</a:t>
            </a:r>
            <a:r>
              <a:rPr lang="fr-FR" dirty="0" smtClean="0">
                <a:solidFill>
                  <a:schemeClr val="tx1"/>
                </a:solidFill>
                <a:latin typeface="Times New Roman" pitchFamily="18" charset="0"/>
                <a:cs typeface="Times New Roman" pitchFamily="18" charset="0"/>
              </a:rPr>
              <a:t>="The </a:t>
            </a:r>
            <a:r>
              <a:rPr lang="fr-FR" dirty="0" err="1" smtClean="0">
                <a:solidFill>
                  <a:schemeClr val="tx1"/>
                </a:solidFill>
                <a:latin typeface="Times New Roman" pitchFamily="18" charset="0"/>
                <a:cs typeface="Times New Roman" pitchFamily="18" charset="0"/>
              </a:rPr>
              <a:t>request</a:t>
            </a:r>
            <a:r>
              <a:rPr lang="fr-FR" dirty="0" smtClean="0">
                <a:solidFill>
                  <a:schemeClr val="tx1"/>
                </a:solidFill>
                <a:latin typeface="Times New Roman" pitchFamily="18" charset="0"/>
                <a:cs typeface="Times New Roman" pitchFamily="18" charset="0"/>
              </a:rPr>
              <a:t> to </a:t>
            </a:r>
            <a:r>
              <a:rPr lang="fr-FR" dirty="0" err="1" smtClean="0">
                <a:solidFill>
                  <a:schemeClr val="tx1"/>
                </a:solidFill>
                <a:latin typeface="Times New Roman" pitchFamily="18" charset="0"/>
                <a:cs typeface="Times New Roman" pitchFamily="18" charset="0"/>
              </a:rPr>
              <a:t>get</a:t>
            </a:r>
            <a:r>
              <a:rPr lang="fr-FR" dirty="0" smtClean="0">
                <a:solidFill>
                  <a:schemeClr val="tx1"/>
                </a:solidFill>
                <a:latin typeface="Times New Roman" pitchFamily="18" charset="0"/>
                <a:cs typeface="Times New Roman" pitchFamily="18" charset="0"/>
              </a:rPr>
              <a:t> user location </a:t>
            </a:r>
            <a:r>
              <a:rPr lang="fr-FR" dirty="0" err="1" smtClean="0">
                <a:solidFill>
                  <a:schemeClr val="tx1"/>
                </a:solidFill>
                <a:latin typeface="Times New Roman" pitchFamily="18" charset="0"/>
                <a:cs typeface="Times New Roman" pitchFamily="18" charset="0"/>
              </a:rPr>
              <a:t>timed</a:t>
            </a:r>
            <a:r>
              <a:rPr lang="fr-FR" dirty="0" smtClean="0">
                <a:solidFill>
                  <a:schemeClr val="tx1"/>
                </a:solidFill>
                <a:latin typeface="Times New Roman" pitchFamily="18" charset="0"/>
                <a:cs typeface="Times New Roman" pitchFamily="18" charset="0"/>
              </a:rPr>
              <a:t> out."   break;</a:t>
            </a:r>
            <a:br>
              <a:rPr lang="fr-FR" dirty="0" smtClean="0">
                <a:solidFill>
                  <a:schemeClr val="tx1"/>
                </a:solidFill>
                <a:latin typeface="Times New Roman" pitchFamily="18" charset="0"/>
                <a:cs typeface="Times New Roman" pitchFamily="18" charset="0"/>
              </a:rPr>
            </a:br>
            <a:r>
              <a:rPr lang="fr-FR" dirty="0" smtClean="0">
                <a:solidFill>
                  <a:schemeClr val="tx1"/>
                </a:solidFill>
                <a:latin typeface="Times New Roman" pitchFamily="18" charset="0"/>
                <a:cs typeface="Times New Roman" pitchFamily="18" charset="0"/>
              </a:rPr>
              <a:t>    case </a:t>
            </a:r>
            <a:r>
              <a:rPr lang="fr-FR" dirty="0" err="1" smtClean="0">
                <a:solidFill>
                  <a:schemeClr val="tx1"/>
                </a:solidFill>
                <a:latin typeface="Times New Roman" pitchFamily="18" charset="0"/>
                <a:cs typeface="Times New Roman" pitchFamily="18" charset="0"/>
              </a:rPr>
              <a:t>error.UNKNOWN_ERROR</a:t>
            </a:r>
            <a:r>
              <a:rPr lang="fr-FR" dirty="0" smtClean="0">
                <a:solidFill>
                  <a:schemeClr val="tx1"/>
                </a:solidFill>
                <a:latin typeface="Times New Roman" pitchFamily="18" charset="0"/>
                <a:cs typeface="Times New Roman" pitchFamily="18" charset="0"/>
              </a:rPr>
              <a:t>:</a:t>
            </a:r>
            <a:br>
              <a:rPr lang="fr-FR" dirty="0" smtClean="0">
                <a:solidFill>
                  <a:schemeClr val="tx1"/>
                </a:solidFill>
                <a:latin typeface="Times New Roman" pitchFamily="18" charset="0"/>
                <a:cs typeface="Times New Roman" pitchFamily="18" charset="0"/>
              </a:rPr>
            </a:br>
            <a:r>
              <a:rPr lang="fr-FR" dirty="0" smtClean="0">
                <a:solidFill>
                  <a:schemeClr val="tx1"/>
                </a:solidFill>
                <a:latin typeface="Times New Roman" pitchFamily="18" charset="0"/>
                <a:cs typeface="Times New Roman" pitchFamily="18" charset="0"/>
              </a:rPr>
              <a:t>      </a:t>
            </a:r>
            <a:r>
              <a:rPr lang="fr-FR" dirty="0" err="1" smtClean="0">
                <a:solidFill>
                  <a:schemeClr val="tx1"/>
                </a:solidFill>
                <a:latin typeface="Times New Roman" pitchFamily="18" charset="0"/>
                <a:cs typeface="Times New Roman" pitchFamily="18" charset="0"/>
              </a:rPr>
              <a:t>x.innerHTML</a:t>
            </a:r>
            <a:r>
              <a:rPr lang="fr-FR" dirty="0" smtClean="0">
                <a:solidFill>
                  <a:schemeClr val="tx1"/>
                </a:solidFill>
                <a:latin typeface="Times New Roman" pitchFamily="18" charset="0"/>
                <a:cs typeface="Times New Roman" pitchFamily="18" charset="0"/>
              </a:rPr>
              <a:t>="An </a:t>
            </a:r>
            <a:r>
              <a:rPr lang="fr-FR" dirty="0" err="1" smtClean="0">
                <a:solidFill>
                  <a:schemeClr val="tx1"/>
                </a:solidFill>
                <a:latin typeface="Times New Roman" pitchFamily="18" charset="0"/>
                <a:cs typeface="Times New Roman" pitchFamily="18" charset="0"/>
              </a:rPr>
              <a:t>unknown</a:t>
            </a:r>
            <a:r>
              <a:rPr lang="fr-FR" dirty="0" smtClean="0">
                <a:solidFill>
                  <a:schemeClr val="tx1"/>
                </a:solidFill>
                <a:latin typeface="Times New Roman" pitchFamily="18" charset="0"/>
                <a:cs typeface="Times New Roman" pitchFamily="18" charset="0"/>
              </a:rPr>
              <a:t> </a:t>
            </a:r>
            <a:r>
              <a:rPr lang="fr-FR" dirty="0" err="1" smtClean="0">
                <a:solidFill>
                  <a:schemeClr val="tx1"/>
                </a:solidFill>
                <a:latin typeface="Times New Roman" pitchFamily="18" charset="0"/>
                <a:cs typeface="Times New Roman" pitchFamily="18" charset="0"/>
              </a:rPr>
              <a:t>error</a:t>
            </a:r>
            <a:r>
              <a:rPr lang="fr-FR" dirty="0" smtClean="0">
                <a:solidFill>
                  <a:schemeClr val="tx1"/>
                </a:solidFill>
                <a:latin typeface="Times New Roman" pitchFamily="18" charset="0"/>
                <a:cs typeface="Times New Roman" pitchFamily="18" charset="0"/>
              </a:rPr>
              <a:t> </a:t>
            </a:r>
            <a:r>
              <a:rPr lang="fr-FR" dirty="0" err="1" smtClean="0">
                <a:solidFill>
                  <a:schemeClr val="tx1"/>
                </a:solidFill>
                <a:latin typeface="Times New Roman" pitchFamily="18" charset="0"/>
                <a:cs typeface="Times New Roman" pitchFamily="18" charset="0"/>
              </a:rPr>
              <a:t>occurred</a:t>
            </a:r>
            <a:r>
              <a:rPr lang="fr-FR" dirty="0" smtClean="0">
                <a:solidFill>
                  <a:schemeClr val="tx1"/>
                </a:solidFill>
                <a:latin typeface="Times New Roman" pitchFamily="18" charset="0"/>
                <a:cs typeface="Times New Roman" pitchFamily="18" charset="0"/>
              </a:rPr>
              <a:t>."    break; } </a:t>
            </a:r>
          </a:p>
          <a:p>
            <a:pPr>
              <a:lnSpc>
                <a:spcPct val="150000"/>
              </a:lnSpc>
            </a:pPr>
            <a:r>
              <a:rPr lang="fr-FR" dirty="0" smtClean="0">
                <a:solidFill>
                  <a:schemeClr val="tx1"/>
                </a:solidFill>
                <a:latin typeface="Times New Roman" pitchFamily="18" charset="0"/>
                <a:cs typeface="Times New Roman" pitchFamily="18" charset="0"/>
              </a:rPr>
              <a:t>}</a:t>
            </a:r>
            <a:endParaRPr lang="fr-FR"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es-ES" smtClean="0"/>
              <a:t>UP WEB ESPRIT</a:t>
            </a:r>
            <a:endParaRPr lang="es-ES"/>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46</a:t>
            </a:fld>
            <a:endParaRPr lang="es-ES"/>
          </a:p>
        </p:txBody>
      </p:sp>
      <p:sp>
        <p:nvSpPr>
          <p:cNvPr id="3" name="Espace réservé du contenu 2"/>
          <p:cNvSpPr>
            <a:spLocks noGrp="1"/>
          </p:cNvSpPr>
          <p:nvPr>
            <p:ph sz="quarter" idx="1"/>
          </p:nvPr>
        </p:nvSpPr>
        <p:spPr/>
        <p:txBody>
          <a:bodyPr/>
          <a:lstStyle/>
          <a:p>
            <a:pPr>
              <a:lnSpc>
                <a:spcPct val="300000"/>
              </a:lnSpc>
              <a:buFont typeface="Wingdings" pitchFamily="2" charset="2"/>
              <a:buChar char="v"/>
            </a:pPr>
            <a:r>
              <a:rPr lang="fr-FR" sz="2400" dirty="0" smtClean="0">
                <a:latin typeface="Times New Roman" pitchFamily="18" charset="0"/>
                <a:cs typeface="Times New Roman" pitchFamily="18" charset="0"/>
              </a:rPr>
              <a:t> La méthode getCurrentPosition()</a:t>
            </a:r>
          </a:p>
          <a:p>
            <a:pPr>
              <a:lnSpc>
                <a:spcPct val="300000"/>
              </a:lnSpc>
              <a:buFont typeface="Wingdings" pitchFamily="2" charset="2"/>
              <a:buChar char="v"/>
            </a:pPr>
            <a:r>
              <a:rPr lang="fr-FR" sz="2400" dirty="0" smtClean="0">
                <a:latin typeface="Times New Roman" pitchFamily="18" charset="0"/>
                <a:cs typeface="Times New Roman" pitchFamily="18" charset="0"/>
              </a:rPr>
              <a:t> Traitement des erreurs et des rejections</a:t>
            </a:r>
          </a:p>
          <a:p>
            <a:pPr>
              <a:lnSpc>
                <a:spcPct val="300000"/>
              </a:lnSpc>
              <a:buFont typeface="Wingdings" pitchFamily="2" charset="2"/>
              <a:buChar char="v"/>
            </a:pPr>
            <a:r>
              <a:rPr lang="fr-FR" sz="2400" dirty="0" smtClean="0">
                <a:latin typeface="Times New Roman" pitchFamily="18" charset="0"/>
                <a:cs typeface="Times New Roman" pitchFamily="18" charset="0"/>
              </a:rPr>
              <a:t> </a:t>
            </a:r>
            <a:r>
              <a:rPr lang="fr-FR" sz="2400" b="1" dirty="0" smtClean="0">
                <a:solidFill>
                  <a:srgbClr val="C00000"/>
                </a:solidFill>
                <a:latin typeface="Times New Roman" pitchFamily="18" charset="0"/>
                <a:cs typeface="Times New Roman" pitchFamily="18" charset="0"/>
              </a:rPr>
              <a:t>Afficher le résultat sur un </a:t>
            </a:r>
            <a:r>
              <a:rPr lang="fr-FR" sz="2400" b="1" dirty="0" err="1" smtClean="0">
                <a:solidFill>
                  <a:srgbClr val="C00000"/>
                </a:solidFill>
                <a:latin typeface="Times New Roman" pitchFamily="18" charset="0"/>
                <a:cs typeface="Times New Roman" pitchFamily="18" charset="0"/>
              </a:rPr>
              <a:t>Map</a:t>
            </a:r>
            <a:endParaRPr lang="fr-FR" sz="2400" b="1" dirty="0" smtClean="0">
              <a:solidFill>
                <a:srgbClr val="C00000"/>
              </a:solidFill>
              <a:latin typeface="Times New Roman" pitchFamily="18" charset="0"/>
              <a:cs typeface="Times New Roman" pitchFamily="18" charset="0"/>
            </a:endParaRPr>
          </a:p>
          <a:p>
            <a:endParaRPr lang="fr-FR" dirty="0"/>
          </a:p>
        </p:txBody>
      </p:sp>
      <p:sp>
        <p:nvSpPr>
          <p:cNvPr id="6" name="Titre 1"/>
          <p:cNvSpPr txBox="1">
            <a:spLocks/>
          </p:cNvSpPr>
          <p:nvPr/>
        </p:nvSpPr>
        <p:spPr bwMode="auto">
          <a:xfrm>
            <a:off x="609600" y="4270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4400" b="1" i="0" u="none" strike="noStrike" kern="0" cap="none" spc="0" normalizeH="0" baseline="0" noProof="0" smtClean="0">
                <a:ln>
                  <a:noFill/>
                </a:ln>
                <a:solidFill>
                  <a:schemeClr val="tx1"/>
                </a:solidFill>
                <a:effectLst/>
                <a:uLnTx/>
                <a:uFillTx/>
                <a:latin typeface="+mj-lt"/>
                <a:ea typeface="+mj-ea"/>
                <a:cs typeface="+mj-cs"/>
              </a:rPr>
              <a:t>Géolocalisation</a:t>
            </a:r>
            <a:br>
              <a:rPr kumimoji="0" lang="fr-FR" sz="4400" b="1" i="0" u="none" strike="noStrike" kern="0" cap="none" spc="0" normalizeH="0" baseline="0" noProof="0" smtClean="0">
                <a:ln>
                  <a:noFill/>
                </a:ln>
                <a:solidFill>
                  <a:schemeClr val="tx1"/>
                </a:solidFill>
                <a:effectLst/>
                <a:uLnTx/>
                <a:uFillTx/>
                <a:latin typeface="+mj-lt"/>
                <a:ea typeface="+mj-ea"/>
                <a:cs typeface="+mj-cs"/>
              </a:rPr>
            </a:br>
            <a:endParaRPr kumimoji="0" lang="fr-FR" sz="4400" b="0"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es-ES" smtClean="0"/>
              <a:t>UP WEB ESPRIT</a:t>
            </a:r>
            <a:endParaRPr lang="es-ES"/>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47</a:t>
            </a:fld>
            <a:endParaRPr lang="es-ES"/>
          </a:p>
        </p:txBody>
      </p:sp>
      <p:sp>
        <p:nvSpPr>
          <p:cNvPr id="6" name="Titre 1"/>
          <p:cNvSpPr txBox="1">
            <a:spLocks/>
          </p:cNvSpPr>
          <p:nvPr/>
        </p:nvSpPr>
        <p:spPr bwMode="auto">
          <a:xfrm>
            <a:off x="609600" y="4270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4400" b="1" i="0" u="none" strike="noStrike" kern="0" cap="none" spc="0" normalizeH="0" baseline="0" noProof="0" dirty="0" err="1" smtClean="0">
                <a:ln>
                  <a:noFill/>
                </a:ln>
                <a:solidFill>
                  <a:schemeClr val="tx1"/>
                </a:solidFill>
                <a:effectLst/>
                <a:uLnTx/>
                <a:uFillTx/>
                <a:latin typeface="+mj-lt"/>
                <a:ea typeface="+mj-ea"/>
                <a:cs typeface="+mj-cs"/>
              </a:rPr>
              <a:t>Géolocalisation</a:t>
            </a:r>
            <a:r>
              <a:rPr kumimoji="0" lang="fr-FR" sz="4400" b="1" i="0" u="none" strike="noStrike" kern="0" cap="none" spc="0" normalizeH="0" baseline="0" noProof="0" dirty="0" smtClean="0">
                <a:ln>
                  <a:noFill/>
                </a:ln>
                <a:solidFill>
                  <a:schemeClr val="tx1"/>
                </a:solidFill>
                <a:effectLst/>
                <a:uLnTx/>
                <a:uFillTx/>
                <a:latin typeface="+mj-lt"/>
                <a:ea typeface="+mj-ea"/>
                <a:cs typeface="+mj-cs"/>
              </a:rPr>
              <a:t/>
            </a:r>
            <a:br>
              <a:rPr kumimoji="0" lang="fr-FR" sz="4400" b="1" i="0" u="none" strike="noStrike" kern="0" cap="none" spc="0" normalizeH="0" baseline="0" noProof="0" dirty="0" smtClean="0">
                <a:ln>
                  <a:noFill/>
                </a:ln>
                <a:solidFill>
                  <a:schemeClr val="tx1"/>
                </a:solidFill>
                <a:effectLst/>
                <a:uLnTx/>
                <a:uFillTx/>
                <a:latin typeface="+mj-lt"/>
                <a:ea typeface="+mj-ea"/>
                <a:cs typeface="+mj-cs"/>
              </a:rPr>
            </a:br>
            <a:endParaRPr kumimoji="0" lang="fr-FR" sz="4400" b="0" i="0" u="none" strike="noStrike" kern="0" cap="none" spc="0" normalizeH="0" baseline="0" noProof="0" dirty="0">
              <a:ln>
                <a:noFill/>
              </a:ln>
              <a:solidFill>
                <a:schemeClr val="tx1"/>
              </a:solidFill>
              <a:effectLst/>
              <a:uLnTx/>
              <a:uFillTx/>
              <a:latin typeface="+mj-lt"/>
              <a:ea typeface="+mj-ea"/>
              <a:cs typeface="+mj-cs"/>
            </a:endParaRPr>
          </a:p>
        </p:txBody>
      </p:sp>
      <p:sp>
        <p:nvSpPr>
          <p:cNvPr id="7" name="Rectangle 6"/>
          <p:cNvSpPr/>
          <p:nvPr/>
        </p:nvSpPr>
        <p:spPr>
          <a:xfrm>
            <a:off x="216024" y="1556792"/>
            <a:ext cx="8676456" cy="43924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nSpc>
                <a:spcPct val="200000"/>
              </a:lnSpc>
            </a:pPr>
            <a:r>
              <a:rPr lang="fr-FR" sz="2400" dirty="0" smtClean="0">
                <a:solidFill>
                  <a:schemeClr val="tx1"/>
                </a:solidFill>
                <a:latin typeface="Times New Roman" pitchFamily="18" charset="0"/>
                <a:cs typeface="Times New Roman" pitchFamily="18" charset="0"/>
              </a:rPr>
              <a:t>function </a:t>
            </a:r>
            <a:r>
              <a:rPr lang="fr-FR" sz="2400" dirty="0" err="1" smtClean="0">
                <a:solidFill>
                  <a:schemeClr val="tx1"/>
                </a:solidFill>
                <a:latin typeface="Times New Roman" pitchFamily="18" charset="0"/>
                <a:cs typeface="Times New Roman" pitchFamily="18" charset="0"/>
              </a:rPr>
              <a:t>showPosition</a:t>
            </a:r>
            <a:r>
              <a:rPr lang="fr-FR" sz="2400" dirty="0" smtClean="0">
                <a:solidFill>
                  <a:schemeClr val="tx1"/>
                </a:solidFill>
                <a:latin typeface="Times New Roman" pitchFamily="18" charset="0"/>
                <a:cs typeface="Times New Roman" pitchFamily="18" charset="0"/>
              </a:rPr>
              <a:t>(position)</a:t>
            </a:r>
            <a:r>
              <a:rPr lang="fr-FR" sz="2000" dirty="0" smtClean="0">
                <a:solidFill>
                  <a:schemeClr val="tx1"/>
                </a:solidFill>
                <a:latin typeface="Times New Roman" pitchFamily="18" charset="0"/>
                <a:cs typeface="Times New Roman" pitchFamily="18" charset="0"/>
              </a:rPr>
              <a:t/>
            </a:r>
            <a:br>
              <a:rPr lang="fr-FR" sz="2000" dirty="0" smtClean="0">
                <a:solidFill>
                  <a:schemeClr val="tx1"/>
                </a:solidFill>
                <a:latin typeface="Times New Roman" pitchFamily="18" charset="0"/>
                <a:cs typeface="Times New Roman" pitchFamily="18" charset="0"/>
              </a:rPr>
            </a:br>
            <a:r>
              <a:rPr lang="fr-FR" sz="2000" dirty="0" smtClean="0">
                <a:solidFill>
                  <a:schemeClr val="tx1"/>
                </a:solidFill>
                <a:latin typeface="Times New Roman" pitchFamily="18" charset="0"/>
                <a:cs typeface="Times New Roman" pitchFamily="18" charset="0"/>
              </a:rPr>
              <a:t>{</a:t>
            </a:r>
            <a:br>
              <a:rPr lang="fr-FR" sz="2000" dirty="0" smtClean="0">
                <a:solidFill>
                  <a:schemeClr val="tx1"/>
                </a:solidFill>
                <a:latin typeface="Times New Roman" pitchFamily="18" charset="0"/>
                <a:cs typeface="Times New Roman" pitchFamily="18" charset="0"/>
              </a:rPr>
            </a:br>
            <a:r>
              <a:rPr lang="fr-FR" sz="2000" dirty="0" smtClean="0">
                <a:solidFill>
                  <a:schemeClr val="tx1"/>
                </a:solidFill>
                <a:latin typeface="Times New Roman" pitchFamily="18" charset="0"/>
                <a:cs typeface="Times New Roman" pitchFamily="18" charset="0"/>
              </a:rPr>
              <a:t>var </a:t>
            </a:r>
            <a:r>
              <a:rPr lang="fr-FR" sz="2000" dirty="0" err="1" smtClean="0">
                <a:solidFill>
                  <a:schemeClr val="tx1"/>
                </a:solidFill>
                <a:latin typeface="Times New Roman" pitchFamily="18" charset="0"/>
                <a:cs typeface="Times New Roman" pitchFamily="18" charset="0"/>
              </a:rPr>
              <a:t>latlon</a:t>
            </a:r>
            <a:r>
              <a:rPr lang="fr-FR" sz="2000" dirty="0" smtClean="0">
                <a:solidFill>
                  <a:schemeClr val="tx1"/>
                </a:solidFill>
                <a:latin typeface="Times New Roman" pitchFamily="18" charset="0"/>
                <a:cs typeface="Times New Roman" pitchFamily="18" charset="0"/>
              </a:rPr>
              <a:t>=</a:t>
            </a:r>
            <a:r>
              <a:rPr lang="fr-FR" sz="2000" dirty="0" err="1" smtClean="0">
                <a:solidFill>
                  <a:schemeClr val="tx1"/>
                </a:solidFill>
                <a:latin typeface="Times New Roman" pitchFamily="18" charset="0"/>
                <a:cs typeface="Times New Roman" pitchFamily="18" charset="0"/>
              </a:rPr>
              <a:t>position.coords.latitude</a:t>
            </a:r>
            <a:r>
              <a:rPr lang="fr-FR" sz="2000" dirty="0" smtClean="0">
                <a:solidFill>
                  <a:schemeClr val="tx1"/>
                </a:solidFill>
                <a:latin typeface="Times New Roman" pitchFamily="18" charset="0"/>
                <a:cs typeface="Times New Roman" pitchFamily="18" charset="0"/>
              </a:rPr>
              <a:t>+","+</a:t>
            </a:r>
            <a:r>
              <a:rPr lang="fr-FR" sz="2000" dirty="0" err="1" smtClean="0">
                <a:solidFill>
                  <a:schemeClr val="tx1"/>
                </a:solidFill>
                <a:latin typeface="Times New Roman" pitchFamily="18" charset="0"/>
                <a:cs typeface="Times New Roman" pitchFamily="18" charset="0"/>
              </a:rPr>
              <a:t>position.coords.longitude</a:t>
            </a:r>
            <a:r>
              <a:rPr lang="fr-FR" sz="2000" dirty="0" smtClean="0">
                <a:solidFill>
                  <a:schemeClr val="tx1"/>
                </a:solidFill>
                <a:latin typeface="Times New Roman" pitchFamily="18" charset="0"/>
                <a:cs typeface="Times New Roman" pitchFamily="18" charset="0"/>
              </a:rPr>
              <a:t>;</a:t>
            </a:r>
            <a:br>
              <a:rPr lang="fr-FR" sz="2000" dirty="0" smtClean="0">
                <a:solidFill>
                  <a:schemeClr val="tx1"/>
                </a:solidFill>
                <a:latin typeface="Times New Roman" pitchFamily="18" charset="0"/>
                <a:cs typeface="Times New Roman" pitchFamily="18" charset="0"/>
              </a:rPr>
            </a:br>
            <a:r>
              <a:rPr lang="fr-FR" sz="2000" dirty="0" smtClean="0">
                <a:solidFill>
                  <a:schemeClr val="tx1"/>
                </a:solidFill>
                <a:latin typeface="Times New Roman" pitchFamily="18" charset="0"/>
                <a:cs typeface="Times New Roman" pitchFamily="18" charset="0"/>
              </a:rPr>
              <a:t>var </a:t>
            </a:r>
            <a:r>
              <a:rPr lang="fr-FR" sz="2000" dirty="0" err="1" smtClean="0">
                <a:solidFill>
                  <a:schemeClr val="tx1"/>
                </a:solidFill>
                <a:latin typeface="Times New Roman" pitchFamily="18" charset="0"/>
                <a:cs typeface="Times New Roman" pitchFamily="18" charset="0"/>
              </a:rPr>
              <a:t>img_url</a:t>
            </a:r>
            <a:r>
              <a:rPr lang="fr-FR" sz="2000" dirty="0" smtClean="0">
                <a:solidFill>
                  <a:schemeClr val="tx1"/>
                </a:solidFill>
                <a:latin typeface="Times New Roman" pitchFamily="18" charset="0"/>
                <a:cs typeface="Times New Roman" pitchFamily="18" charset="0"/>
              </a:rPr>
              <a:t>="http://maps.googleapis.com/maps/api/staticmap?center="</a:t>
            </a:r>
            <a:br>
              <a:rPr lang="fr-FR" sz="2000" dirty="0" smtClean="0">
                <a:solidFill>
                  <a:schemeClr val="tx1"/>
                </a:solidFill>
                <a:latin typeface="Times New Roman" pitchFamily="18" charset="0"/>
                <a:cs typeface="Times New Roman" pitchFamily="18" charset="0"/>
              </a:rPr>
            </a:br>
            <a:r>
              <a:rPr lang="fr-FR" sz="2000" dirty="0" smtClean="0">
                <a:solidFill>
                  <a:schemeClr val="tx1"/>
                </a:solidFill>
                <a:latin typeface="Times New Roman" pitchFamily="18" charset="0"/>
                <a:cs typeface="Times New Roman" pitchFamily="18" charset="0"/>
              </a:rPr>
              <a:t>+</a:t>
            </a:r>
            <a:r>
              <a:rPr lang="fr-FR" sz="2000" dirty="0" err="1" smtClean="0">
                <a:solidFill>
                  <a:schemeClr val="tx1"/>
                </a:solidFill>
                <a:latin typeface="Times New Roman" pitchFamily="18" charset="0"/>
                <a:cs typeface="Times New Roman" pitchFamily="18" charset="0"/>
              </a:rPr>
              <a:t>latlon</a:t>
            </a:r>
            <a:r>
              <a:rPr lang="fr-FR" sz="2000" dirty="0" smtClean="0">
                <a:solidFill>
                  <a:schemeClr val="tx1"/>
                </a:solidFill>
                <a:latin typeface="Times New Roman" pitchFamily="18" charset="0"/>
                <a:cs typeface="Times New Roman" pitchFamily="18" charset="0"/>
              </a:rPr>
              <a:t>+"&amp;zoom=14&amp;size=400x300&amp;</a:t>
            </a:r>
            <a:r>
              <a:rPr lang="fr-FR" sz="2000" dirty="0" err="1" smtClean="0">
                <a:solidFill>
                  <a:schemeClr val="tx1"/>
                </a:solidFill>
                <a:latin typeface="Times New Roman" pitchFamily="18" charset="0"/>
                <a:cs typeface="Times New Roman" pitchFamily="18" charset="0"/>
              </a:rPr>
              <a:t>sensor</a:t>
            </a:r>
            <a:r>
              <a:rPr lang="fr-FR" sz="2000" dirty="0" smtClean="0">
                <a:solidFill>
                  <a:schemeClr val="tx1"/>
                </a:solidFill>
                <a:latin typeface="Times New Roman" pitchFamily="18" charset="0"/>
                <a:cs typeface="Times New Roman" pitchFamily="18" charset="0"/>
              </a:rPr>
              <a:t>=false";</a:t>
            </a:r>
            <a:br>
              <a:rPr lang="fr-FR" sz="2000" dirty="0" smtClean="0">
                <a:solidFill>
                  <a:schemeClr val="tx1"/>
                </a:solidFill>
                <a:latin typeface="Times New Roman" pitchFamily="18" charset="0"/>
                <a:cs typeface="Times New Roman" pitchFamily="18" charset="0"/>
              </a:rPr>
            </a:br>
            <a:r>
              <a:rPr lang="fr-FR" sz="2000" dirty="0" err="1" smtClean="0">
                <a:solidFill>
                  <a:schemeClr val="tx1"/>
                </a:solidFill>
                <a:latin typeface="Times New Roman" pitchFamily="18" charset="0"/>
                <a:cs typeface="Times New Roman" pitchFamily="18" charset="0"/>
              </a:rPr>
              <a:t>document.getElementById</a:t>
            </a:r>
            <a:r>
              <a:rPr lang="fr-FR" sz="2000" dirty="0" smtClean="0">
                <a:solidFill>
                  <a:schemeClr val="tx1"/>
                </a:solidFill>
                <a:latin typeface="Times New Roman" pitchFamily="18" charset="0"/>
                <a:cs typeface="Times New Roman" pitchFamily="18" charset="0"/>
              </a:rPr>
              <a:t>("</a:t>
            </a:r>
            <a:r>
              <a:rPr lang="fr-FR" sz="2000" dirty="0" err="1" smtClean="0">
                <a:solidFill>
                  <a:schemeClr val="tx1"/>
                </a:solidFill>
                <a:latin typeface="Times New Roman" pitchFamily="18" charset="0"/>
                <a:cs typeface="Times New Roman" pitchFamily="18" charset="0"/>
              </a:rPr>
              <a:t>mapholder</a:t>
            </a:r>
            <a:r>
              <a:rPr lang="fr-FR" sz="2000" dirty="0" smtClean="0">
                <a:solidFill>
                  <a:schemeClr val="tx1"/>
                </a:solidFill>
                <a:latin typeface="Times New Roman" pitchFamily="18" charset="0"/>
                <a:cs typeface="Times New Roman" pitchFamily="18" charset="0"/>
              </a:rPr>
              <a:t>").</a:t>
            </a:r>
            <a:r>
              <a:rPr lang="fr-FR" sz="2000" dirty="0" err="1" smtClean="0">
                <a:solidFill>
                  <a:schemeClr val="tx1"/>
                </a:solidFill>
                <a:latin typeface="Times New Roman" pitchFamily="18" charset="0"/>
                <a:cs typeface="Times New Roman" pitchFamily="18" charset="0"/>
              </a:rPr>
              <a:t>innerHTML</a:t>
            </a:r>
            <a:r>
              <a:rPr lang="fr-FR" sz="2000" dirty="0" smtClean="0">
                <a:solidFill>
                  <a:schemeClr val="tx1"/>
                </a:solidFill>
                <a:latin typeface="Times New Roman" pitchFamily="18" charset="0"/>
                <a:cs typeface="Times New Roman" pitchFamily="18" charset="0"/>
              </a:rPr>
              <a:t>="&lt;</a:t>
            </a:r>
            <a:r>
              <a:rPr lang="fr-FR" sz="2000" dirty="0" err="1" smtClean="0">
                <a:solidFill>
                  <a:schemeClr val="tx1"/>
                </a:solidFill>
                <a:latin typeface="Times New Roman" pitchFamily="18" charset="0"/>
                <a:cs typeface="Times New Roman" pitchFamily="18" charset="0"/>
              </a:rPr>
              <a:t>img</a:t>
            </a:r>
            <a:r>
              <a:rPr lang="fr-FR" sz="2000" dirty="0" smtClean="0">
                <a:solidFill>
                  <a:schemeClr val="tx1"/>
                </a:solidFill>
                <a:latin typeface="Times New Roman" pitchFamily="18" charset="0"/>
                <a:cs typeface="Times New Roman" pitchFamily="18" charset="0"/>
              </a:rPr>
              <a:t> </a:t>
            </a:r>
            <a:r>
              <a:rPr lang="fr-FR" sz="2000" dirty="0" err="1" smtClean="0">
                <a:solidFill>
                  <a:schemeClr val="tx1"/>
                </a:solidFill>
                <a:latin typeface="Times New Roman" pitchFamily="18" charset="0"/>
                <a:cs typeface="Times New Roman" pitchFamily="18" charset="0"/>
              </a:rPr>
              <a:t>src</a:t>
            </a:r>
            <a:r>
              <a:rPr lang="fr-FR" sz="2000" dirty="0" smtClean="0">
                <a:solidFill>
                  <a:schemeClr val="tx1"/>
                </a:solidFill>
                <a:latin typeface="Times New Roman" pitchFamily="18" charset="0"/>
                <a:cs typeface="Times New Roman" pitchFamily="18" charset="0"/>
              </a:rPr>
              <a:t>='"+</a:t>
            </a:r>
            <a:r>
              <a:rPr lang="fr-FR" sz="2000" dirty="0" err="1" smtClean="0">
                <a:solidFill>
                  <a:schemeClr val="tx1"/>
                </a:solidFill>
                <a:latin typeface="Times New Roman" pitchFamily="18" charset="0"/>
                <a:cs typeface="Times New Roman" pitchFamily="18" charset="0"/>
              </a:rPr>
              <a:t>img_url</a:t>
            </a:r>
            <a:r>
              <a:rPr lang="fr-FR" sz="2000" dirty="0" smtClean="0">
                <a:solidFill>
                  <a:schemeClr val="tx1"/>
                </a:solidFill>
                <a:latin typeface="Times New Roman" pitchFamily="18" charset="0"/>
                <a:cs typeface="Times New Roman" pitchFamily="18" charset="0"/>
              </a:rPr>
              <a:t>+"'&gt;";</a:t>
            </a:r>
            <a:br>
              <a:rPr lang="fr-FR" sz="2000" dirty="0" smtClean="0">
                <a:solidFill>
                  <a:schemeClr val="tx1"/>
                </a:solidFill>
                <a:latin typeface="Times New Roman" pitchFamily="18" charset="0"/>
                <a:cs typeface="Times New Roman" pitchFamily="18" charset="0"/>
              </a:rPr>
            </a:br>
            <a:r>
              <a:rPr lang="fr-FR" sz="2000" dirty="0" smtClean="0">
                <a:solidFill>
                  <a:schemeClr val="tx1"/>
                </a:solidFill>
                <a:latin typeface="Times New Roman" pitchFamily="18" charset="0"/>
                <a:cs typeface="Times New Roman" pitchFamily="18" charset="0"/>
              </a:rPr>
              <a:t>}</a:t>
            </a:r>
            <a:endParaRPr lang="fr-FR" sz="20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6512" y="1099094"/>
            <a:ext cx="9144000" cy="5544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3347864" y="3068960"/>
            <a:ext cx="5652120"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fr-FR" sz="2800" b="1" dirty="0" smtClean="0">
                <a:solidFill>
                  <a:srgbClr val="000099"/>
                </a:solidFill>
              </a:rPr>
              <a:t>Plus d’Apis (Web </a:t>
            </a:r>
            <a:r>
              <a:rPr lang="fr-FR" sz="2800" b="1" dirty="0" err="1" smtClean="0">
                <a:solidFill>
                  <a:srgbClr val="000099"/>
                </a:solidFill>
              </a:rPr>
              <a:t>Workers</a:t>
            </a:r>
            <a:r>
              <a:rPr lang="fr-FR" sz="2800" b="1" dirty="0" smtClean="0">
                <a:solidFill>
                  <a:srgbClr val="000099"/>
                </a:solidFill>
              </a:rPr>
              <a:t>)</a:t>
            </a:r>
          </a:p>
        </p:txBody>
      </p:sp>
      <p:sp>
        <p:nvSpPr>
          <p:cNvPr id="8" name="Rectangle 7"/>
          <p:cNvSpPr/>
          <p:nvPr/>
        </p:nvSpPr>
        <p:spPr>
          <a:xfrm>
            <a:off x="3347864" y="3068960"/>
            <a:ext cx="288032" cy="93610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
        <p:nvSpPr>
          <p:cNvPr id="12" name="Espace réservé du pied de page 11"/>
          <p:cNvSpPr>
            <a:spLocks noGrp="1"/>
          </p:cNvSpPr>
          <p:nvPr>
            <p:ph type="ftr" sz="quarter" idx="11"/>
          </p:nvPr>
        </p:nvSpPr>
        <p:spPr/>
        <p:txBody>
          <a:bodyPr/>
          <a:lstStyle/>
          <a:p>
            <a:r>
              <a:rPr lang="es-ES" smtClean="0"/>
              <a:t>UP WEB ESPRIT</a:t>
            </a:r>
            <a:endParaRPr lang="es-ES"/>
          </a:p>
        </p:txBody>
      </p:sp>
      <p:sp>
        <p:nvSpPr>
          <p:cNvPr id="11" name="Espace réservé du numéro de diapositive 10"/>
          <p:cNvSpPr>
            <a:spLocks noGrp="1"/>
          </p:cNvSpPr>
          <p:nvPr>
            <p:ph type="sldNum" sz="quarter" idx="12"/>
          </p:nvPr>
        </p:nvSpPr>
        <p:spPr/>
        <p:txBody>
          <a:bodyPr/>
          <a:lstStyle/>
          <a:p>
            <a:fld id="{0A9045FD-E25F-424A-8523-F2E1723B614B}" type="slidenum">
              <a:rPr lang="es-ES" smtClean="0"/>
              <a:pPr/>
              <a:t>48</a:t>
            </a:fld>
            <a:endParaRPr lang="es-E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428604"/>
            <a:ext cx="8229600" cy="928694"/>
          </a:xfrm>
        </p:spPr>
        <p:txBody>
          <a:bodyPr>
            <a:normAutofit fontScale="90000"/>
          </a:bodyPr>
          <a:lstStyle/>
          <a:p>
            <a:pPr lvl="0"/>
            <a:r>
              <a:rPr lang="fr-FR" b="1" dirty="0" smtClean="0">
                <a:solidFill>
                  <a:schemeClr val="tx1"/>
                </a:solidFill>
              </a:rPr>
              <a:t>Web </a:t>
            </a:r>
            <a:r>
              <a:rPr lang="fr-FR" b="1" dirty="0" err="1" smtClean="0">
                <a:solidFill>
                  <a:schemeClr val="tx1"/>
                </a:solidFill>
              </a:rPr>
              <a:t>Workers</a:t>
            </a:r>
            <a:r>
              <a:rPr lang="fr-FR" b="1" dirty="0" smtClean="0">
                <a:solidFill>
                  <a:schemeClr val="tx1"/>
                </a:solidFill>
              </a:rPr>
              <a:t/>
            </a:r>
            <a:br>
              <a:rPr lang="fr-FR" b="1" dirty="0" smtClean="0">
                <a:solidFill>
                  <a:schemeClr val="tx1"/>
                </a:solidFill>
              </a:rPr>
            </a:br>
            <a:endParaRPr lang="fr-FR" dirty="0">
              <a:solidFill>
                <a:schemeClr val="tx1"/>
              </a:solidFill>
            </a:endParaRPr>
          </a:p>
        </p:txBody>
      </p:sp>
      <p:sp>
        <p:nvSpPr>
          <p:cNvPr id="4" name="Espace réservé du pied de page 3"/>
          <p:cNvSpPr>
            <a:spLocks noGrp="1"/>
          </p:cNvSpPr>
          <p:nvPr>
            <p:ph type="ftr" sz="quarter" idx="11"/>
          </p:nvPr>
        </p:nvSpPr>
        <p:spPr/>
        <p:txBody>
          <a:bodyPr/>
          <a:lstStyle/>
          <a:p>
            <a:r>
              <a:rPr lang="es-ES" smtClean="0"/>
              <a:t>UP WEB ESPRIT</a:t>
            </a:r>
            <a:endParaRPr lang="es-ES"/>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49</a:t>
            </a:fld>
            <a:endParaRPr lang="es-ES"/>
          </a:p>
        </p:txBody>
      </p:sp>
      <p:sp>
        <p:nvSpPr>
          <p:cNvPr id="6" name="Rectangle 5"/>
          <p:cNvSpPr/>
          <p:nvPr/>
        </p:nvSpPr>
        <p:spPr>
          <a:xfrm>
            <a:off x="180684" y="1357298"/>
            <a:ext cx="8820472" cy="44644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buFont typeface="Wingdings" pitchFamily="2" charset="2"/>
              <a:buChar char="Ø"/>
            </a:pPr>
            <a:r>
              <a:rPr lang="fr-FR" sz="2200" dirty="0" smtClean="0">
                <a:solidFill>
                  <a:schemeClr val="tx1"/>
                </a:solidFill>
                <a:latin typeface="Times New Roman" pitchFamily="18" charset="0"/>
                <a:cs typeface="Times New Roman" pitchFamily="18" charset="0"/>
              </a:rPr>
              <a:t>  En exécutant des scripts dans une page HTML la page ne répond pas  jusqu’à la fin du script.</a:t>
            </a:r>
          </a:p>
          <a:p>
            <a:pPr>
              <a:lnSpc>
                <a:spcPct val="150000"/>
              </a:lnSpc>
              <a:buFont typeface="Wingdings" pitchFamily="2" charset="2"/>
              <a:buChar char="Ø"/>
            </a:pPr>
            <a:r>
              <a:rPr lang="fr-FR" sz="2200" dirty="0" smtClean="0">
                <a:solidFill>
                  <a:schemeClr val="tx1"/>
                </a:solidFill>
                <a:latin typeface="Times New Roman" pitchFamily="18" charset="0"/>
                <a:cs typeface="Times New Roman" pitchFamily="18" charset="0"/>
              </a:rPr>
              <a:t> Le Web </a:t>
            </a:r>
            <a:r>
              <a:rPr lang="fr-FR" sz="2200" dirty="0" err="1" smtClean="0">
                <a:solidFill>
                  <a:schemeClr val="tx1"/>
                </a:solidFill>
                <a:latin typeface="Times New Roman" pitchFamily="18" charset="0"/>
                <a:cs typeface="Times New Roman" pitchFamily="18" charset="0"/>
              </a:rPr>
              <a:t>Worker</a:t>
            </a:r>
            <a:r>
              <a:rPr lang="fr-FR" sz="2200" dirty="0" smtClean="0">
                <a:solidFill>
                  <a:schemeClr val="tx1"/>
                </a:solidFill>
                <a:latin typeface="Times New Roman" pitchFamily="18" charset="0"/>
                <a:cs typeface="Times New Roman" pitchFamily="18" charset="0"/>
              </a:rPr>
              <a:t> correspond à un script " </a:t>
            </a:r>
            <a:r>
              <a:rPr lang="fr-FR" sz="2200" dirty="0" err="1" smtClean="0">
                <a:solidFill>
                  <a:schemeClr val="tx1"/>
                </a:solidFill>
                <a:latin typeface="Times New Roman" pitchFamily="18" charset="0"/>
                <a:cs typeface="Times New Roman" pitchFamily="18" charset="0"/>
              </a:rPr>
              <a:t>Javascript</a:t>
            </a:r>
            <a:r>
              <a:rPr lang="fr-FR" sz="2200" dirty="0" smtClean="0">
                <a:solidFill>
                  <a:schemeClr val="tx1"/>
                </a:solidFill>
                <a:latin typeface="Times New Roman" pitchFamily="18" charset="0"/>
                <a:cs typeface="Times New Roman" pitchFamily="18" charset="0"/>
              </a:rPr>
              <a:t> " qui tourne en "</a:t>
            </a:r>
            <a:r>
              <a:rPr lang="fr-FR" sz="2200" dirty="0" err="1" smtClean="0">
                <a:solidFill>
                  <a:schemeClr val="tx1"/>
                </a:solidFill>
                <a:latin typeface="Times New Roman" pitchFamily="18" charset="0"/>
                <a:cs typeface="Times New Roman" pitchFamily="18" charset="0"/>
              </a:rPr>
              <a:t>back-ground</a:t>
            </a:r>
            <a:r>
              <a:rPr lang="fr-FR" sz="2200" dirty="0" smtClean="0">
                <a:solidFill>
                  <a:schemeClr val="tx1"/>
                </a:solidFill>
                <a:latin typeface="Times New Roman" pitchFamily="18" charset="0"/>
                <a:cs typeface="Times New Roman" pitchFamily="18" charset="0"/>
              </a:rPr>
              <a:t> " indépendamment des autres scripts sans perturber les performances de la page.</a:t>
            </a:r>
          </a:p>
          <a:p>
            <a:pPr>
              <a:lnSpc>
                <a:spcPct val="150000"/>
              </a:lnSpc>
              <a:buFont typeface="Wingdings" pitchFamily="2" charset="2"/>
              <a:buChar char="Ø"/>
            </a:pPr>
            <a:r>
              <a:rPr lang="fr-FR" sz="2200" dirty="0" smtClean="0">
                <a:solidFill>
                  <a:schemeClr val="tx1"/>
                </a:solidFill>
                <a:latin typeface="Times New Roman" pitchFamily="18" charset="0"/>
                <a:cs typeface="Times New Roman" pitchFamily="18" charset="0"/>
              </a:rPr>
              <a:t>Possibilité de cliquer, sélectionner et faire les autres fonctionnalités quand le web </a:t>
            </a:r>
            <a:r>
              <a:rPr lang="fr-FR" sz="2200" dirty="0" err="1" smtClean="0">
                <a:solidFill>
                  <a:schemeClr val="tx1"/>
                </a:solidFill>
                <a:latin typeface="Times New Roman" pitchFamily="18" charset="0"/>
                <a:cs typeface="Times New Roman" pitchFamily="18" charset="0"/>
              </a:rPr>
              <a:t>worker</a:t>
            </a:r>
            <a:r>
              <a:rPr lang="fr-FR" sz="2200" dirty="0" smtClean="0">
                <a:solidFill>
                  <a:schemeClr val="tx1"/>
                </a:solidFill>
                <a:latin typeface="Times New Roman" pitchFamily="18" charset="0"/>
                <a:cs typeface="Times New Roman" pitchFamily="18" charset="0"/>
              </a:rPr>
              <a:t> tourne en "</a:t>
            </a:r>
            <a:r>
              <a:rPr lang="fr-FR" sz="2200" dirty="0" err="1" smtClean="0">
                <a:solidFill>
                  <a:schemeClr val="tx1"/>
                </a:solidFill>
                <a:latin typeface="Times New Roman" pitchFamily="18" charset="0"/>
                <a:cs typeface="Times New Roman" pitchFamily="18" charset="0"/>
              </a:rPr>
              <a:t>back-ground</a:t>
            </a:r>
            <a:r>
              <a:rPr lang="fr-FR" sz="2200" dirty="0" smtClean="0">
                <a:solidFill>
                  <a:schemeClr val="tx1"/>
                </a:solidFill>
                <a:latin typeface="Times New Roman" pitchFamily="18" charset="0"/>
                <a:cs typeface="Times New Roman" pitchFamily="18" charset="0"/>
              </a:rPr>
              <a:t>".</a:t>
            </a:r>
            <a:endParaRPr lang="fr-FR" sz="22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827088" y="1341438"/>
            <a:ext cx="7273925" cy="4392612"/>
          </a:xfrm>
          <a:prstGeom prst="rect">
            <a:avLst/>
          </a:prstGeom>
          <a:solidFill>
            <a:srgbClr val="CCFFCC"/>
          </a:solidFill>
          <a:ln w="9525">
            <a:solidFill>
              <a:schemeClr val="tx1"/>
            </a:solidFill>
            <a:miter lim="800000"/>
            <a:headEnd/>
            <a:tailEnd/>
          </a:ln>
          <a:effectLst/>
        </p:spPr>
        <p:txBody>
          <a:bodyPr wrap="none" anchor="ctr"/>
          <a:lstStyle/>
          <a:p>
            <a:endParaRPr lang="fr-FR"/>
          </a:p>
        </p:txBody>
      </p:sp>
      <p:sp>
        <p:nvSpPr>
          <p:cNvPr id="220167" name="Rectangle 7"/>
          <p:cNvSpPr>
            <a:spLocks noChangeArrowheads="1"/>
          </p:cNvSpPr>
          <p:nvPr/>
        </p:nvSpPr>
        <p:spPr bwMode="auto">
          <a:xfrm>
            <a:off x="900113" y="1412875"/>
            <a:ext cx="7127875" cy="792163"/>
          </a:xfrm>
          <a:prstGeom prst="rect">
            <a:avLst/>
          </a:prstGeom>
          <a:solidFill>
            <a:srgbClr val="CCFFFF"/>
          </a:solidFill>
          <a:ln w="9525">
            <a:solidFill>
              <a:schemeClr val="tx1"/>
            </a:solidFill>
            <a:miter lim="800000"/>
            <a:headEnd/>
            <a:tailEnd/>
          </a:ln>
          <a:effectLst/>
        </p:spPr>
        <p:txBody>
          <a:bodyPr wrap="none" anchor="ctr"/>
          <a:lstStyle/>
          <a:p>
            <a:pPr algn="ctr"/>
            <a:r>
              <a:rPr lang="en-AU" sz="1200"/>
              <a:t>&lt;</a:t>
            </a:r>
            <a:r>
              <a:rPr lang="en-AU" sz="1200">
                <a:solidFill>
                  <a:schemeClr val="tx2"/>
                </a:solidFill>
              </a:rPr>
              <a:t>header</a:t>
            </a:r>
            <a:r>
              <a:rPr lang="en-AU" sz="1200"/>
              <a:t>&gt;</a:t>
            </a:r>
          </a:p>
        </p:txBody>
      </p:sp>
      <p:sp>
        <p:nvSpPr>
          <p:cNvPr id="220169" name="Rectangle 9"/>
          <p:cNvSpPr>
            <a:spLocks noChangeArrowheads="1"/>
          </p:cNvSpPr>
          <p:nvPr/>
        </p:nvSpPr>
        <p:spPr bwMode="auto">
          <a:xfrm>
            <a:off x="900113" y="4868863"/>
            <a:ext cx="7127875" cy="792162"/>
          </a:xfrm>
          <a:prstGeom prst="rect">
            <a:avLst/>
          </a:prstGeom>
          <a:solidFill>
            <a:srgbClr val="CCFFFF"/>
          </a:solidFill>
          <a:ln w="9525">
            <a:solidFill>
              <a:schemeClr val="tx1"/>
            </a:solidFill>
            <a:miter lim="800000"/>
            <a:headEnd/>
            <a:tailEnd/>
          </a:ln>
          <a:effectLst/>
        </p:spPr>
        <p:txBody>
          <a:bodyPr wrap="none" anchor="ctr"/>
          <a:lstStyle/>
          <a:p>
            <a:pPr algn="ctr"/>
            <a:r>
              <a:rPr lang="en-AU" sz="1200"/>
              <a:t>&lt;</a:t>
            </a:r>
            <a:r>
              <a:rPr lang="en-AU" sz="1200">
                <a:solidFill>
                  <a:schemeClr val="tx2"/>
                </a:solidFill>
              </a:rPr>
              <a:t>footer</a:t>
            </a:r>
            <a:r>
              <a:rPr lang="en-AU" sz="1200"/>
              <a:t>&gt;</a:t>
            </a:r>
          </a:p>
        </p:txBody>
      </p:sp>
      <p:sp>
        <p:nvSpPr>
          <p:cNvPr id="220170" name="Rectangle 10"/>
          <p:cNvSpPr>
            <a:spLocks noChangeArrowheads="1"/>
          </p:cNvSpPr>
          <p:nvPr/>
        </p:nvSpPr>
        <p:spPr bwMode="auto">
          <a:xfrm>
            <a:off x="2268538" y="2276475"/>
            <a:ext cx="4391025" cy="2520950"/>
          </a:xfrm>
          <a:prstGeom prst="rect">
            <a:avLst/>
          </a:prstGeom>
          <a:solidFill>
            <a:srgbClr val="CCFFFF"/>
          </a:solidFill>
          <a:ln w="9525">
            <a:solidFill>
              <a:schemeClr val="tx1"/>
            </a:solidFill>
            <a:miter lim="800000"/>
            <a:headEnd/>
            <a:tailEnd/>
          </a:ln>
          <a:effectLst/>
        </p:spPr>
        <p:txBody>
          <a:bodyPr wrap="none" anchor="ctr"/>
          <a:lstStyle/>
          <a:p>
            <a:pPr algn="ctr"/>
            <a:r>
              <a:rPr lang="en-AU" sz="1200"/>
              <a:t>&lt;</a:t>
            </a:r>
            <a:r>
              <a:rPr lang="en-AU" sz="1200">
                <a:solidFill>
                  <a:schemeClr val="tx2"/>
                </a:solidFill>
              </a:rPr>
              <a:t>section</a:t>
            </a:r>
            <a:r>
              <a:rPr lang="en-AU" sz="1200"/>
              <a:t>&gt;</a:t>
            </a:r>
          </a:p>
        </p:txBody>
      </p:sp>
      <p:sp>
        <p:nvSpPr>
          <p:cNvPr id="220171" name="Rectangle 11"/>
          <p:cNvSpPr>
            <a:spLocks noChangeArrowheads="1"/>
          </p:cNvSpPr>
          <p:nvPr/>
        </p:nvSpPr>
        <p:spPr bwMode="auto">
          <a:xfrm>
            <a:off x="900113" y="2276475"/>
            <a:ext cx="1295400" cy="2520950"/>
          </a:xfrm>
          <a:prstGeom prst="rect">
            <a:avLst/>
          </a:prstGeom>
          <a:solidFill>
            <a:srgbClr val="CCFFFF"/>
          </a:solidFill>
          <a:ln w="9525">
            <a:solidFill>
              <a:schemeClr val="tx1"/>
            </a:solidFill>
            <a:miter lim="800000"/>
            <a:headEnd/>
            <a:tailEnd/>
          </a:ln>
          <a:effectLst/>
        </p:spPr>
        <p:txBody>
          <a:bodyPr wrap="none" anchor="ctr"/>
          <a:lstStyle/>
          <a:p>
            <a:pPr algn="ctr"/>
            <a:r>
              <a:rPr lang="en-AU" sz="1200"/>
              <a:t>&lt;</a:t>
            </a:r>
            <a:r>
              <a:rPr lang="en-AU" sz="1200">
                <a:solidFill>
                  <a:schemeClr val="tx2"/>
                </a:solidFill>
              </a:rPr>
              <a:t>nav</a:t>
            </a:r>
            <a:r>
              <a:rPr lang="en-AU" sz="1200"/>
              <a:t>&gt;</a:t>
            </a:r>
          </a:p>
        </p:txBody>
      </p:sp>
      <p:sp>
        <p:nvSpPr>
          <p:cNvPr id="220173" name="Rectangle 13"/>
          <p:cNvSpPr>
            <a:spLocks noChangeArrowheads="1"/>
          </p:cNvSpPr>
          <p:nvPr/>
        </p:nvSpPr>
        <p:spPr bwMode="auto">
          <a:xfrm>
            <a:off x="6732588" y="2276475"/>
            <a:ext cx="1295400" cy="2520950"/>
          </a:xfrm>
          <a:prstGeom prst="rect">
            <a:avLst/>
          </a:prstGeom>
          <a:solidFill>
            <a:srgbClr val="CCFFFF"/>
          </a:solidFill>
          <a:ln w="9525">
            <a:solidFill>
              <a:schemeClr val="tx1"/>
            </a:solidFill>
            <a:miter lim="800000"/>
            <a:headEnd/>
            <a:tailEnd/>
          </a:ln>
          <a:effectLst/>
        </p:spPr>
        <p:txBody>
          <a:bodyPr wrap="none" anchor="ctr"/>
          <a:lstStyle/>
          <a:p>
            <a:pPr algn="ctr"/>
            <a:r>
              <a:rPr lang="en-AU" sz="1200"/>
              <a:t>&lt;</a:t>
            </a:r>
            <a:r>
              <a:rPr lang="en-AU" sz="1200">
                <a:solidFill>
                  <a:schemeClr val="tx2"/>
                </a:solidFill>
              </a:rPr>
              <a:t>aside</a:t>
            </a:r>
            <a:r>
              <a:rPr lang="en-AU" sz="1200"/>
              <a:t>&gt;</a:t>
            </a:r>
          </a:p>
        </p:txBody>
      </p:sp>
      <p:sp>
        <p:nvSpPr>
          <p:cNvPr id="220179" name="Rectangle 19"/>
          <p:cNvSpPr>
            <a:spLocks noChangeArrowheads="1"/>
          </p:cNvSpPr>
          <p:nvPr/>
        </p:nvSpPr>
        <p:spPr bwMode="auto">
          <a:xfrm>
            <a:off x="2339975" y="2349500"/>
            <a:ext cx="4248150" cy="1008063"/>
          </a:xfrm>
          <a:prstGeom prst="rect">
            <a:avLst/>
          </a:prstGeom>
          <a:solidFill>
            <a:srgbClr val="CCFFCC"/>
          </a:solidFill>
          <a:ln w="9525">
            <a:solidFill>
              <a:schemeClr val="tx1"/>
            </a:solidFill>
            <a:miter lim="800000"/>
            <a:headEnd/>
            <a:tailEnd/>
          </a:ln>
          <a:effectLst/>
        </p:spPr>
        <p:txBody>
          <a:bodyPr wrap="none" anchor="ctr"/>
          <a:lstStyle/>
          <a:p>
            <a:pPr algn="ctr"/>
            <a:r>
              <a:rPr lang="en-AU" sz="1200"/>
              <a:t>&lt;</a:t>
            </a:r>
            <a:r>
              <a:rPr lang="en-AU" sz="1200">
                <a:solidFill>
                  <a:schemeClr val="tx2"/>
                </a:solidFill>
              </a:rPr>
              <a:t>article</a:t>
            </a:r>
            <a:r>
              <a:rPr lang="en-AU" sz="1200"/>
              <a:t>&gt;</a:t>
            </a:r>
          </a:p>
        </p:txBody>
      </p:sp>
      <p:sp>
        <p:nvSpPr>
          <p:cNvPr id="220187" name="Rectangle 27"/>
          <p:cNvSpPr>
            <a:spLocks noChangeArrowheads="1"/>
          </p:cNvSpPr>
          <p:nvPr/>
        </p:nvSpPr>
        <p:spPr bwMode="auto">
          <a:xfrm>
            <a:off x="900113" y="1412875"/>
            <a:ext cx="7127875" cy="792163"/>
          </a:xfrm>
          <a:prstGeom prst="rect">
            <a:avLst/>
          </a:prstGeom>
          <a:solidFill>
            <a:srgbClr val="CCFFFF"/>
          </a:solidFill>
          <a:ln w="9525">
            <a:solidFill>
              <a:schemeClr val="tx1"/>
            </a:solidFill>
            <a:miter lim="800000"/>
            <a:headEnd/>
            <a:tailEnd/>
          </a:ln>
          <a:effectLst/>
        </p:spPr>
        <p:txBody>
          <a:bodyPr wrap="none" anchor="ctr"/>
          <a:lstStyle/>
          <a:p>
            <a:pPr algn="ctr"/>
            <a:r>
              <a:rPr lang="en-AU" sz="1200"/>
              <a:t>&lt;</a:t>
            </a:r>
            <a:r>
              <a:rPr lang="en-AU" sz="1200">
                <a:solidFill>
                  <a:schemeClr val="tx2"/>
                </a:solidFill>
              </a:rPr>
              <a:t>div</a:t>
            </a:r>
            <a:r>
              <a:rPr lang="en-AU" sz="1200"/>
              <a:t> </a:t>
            </a:r>
            <a:r>
              <a:rPr lang="en-AU" sz="1200" b="1"/>
              <a:t>id</a:t>
            </a:r>
            <a:r>
              <a:rPr lang="en-AU" sz="1200"/>
              <a:t>=</a:t>
            </a:r>
            <a:r>
              <a:rPr lang="en-AU" sz="1200">
                <a:solidFill>
                  <a:srgbClr val="0000FF"/>
                </a:solidFill>
              </a:rPr>
              <a:t>"header"</a:t>
            </a:r>
            <a:r>
              <a:rPr lang="en-AU" sz="1200"/>
              <a:t>&gt;</a:t>
            </a:r>
          </a:p>
        </p:txBody>
      </p:sp>
      <p:sp>
        <p:nvSpPr>
          <p:cNvPr id="220188" name="Rectangle 28"/>
          <p:cNvSpPr>
            <a:spLocks noChangeArrowheads="1"/>
          </p:cNvSpPr>
          <p:nvPr/>
        </p:nvSpPr>
        <p:spPr bwMode="auto">
          <a:xfrm>
            <a:off x="900113" y="4868863"/>
            <a:ext cx="7127875" cy="792162"/>
          </a:xfrm>
          <a:prstGeom prst="rect">
            <a:avLst/>
          </a:prstGeom>
          <a:solidFill>
            <a:srgbClr val="CCFFFF"/>
          </a:solidFill>
          <a:ln w="9525">
            <a:solidFill>
              <a:schemeClr val="tx1"/>
            </a:solidFill>
            <a:miter lim="800000"/>
            <a:headEnd/>
            <a:tailEnd/>
          </a:ln>
          <a:effectLst/>
        </p:spPr>
        <p:txBody>
          <a:bodyPr wrap="none" anchor="ctr"/>
          <a:lstStyle/>
          <a:p>
            <a:pPr algn="ctr"/>
            <a:r>
              <a:rPr lang="en-AU" sz="1200"/>
              <a:t>&lt;</a:t>
            </a:r>
            <a:r>
              <a:rPr lang="en-AU" sz="1200">
                <a:solidFill>
                  <a:schemeClr val="tx2"/>
                </a:solidFill>
              </a:rPr>
              <a:t>div</a:t>
            </a:r>
            <a:r>
              <a:rPr lang="en-AU" sz="1200"/>
              <a:t> </a:t>
            </a:r>
            <a:r>
              <a:rPr lang="en-AU" sz="1200" b="1"/>
              <a:t>id</a:t>
            </a:r>
            <a:r>
              <a:rPr lang="en-AU" sz="1200"/>
              <a:t>=</a:t>
            </a:r>
            <a:r>
              <a:rPr lang="en-AU" sz="1200">
                <a:solidFill>
                  <a:srgbClr val="0000FF"/>
                </a:solidFill>
              </a:rPr>
              <a:t>"footer"</a:t>
            </a:r>
            <a:r>
              <a:rPr lang="en-AU" sz="1200"/>
              <a:t>&gt;</a:t>
            </a:r>
          </a:p>
        </p:txBody>
      </p:sp>
      <p:sp>
        <p:nvSpPr>
          <p:cNvPr id="220189" name="Rectangle 29"/>
          <p:cNvSpPr>
            <a:spLocks noChangeArrowheads="1"/>
          </p:cNvSpPr>
          <p:nvPr/>
        </p:nvSpPr>
        <p:spPr bwMode="auto">
          <a:xfrm>
            <a:off x="2268538" y="2276475"/>
            <a:ext cx="4391025" cy="2520950"/>
          </a:xfrm>
          <a:prstGeom prst="rect">
            <a:avLst/>
          </a:prstGeom>
          <a:solidFill>
            <a:srgbClr val="CCFFFF"/>
          </a:solidFill>
          <a:ln w="9525">
            <a:solidFill>
              <a:schemeClr val="tx1"/>
            </a:solidFill>
            <a:miter lim="800000"/>
            <a:headEnd/>
            <a:tailEnd/>
          </a:ln>
          <a:effectLst/>
        </p:spPr>
        <p:txBody>
          <a:bodyPr wrap="none" anchor="ctr"/>
          <a:lstStyle/>
          <a:p>
            <a:pPr algn="ctr"/>
            <a:r>
              <a:rPr lang="en-AU" sz="1200"/>
              <a:t>&lt;</a:t>
            </a:r>
            <a:r>
              <a:rPr lang="en-AU" sz="1200">
                <a:solidFill>
                  <a:schemeClr val="tx2"/>
                </a:solidFill>
              </a:rPr>
              <a:t>div</a:t>
            </a:r>
            <a:r>
              <a:rPr lang="en-AU" sz="1200"/>
              <a:t> </a:t>
            </a:r>
            <a:r>
              <a:rPr lang="en-AU" sz="1200" b="1"/>
              <a:t>id</a:t>
            </a:r>
            <a:r>
              <a:rPr lang="en-AU" sz="1200"/>
              <a:t>=</a:t>
            </a:r>
            <a:r>
              <a:rPr lang="en-AU" sz="1200">
                <a:solidFill>
                  <a:srgbClr val="0000FF"/>
                </a:solidFill>
              </a:rPr>
              <a:t>"content"</a:t>
            </a:r>
            <a:r>
              <a:rPr lang="en-AU" sz="1200"/>
              <a:t>&gt;</a:t>
            </a:r>
          </a:p>
        </p:txBody>
      </p:sp>
      <p:sp>
        <p:nvSpPr>
          <p:cNvPr id="220190" name="Rectangle 30"/>
          <p:cNvSpPr>
            <a:spLocks noChangeArrowheads="1"/>
          </p:cNvSpPr>
          <p:nvPr/>
        </p:nvSpPr>
        <p:spPr bwMode="auto">
          <a:xfrm>
            <a:off x="900113" y="2276475"/>
            <a:ext cx="1295400" cy="2520950"/>
          </a:xfrm>
          <a:prstGeom prst="rect">
            <a:avLst/>
          </a:prstGeom>
          <a:solidFill>
            <a:srgbClr val="CCFFFF"/>
          </a:solidFill>
          <a:ln w="9525">
            <a:solidFill>
              <a:schemeClr val="tx1"/>
            </a:solidFill>
            <a:miter lim="800000"/>
            <a:headEnd/>
            <a:tailEnd/>
          </a:ln>
          <a:effectLst/>
        </p:spPr>
        <p:txBody>
          <a:bodyPr wrap="none" anchor="ctr"/>
          <a:lstStyle/>
          <a:p>
            <a:r>
              <a:rPr lang="en-AU" sz="1200"/>
              <a:t>&lt;</a:t>
            </a:r>
            <a:r>
              <a:rPr lang="en-AU" sz="1200">
                <a:solidFill>
                  <a:schemeClr val="tx2"/>
                </a:solidFill>
              </a:rPr>
              <a:t>div</a:t>
            </a:r>
          </a:p>
          <a:p>
            <a:r>
              <a:rPr lang="en-AU" sz="1200" b="1"/>
              <a:t>id</a:t>
            </a:r>
            <a:r>
              <a:rPr lang="en-AU" sz="1200"/>
              <a:t>=</a:t>
            </a:r>
            <a:r>
              <a:rPr lang="en-AU" sz="1200">
                <a:solidFill>
                  <a:srgbClr val="0000FF"/>
                </a:solidFill>
              </a:rPr>
              <a:t>"nav"</a:t>
            </a:r>
            <a:r>
              <a:rPr lang="en-AU" sz="1200"/>
              <a:t>&gt;</a:t>
            </a:r>
          </a:p>
        </p:txBody>
      </p:sp>
      <p:sp>
        <p:nvSpPr>
          <p:cNvPr id="220191" name="Rectangle 31"/>
          <p:cNvSpPr>
            <a:spLocks noChangeArrowheads="1"/>
          </p:cNvSpPr>
          <p:nvPr/>
        </p:nvSpPr>
        <p:spPr bwMode="auto">
          <a:xfrm>
            <a:off x="6732588" y="2276475"/>
            <a:ext cx="1295400" cy="2520950"/>
          </a:xfrm>
          <a:prstGeom prst="rect">
            <a:avLst/>
          </a:prstGeom>
          <a:solidFill>
            <a:srgbClr val="CCFFFF"/>
          </a:solidFill>
          <a:ln w="9525">
            <a:solidFill>
              <a:schemeClr val="tx1"/>
            </a:solidFill>
            <a:miter lim="800000"/>
            <a:headEnd/>
            <a:tailEnd/>
          </a:ln>
          <a:effectLst/>
        </p:spPr>
        <p:txBody>
          <a:bodyPr wrap="none" anchor="ctr"/>
          <a:lstStyle/>
          <a:p>
            <a:r>
              <a:rPr lang="en-AU" sz="1200"/>
              <a:t>&lt;</a:t>
            </a:r>
            <a:r>
              <a:rPr lang="en-AU" sz="1200">
                <a:solidFill>
                  <a:schemeClr val="tx2"/>
                </a:solidFill>
              </a:rPr>
              <a:t>div</a:t>
            </a:r>
            <a:r>
              <a:rPr lang="en-AU" sz="1200"/>
              <a:t/>
            </a:r>
            <a:br>
              <a:rPr lang="en-AU" sz="1200"/>
            </a:br>
            <a:r>
              <a:rPr lang="en-AU" sz="1200" b="1"/>
              <a:t>id</a:t>
            </a:r>
            <a:r>
              <a:rPr lang="en-AU" sz="1200"/>
              <a:t>=</a:t>
            </a:r>
            <a:r>
              <a:rPr lang="en-AU" sz="1200">
                <a:solidFill>
                  <a:srgbClr val="0000FF"/>
                </a:solidFill>
              </a:rPr>
              <a:t>"right"</a:t>
            </a:r>
            <a:r>
              <a:rPr lang="en-AU" sz="1200"/>
              <a:t>&gt;</a:t>
            </a:r>
          </a:p>
        </p:txBody>
      </p:sp>
      <p:sp>
        <p:nvSpPr>
          <p:cNvPr id="220192" name="Rectangle 32"/>
          <p:cNvSpPr>
            <a:spLocks noChangeArrowheads="1"/>
          </p:cNvSpPr>
          <p:nvPr/>
        </p:nvSpPr>
        <p:spPr bwMode="auto">
          <a:xfrm>
            <a:off x="2339975" y="2349500"/>
            <a:ext cx="4248150" cy="1008063"/>
          </a:xfrm>
          <a:prstGeom prst="rect">
            <a:avLst/>
          </a:prstGeom>
          <a:solidFill>
            <a:srgbClr val="CCFFCC"/>
          </a:solidFill>
          <a:ln w="9525">
            <a:solidFill>
              <a:schemeClr val="tx1"/>
            </a:solidFill>
            <a:miter lim="800000"/>
            <a:headEnd/>
            <a:tailEnd/>
          </a:ln>
          <a:effectLst/>
        </p:spPr>
        <p:txBody>
          <a:bodyPr wrap="none" anchor="ctr"/>
          <a:lstStyle/>
          <a:p>
            <a:pPr algn="ctr"/>
            <a:r>
              <a:rPr lang="en-AU" sz="1200"/>
              <a:t>&lt;</a:t>
            </a:r>
            <a:r>
              <a:rPr lang="en-AU" sz="1200">
                <a:solidFill>
                  <a:schemeClr val="tx2"/>
                </a:solidFill>
              </a:rPr>
              <a:t>div</a:t>
            </a:r>
            <a:r>
              <a:rPr lang="en-AU" sz="1200"/>
              <a:t> </a:t>
            </a:r>
            <a:r>
              <a:rPr lang="en-AU" sz="1200" b="1"/>
              <a:t>class</a:t>
            </a:r>
            <a:r>
              <a:rPr lang="en-AU" sz="1200"/>
              <a:t>=</a:t>
            </a:r>
            <a:r>
              <a:rPr lang="en-AU" sz="1200">
                <a:solidFill>
                  <a:srgbClr val="0000FF"/>
                </a:solidFill>
              </a:rPr>
              <a:t>"article"</a:t>
            </a:r>
            <a:r>
              <a:rPr lang="en-AU" sz="1200"/>
              <a:t>&gt;</a:t>
            </a:r>
          </a:p>
        </p:txBody>
      </p:sp>
      <p:sp>
        <p:nvSpPr>
          <p:cNvPr id="17423" name="Rectangle 2"/>
          <p:cNvSpPr>
            <a:spLocks noGrp="1" noChangeArrowheads="1"/>
          </p:cNvSpPr>
          <p:nvPr>
            <p:ph type="title"/>
          </p:nvPr>
        </p:nvSpPr>
        <p:spPr>
          <a:xfrm>
            <a:off x="457200" y="-27384"/>
            <a:ext cx="8229600" cy="1143000"/>
          </a:xfrm>
        </p:spPr>
        <p:txBody>
          <a:bodyPr/>
          <a:lstStyle/>
          <a:p>
            <a:r>
              <a:rPr lang="en-AU" b="1" dirty="0" smtClean="0"/>
              <a:t>Nouvelle Structure</a:t>
            </a:r>
          </a:p>
        </p:txBody>
      </p:sp>
      <p:sp>
        <p:nvSpPr>
          <p:cNvPr id="19" name="Espace réservé du pied de page 18"/>
          <p:cNvSpPr>
            <a:spLocks noGrp="1"/>
          </p:cNvSpPr>
          <p:nvPr>
            <p:ph type="ftr" sz="quarter" idx="11"/>
          </p:nvPr>
        </p:nvSpPr>
        <p:spPr/>
        <p:txBody>
          <a:bodyPr/>
          <a:lstStyle/>
          <a:p>
            <a:r>
              <a:rPr lang="es-ES" smtClean="0"/>
              <a:t>UP WEB ESPRIT</a:t>
            </a:r>
            <a:endParaRPr lang="es-ES"/>
          </a:p>
        </p:txBody>
      </p:sp>
      <p:sp>
        <p:nvSpPr>
          <p:cNvPr id="18" name="Espace réservé du numéro de diapositive 17"/>
          <p:cNvSpPr>
            <a:spLocks noGrp="1"/>
          </p:cNvSpPr>
          <p:nvPr>
            <p:ph type="sldNum" sz="quarter" idx="12"/>
          </p:nvPr>
        </p:nvSpPr>
        <p:spPr/>
        <p:txBody>
          <a:bodyPr/>
          <a:lstStyle/>
          <a:p>
            <a:fld id="{127CF059-4E65-4C30-B42A-D4A262592368}" type="slidenum">
              <a:rPr lang="es-ES" smtClean="0"/>
              <a:pPr/>
              <a:t>5</a:t>
            </a:fld>
            <a:endParaRPr lang="es-E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20187"/>
                                        </p:tgtEl>
                                        <p:attrNameLst>
                                          <p:attrName>style.visibility</p:attrName>
                                        </p:attrNameLst>
                                      </p:cBhvr>
                                      <p:to>
                                        <p:strVal val="visible"/>
                                      </p:to>
                                    </p:set>
                                    <p:anim calcmode="lin" valueType="num">
                                      <p:cBhvr additive="base">
                                        <p:cTn id="7" dur="500" fill="hold"/>
                                        <p:tgtEl>
                                          <p:spTgt spid="220187"/>
                                        </p:tgtEl>
                                        <p:attrNameLst>
                                          <p:attrName>ppt_x</p:attrName>
                                        </p:attrNameLst>
                                      </p:cBhvr>
                                      <p:tavLst>
                                        <p:tav tm="0">
                                          <p:val>
                                            <p:strVal val="#ppt_x"/>
                                          </p:val>
                                        </p:tav>
                                        <p:tav tm="100000">
                                          <p:val>
                                            <p:strVal val="#ppt_x"/>
                                          </p:val>
                                        </p:tav>
                                      </p:tavLst>
                                    </p:anim>
                                    <p:anim calcmode="lin" valueType="num">
                                      <p:cBhvr additive="base">
                                        <p:cTn id="8" dur="500" fill="hold"/>
                                        <p:tgtEl>
                                          <p:spTgt spid="220187"/>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0188"/>
                                        </p:tgtEl>
                                        <p:attrNameLst>
                                          <p:attrName>style.visibility</p:attrName>
                                        </p:attrNameLst>
                                      </p:cBhvr>
                                      <p:to>
                                        <p:strVal val="visible"/>
                                      </p:to>
                                    </p:set>
                                    <p:anim calcmode="lin" valueType="num">
                                      <p:cBhvr additive="base">
                                        <p:cTn id="11" dur="500" fill="hold"/>
                                        <p:tgtEl>
                                          <p:spTgt spid="220188"/>
                                        </p:tgtEl>
                                        <p:attrNameLst>
                                          <p:attrName>ppt_x</p:attrName>
                                        </p:attrNameLst>
                                      </p:cBhvr>
                                      <p:tavLst>
                                        <p:tav tm="0">
                                          <p:val>
                                            <p:strVal val="#ppt_x"/>
                                          </p:val>
                                        </p:tav>
                                        <p:tav tm="100000">
                                          <p:val>
                                            <p:strVal val="#ppt_x"/>
                                          </p:val>
                                        </p:tav>
                                      </p:tavLst>
                                    </p:anim>
                                    <p:anim calcmode="lin" valueType="num">
                                      <p:cBhvr additive="base">
                                        <p:cTn id="12" dur="500" fill="hold"/>
                                        <p:tgtEl>
                                          <p:spTgt spid="220188"/>
                                        </p:tgtEl>
                                        <p:attrNameLst>
                                          <p:attrName>ppt_y</p:attrName>
                                        </p:attrNameLst>
                                      </p:cBhvr>
                                      <p:tavLst>
                                        <p:tav tm="0">
                                          <p:val>
                                            <p:strVal val="1+#ppt_h/2"/>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20190"/>
                                        </p:tgtEl>
                                        <p:attrNameLst>
                                          <p:attrName>style.visibility</p:attrName>
                                        </p:attrNameLst>
                                      </p:cBhvr>
                                      <p:to>
                                        <p:strVal val="visible"/>
                                      </p:to>
                                    </p:set>
                                    <p:anim calcmode="lin" valueType="num">
                                      <p:cBhvr additive="base">
                                        <p:cTn id="15" dur="500" fill="hold"/>
                                        <p:tgtEl>
                                          <p:spTgt spid="220190"/>
                                        </p:tgtEl>
                                        <p:attrNameLst>
                                          <p:attrName>ppt_x</p:attrName>
                                        </p:attrNameLst>
                                      </p:cBhvr>
                                      <p:tavLst>
                                        <p:tav tm="0">
                                          <p:val>
                                            <p:strVal val="0-#ppt_w/2"/>
                                          </p:val>
                                        </p:tav>
                                        <p:tav tm="100000">
                                          <p:val>
                                            <p:strVal val="#ppt_x"/>
                                          </p:val>
                                        </p:tav>
                                      </p:tavLst>
                                    </p:anim>
                                    <p:anim calcmode="lin" valueType="num">
                                      <p:cBhvr additive="base">
                                        <p:cTn id="16" dur="500" fill="hold"/>
                                        <p:tgtEl>
                                          <p:spTgt spid="22019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20191"/>
                                        </p:tgtEl>
                                        <p:attrNameLst>
                                          <p:attrName>style.visibility</p:attrName>
                                        </p:attrNameLst>
                                      </p:cBhvr>
                                      <p:to>
                                        <p:strVal val="visible"/>
                                      </p:to>
                                    </p:set>
                                    <p:anim calcmode="lin" valueType="num">
                                      <p:cBhvr additive="base">
                                        <p:cTn id="19" dur="500" fill="hold"/>
                                        <p:tgtEl>
                                          <p:spTgt spid="220191"/>
                                        </p:tgtEl>
                                        <p:attrNameLst>
                                          <p:attrName>ppt_x</p:attrName>
                                        </p:attrNameLst>
                                      </p:cBhvr>
                                      <p:tavLst>
                                        <p:tav tm="0">
                                          <p:val>
                                            <p:strVal val="1+#ppt_w/2"/>
                                          </p:val>
                                        </p:tav>
                                        <p:tav tm="100000">
                                          <p:val>
                                            <p:strVal val="#ppt_x"/>
                                          </p:val>
                                        </p:tav>
                                      </p:tavLst>
                                    </p:anim>
                                    <p:anim calcmode="lin" valueType="num">
                                      <p:cBhvr additive="base">
                                        <p:cTn id="20" dur="500" fill="hold"/>
                                        <p:tgtEl>
                                          <p:spTgt spid="220191"/>
                                        </p:tgtEl>
                                        <p:attrNameLst>
                                          <p:attrName>ppt_y</p:attrName>
                                        </p:attrNameLst>
                                      </p:cBhvr>
                                      <p:tavLst>
                                        <p:tav tm="0">
                                          <p:val>
                                            <p:strVal val="#ppt_y"/>
                                          </p:val>
                                        </p:tav>
                                        <p:tav tm="100000">
                                          <p:val>
                                            <p:strVal val="#ppt_y"/>
                                          </p:val>
                                        </p:tav>
                                      </p:tavLst>
                                    </p:anim>
                                  </p:childTnLst>
                                </p:cTn>
                              </p:par>
                              <p:par>
                                <p:cTn id="21" presetID="23" presetClass="entr" presetSubtype="528" fill="hold" grpId="0" nodeType="withEffect">
                                  <p:stCondLst>
                                    <p:cond delay="0"/>
                                  </p:stCondLst>
                                  <p:childTnLst>
                                    <p:set>
                                      <p:cBhvr>
                                        <p:cTn id="22" dur="1" fill="hold">
                                          <p:stCondLst>
                                            <p:cond delay="0"/>
                                          </p:stCondLst>
                                        </p:cTn>
                                        <p:tgtEl>
                                          <p:spTgt spid="220189"/>
                                        </p:tgtEl>
                                        <p:attrNameLst>
                                          <p:attrName>style.visibility</p:attrName>
                                        </p:attrNameLst>
                                      </p:cBhvr>
                                      <p:to>
                                        <p:strVal val="visible"/>
                                      </p:to>
                                    </p:set>
                                    <p:anim calcmode="lin" valueType="num">
                                      <p:cBhvr>
                                        <p:cTn id="23" dur="500" fill="hold"/>
                                        <p:tgtEl>
                                          <p:spTgt spid="220189"/>
                                        </p:tgtEl>
                                        <p:attrNameLst>
                                          <p:attrName>ppt_w</p:attrName>
                                        </p:attrNameLst>
                                      </p:cBhvr>
                                      <p:tavLst>
                                        <p:tav tm="0">
                                          <p:val>
                                            <p:fltVal val="0"/>
                                          </p:val>
                                        </p:tav>
                                        <p:tav tm="100000">
                                          <p:val>
                                            <p:strVal val="#ppt_w"/>
                                          </p:val>
                                        </p:tav>
                                      </p:tavLst>
                                    </p:anim>
                                    <p:anim calcmode="lin" valueType="num">
                                      <p:cBhvr>
                                        <p:cTn id="24" dur="500" fill="hold"/>
                                        <p:tgtEl>
                                          <p:spTgt spid="220189"/>
                                        </p:tgtEl>
                                        <p:attrNameLst>
                                          <p:attrName>ppt_h</p:attrName>
                                        </p:attrNameLst>
                                      </p:cBhvr>
                                      <p:tavLst>
                                        <p:tav tm="0">
                                          <p:val>
                                            <p:fltVal val="0"/>
                                          </p:val>
                                        </p:tav>
                                        <p:tav tm="100000">
                                          <p:val>
                                            <p:strVal val="#ppt_h"/>
                                          </p:val>
                                        </p:tav>
                                      </p:tavLst>
                                    </p:anim>
                                    <p:anim calcmode="lin" valueType="num">
                                      <p:cBhvr>
                                        <p:cTn id="25" dur="500" fill="hold"/>
                                        <p:tgtEl>
                                          <p:spTgt spid="220189"/>
                                        </p:tgtEl>
                                        <p:attrNameLst>
                                          <p:attrName>ppt_x</p:attrName>
                                        </p:attrNameLst>
                                      </p:cBhvr>
                                      <p:tavLst>
                                        <p:tav tm="0">
                                          <p:val>
                                            <p:fltVal val="0.5"/>
                                          </p:val>
                                        </p:tav>
                                        <p:tav tm="100000">
                                          <p:val>
                                            <p:strVal val="#ppt_x"/>
                                          </p:val>
                                        </p:tav>
                                      </p:tavLst>
                                    </p:anim>
                                    <p:anim calcmode="lin" valueType="num">
                                      <p:cBhvr>
                                        <p:cTn id="26" dur="500" fill="hold"/>
                                        <p:tgtEl>
                                          <p:spTgt spid="220189"/>
                                        </p:tgtEl>
                                        <p:attrNameLst>
                                          <p:attrName>ppt_y</p:attrName>
                                        </p:attrNameLst>
                                      </p:cBhvr>
                                      <p:tavLst>
                                        <p:tav tm="0">
                                          <p:val>
                                            <p:fltVal val="0.5"/>
                                          </p:val>
                                        </p:tav>
                                        <p:tav tm="100000">
                                          <p:val>
                                            <p:strVal val="#ppt_y"/>
                                          </p:val>
                                        </p:tav>
                                      </p:tavLst>
                                    </p:anim>
                                  </p:childTnLst>
                                </p:cTn>
                              </p:par>
                              <p:par>
                                <p:cTn id="27" presetID="23" presetClass="entr" presetSubtype="528" fill="hold" grpId="0" nodeType="withEffect">
                                  <p:stCondLst>
                                    <p:cond delay="0"/>
                                  </p:stCondLst>
                                  <p:childTnLst>
                                    <p:set>
                                      <p:cBhvr>
                                        <p:cTn id="28" dur="1" fill="hold">
                                          <p:stCondLst>
                                            <p:cond delay="0"/>
                                          </p:stCondLst>
                                        </p:cTn>
                                        <p:tgtEl>
                                          <p:spTgt spid="220192"/>
                                        </p:tgtEl>
                                        <p:attrNameLst>
                                          <p:attrName>style.visibility</p:attrName>
                                        </p:attrNameLst>
                                      </p:cBhvr>
                                      <p:to>
                                        <p:strVal val="visible"/>
                                      </p:to>
                                    </p:set>
                                    <p:anim calcmode="lin" valueType="num">
                                      <p:cBhvr>
                                        <p:cTn id="29" dur="500" fill="hold"/>
                                        <p:tgtEl>
                                          <p:spTgt spid="220192"/>
                                        </p:tgtEl>
                                        <p:attrNameLst>
                                          <p:attrName>ppt_w</p:attrName>
                                        </p:attrNameLst>
                                      </p:cBhvr>
                                      <p:tavLst>
                                        <p:tav tm="0">
                                          <p:val>
                                            <p:fltVal val="0"/>
                                          </p:val>
                                        </p:tav>
                                        <p:tav tm="100000">
                                          <p:val>
                                            <p:strVal val="#ppt_w"/>
                                          </p:val>
                                        </p:tav>
                                      </p:tavLst>
                                    </p:anim>
                                    <p:anim calcmode="lin" valueType="num">
                                      <p:cBhvr>
                                        <p:cTn id="30" dur="500" fill="hold"/>
                                        <p:tgtEl>
                                          <p:spTgt spid="220192"/>
                                        </p:tgtEl>
                                        <p:attrNameLst>
                                          <p:attrName>ppt_h</p:attrName>
                                        </p:attrNameLst>
                                      </p:cBhvr>
                                      <p:tavLst>
                                        <p:tav tm="0">
                                          <p:val>
                                            <p:fltVal val="0"/>
                                          </p:val>
                                        </p:tav>
                                        <p:tav tm="100000">
                                          <p:val>
                                            <p:strVal val="#ppt_h"/>
                                          </p:val>
                                        </p:tav>
                                      </p:tavLst>
                                    </p:anim>
                                    <p:anim calcmode="lin" valueType="num">
                                      <p:cBhvr>
                                        <p:cTn id="31" dur="500" fill="hold"/>
                                        <p:tgtEl>
                                          <p:spTgt spid="220192"/>
                                        </p:tgtEl>
                                        <p:attrNameLst>
                                          <p:attrName>ppt_x</p:attrName>
                                        </p:attrNameLst>
                                      </p:cBhvr>
                                      <p:tavLst>
                                        <p:tav tm="0">
                                          <p:val>
                                            <p:fltVal val="0.5"/>
                                          </p:val>
                                        </p:tav>
                                        <p:tav tm="100000">
                                          <p:val>
                                            <p:strVal val="#ppt_x"/>
                                          </p:val>
                                        </p:tav>
                                      </p:tavLst>
                                    </p:anim>
                                    <p:anim calcmode="lin" valueType="num">
                                      <p:cBhvr>
                                        <p:cTn id="32" dur="500" fill="hold"/>
                                        <p:tgtEl>
                                          <p:spTgt spid="220192"/>
                                        </p:tgtEl>
                                        <p:attrNameLst>
                                          <p:attrName>ppt_y</p:attrName>
                                        </p:attrNameLst>
                                      </p:cBhvr>
                                      <p:tavLst>
                                        <p:tav tm="0">
                                          <p:val>
                                            <p:fltVal val="0.5"/>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xit" presetSubtype="544" fill="hold" nodeType="clickEffect">
                                  <p:stCondLst>
                                    <p:cond delay="0"/>
                                  </p:stCondLst>
                                  <p:childTnLst>
                                    <p:anim calcmode="lin" valueType="num">
                                      <p:cBhvr>
                                        <p:cTn id="36" dur="500"/>
                                        <p:tgtEl>
                                          <p:spTgt spid="220192"/>
                                        </p:tgtEl>
                                        <p:attrNameLst>
                                          <p:attrName>ppt_w</p:attrName>
                                        </p:attrNameLst>
                                      </p:cBhvr>
                                      <p:tavLst>
                                        <p:tav tm="0">
                                          <p:val>
                                            <p:strVal val="ppt_w"/>
                                          </p:val>
                                        </p:tav>
                                        <p:tav tm="100000">
                                          <p:val>
                                            <p:fltVal val="0"/>
                                          </p:val>
                                        </p:tav>
                                      </p:tavLst>
                                    </p:anim>
                                    <p:anim calcmode="lin" valueType="num">
                                      <p:cBhvr>
                                        <p:cTn id="37" dur="500"/>
                                        <p:tgtEl>
                                          <p:spTgt spid="220192"/>
                                        </p:tgtEl>
                                        <p:attrNameLst>
                                          <p:attrName>ppt_h</p:attrName>
                                        </p:attrNameLst>
                                      </p:cBhvr>
                                      <p:tavLst>
                                        <p:tav tm="0">
                                          <p:val>
                                            <p:strVal val="ppt_h"/>
                                          </p:val>
                                        </p:tav>
                                        <p:tav tm="100000">
                                          <p:val>
                                            <p:fltVal val="0"/>
                                          </p:val>
                                        </p:tav>
                                      </p:tavLst>
                                    </p:anim>
                                    <p:anim calcmode="lin" valueType="num">
                                      <p:cBhvr>
                                        <p:cTn id="38" dur="500"/>
                                        <p:tgtEl>
                                          <p:spTgt spid="220192"/>
                                        </p:tgtEl>
                                        <p:attrNameLst>
                                          <p:attrName>ppt_x</p:attrName>
                                        </p:attrNameLst>
                                      </p:cBhvr>
                                      <p:tavLst>
                                        <p:tav tm="0">
                                          <p:val>
                                            <p:strVal val="ppt_x"/>
                                          </p:val>
                                        </p:tav>
                                        <p:tav tm="100000">
                                          <p:val>
                                            <p:fltVal val="0.5"/>
                                          </p:val>
                                        </p:tav>
                                      </p:tavLst>
                                    </p:anim>
                                    <p:anim calcmode="lin" valueType="num">
                                      <p:cBhvr>
                                        <p:cTn id="39" dur="500"/>
                                        <p:tgtEl>
                                          <p:spTgt spid="220192"/>
                                        </p:tgtEl>
                                        <p:attrNameLst>
                                          <p:attrName>ppt_y</p:attrName>
                                        </p:attrNameLst>
                                      </p:cBhvr>
                                      <p:tavLst>
                                        <p:tav tm="0">
                                          <p:val>
                                            <p:strVal val="ppt_y"/>
                                          </p:val>
                                        </p:tav>
                                        <p:tav tm="100000">
                                          <p:val>
                                            <p:fltVal val="0.5"/>
                                          </p:val>
                                        </p:tav>
                                      </p:tavLst>
                                    </p:anim>
                                    <p:set>
                                      <p:cBhvr>
                                        <p:cTn id="40" dur="1" fill="hold">
                                          <p:stCondLst>
                                            <p:cond delay="499"/>
                                          </p:stCondLst>
                                        </p:cTn>
                                        <p:tgtEl>
                                          <p:spTgt spid="220192"/>
                                        </p:tgtEl>
                                        <p:attrNameLst>
                                          <p:attrName>style.visibility</p:attrName>
                                        </p:attrNameLst>
                                      </p:cBhvr>
                                      <p:to>
                                        <p:strVal val="hidden"/>
                                      </p:to>
                                    </p:set>
                                  </p:childTnLst>
                                </p:cTn>
                              </p:par>
                              <p:par>
                                <p:cTn id="41" presetID="23" presetClass="exit" presetSubtype="544" fill="hold" nodeType="withEffect">
                                  <p:stCondLst>
                                    <p:cond delay="0"/>
                                  </p:stCondLst>
                                  <p:childTnLst>
                                    <p:anim calcmode="lin" valueType="num">
                                      <p:cBhvr>
                                        <p:cTn id="42" dur="500"/>
                                        <p:tgtEl>
                                          <p:spTgt spid="220189"/>
                                        </p:tgtEl>
                                        <p:attrNameLst>
                                          <p:attrName>ppt_w</p:attrName>
                                        </p:attrNameLst>
                                      </p:cBhvr>
                                      <p:tavLst>
                                        <p:tav tm="0">
                                          <p:val>
                                            <p:strVal val="ppt_w"/>
                                          </p:val>
                                        </p:tav>
                                        <p:tav tm="100000">
                                          <p:val>
                                            <p:fltVal val="0"/>
                                          </p:val>
                                        </p:tav>
                                      </p:tavLst>
                                    </p:anim>
                                    <p:anim calcmode="lin" valueType="num">
                                      <p:cBhvr>
                                        <p:cTn id="43" dur="500"/>
                                        <p:tgtEl>
                                          <p:spTgt spid="220189"/>
                                        </p:tgtEl>
                                        <p:attrNameLst>
                                          <p:attrName>ppt_h</p:attrName>
                                        </p:attrNameLst>
                                      </p:cBhvr>
                                      <p:tavLst>
                                        <p:tav tm="0">
                                          <p:val>
                                            <p:strVal val="ppt_h"/>
                                          </p:val>
                                        </p:tav>
                                        <p:tav tm="100000">
                                          <p:val>
                                            <p:fltVal val="0"/>
                                          </p:val>
                                        </p:tav>
                                      </p:tavLst>
                                    </p:anim>
                                    <p:anim calcmode="lin" valueType="num">
                                      <p:cBhvr>
                                        <p:cTn id="44" dur="500"/>
                                        <p:tgtEl>
                                          <p:spTgt spid="220189"/>
                                        </p:tgtEl>
                                        <p:attrNameLst>
                                          <p:attrName>ppt_x</p:attrName>
                                        </p:attrNameLst>
                                      </p:cBhvr>
                                      <p:tavLst>
                                        <p:tav tm="0">
                                          <p:val>
                                            <p:strVal val="ppt_x"/>
                                          </p:val>
                                        </p:tav>
                                        <p:tav tm="100000">
                                          <p:val>
                                            <p:fltVal val="0.5"/>
                                          </p:val>
                                        </p:tav>
                                      </p:tavLst>
                                    </p:anim>
                                    <p:anim calcmode="lin" valueType="num">
                                      <p:cBhvr>
                                        <p:cTn id="45" dur="500"/>
                                        <p:tgtEl>
                                          <p:spTgt spid="220189"/>
                                        </p:tgtEl>
                                        <p:attrNameLst>
                                          <p:attrName>ppt_y</p:attrName>
                                        </p:attrNameLst>
                                      </p:cBhvr>
                                      <p:tavLst>
                                        <p:tav tm="0">
                                          <p:val>
                                            <p:strVal val="ppt_y"/>
                                          </p:val>
                                        </p:tav>
                                        <p:tav tm="100000">
                                          <p:val>
                                            <p:fltVal val="0.5"/>
                                          </p:val>
                                        </p:tav>
                                      </p:tavLst>
                                    </p:anim>
                                    <p:set>
                                      <p:cBhvr>
                                        <p:cTn id="46" dur="1" fill="hold">
                                          <p:stCondLst>
                                            <p:cond delay="499"/>
                                          </p:stCondLst>
                                        </p:cTn>
                                        <p:tgtEl>
                                          <p:spTgt spid="220189"/>
                                        </p:tgtEl>
                                        <p:attrNameLst>
                                          <p:attrName>style.visibility</p:attrName>
                                        </p:attrNameLst>
                                      </p:cBhvr>
                                      <p:to>
                                        <p:strVal val="hidden"/>
                                      </p:to>
                                    </p:set>
                                  </p:childTnLst>
                                </p:cTn>
                              </p:par>
                              <p:par>
                                <p:cTn id="47" presetID="2" presetClass="exit" presetSubtype="1" fill="hold" grpId="1" nodeType="withEffect">
                                  <p:stCondLst>
                                    <p:cond delay="0"/>
                                  </p:stCondLst>
                                  <p:childTnLst>
                                    <p:anim calcmode="lin" valueType="num">
                                      <p:cBhvr additive="base">
                                        <p:cTn id="48" dur="500"/>
                                        <p:tgtEl>
                                          <p:spTgt spid="220187"/>
                                        </p:tgtEl>
                                        <p:attrNameLst>
                                          <p:attrName>ppt_x</p:attrName>
                                        </p:attrNameLst>
                                      </p:cBhvr>
                                      <p:tavLst>
                                        <p:tav tm="0">
                                          <p:val>
                                            <p:strVal val="ppt_x"/>
                                          </p:val>
                                        </p:tav>
                                        <p:tav tm="100000">
                                          <p:val>
                                            <p:strVal val="ppt_x"/>
                                          </p:val>
                                        </p:tav>
                                      </p:tavLst>
                                    </p:anim>
                                    <p:anim calcmode="lin" valueType="num">
                                      <p:cBhvr additive="base">
                                        <p:cTn id="49" dur="500"/>
                                        <p:tgtEl>
                                          <p:spTgt spid="220187"/>
                                        </p:tgtEl>
                                        <p:attrNameLst>
                                          <p:attrName>ppt_y</p:attrName>
                                        </p:attrNameLst>
                                      </p:cBhvr>
                                      <p:tavLst>
                                        <p:tav tm="0">
                                          <p:val>
                                            <p:strVal val="ppt_y"/>
                                          </p:val>
                                        </p:tav>
                                        <p:tav tm="100000">
                                          <p:val>
                                            <p:strVal val="0-ppt_h/2"/>
                                          </p:val>
                                        </p:tav>
                                      </p:tavLst>
                                    </p:anim>
                                    <p:set>
                                      <p:cBhvr>
                                        <p:cTn id="50" dur="1" fill="hold">
                                          <p:stCondLst>
                                            <p:cond delay="499"/>
                                          </p:stCondLst>
                                        </p:cTn>
                                        <p:tgtEl>
                                          <p:spTgt spid="220187"/>
                                        </p:tgtEl>
                                        <p:attrNameLst>
                                          <p:attrName>style.visibility</p:attrName>
                                        </p:attrNameLst>
                                      </p:cBhvr>
                                      <p:to>
                                        <p:strVal val="hidden"/>
                                      </p:to>
                                    </p:set>
                                  </p:childTnLst>
                                </p:cTn>
                              </p:par>
                              <p:par>
                                <p:cTn id="51" presetID="2" presetClass="exit" presetSubtype="4" fill="hold" nodeType="withEffect">
                                  <p:stCondLst>
                                    <p:cond delay="0"/>
                                  </p:stCondLst>
                                  <p:childTnLst>
                                    <p:anim calcmode="lin" valueType="num">
                                      <p:cBhvr additive="base">
                                        <p:cTn id="52" dur="500"/>
                                        <p:tgtEl>
                                          <p:spTgt spid="220188"/>
                                        </p:tgtEl>
                                        <p:attrNameLst>
                                          <p:attrName>ppt_x</p:attrName>
                                        </p:attrNameLst>
                                      </p:cBhvr>
                                      <p:tavLst>
                                        <p:tav tm="0">
                                          <p:val>
                                            <p:strVal val="ppt_x"/>
                                          </p:val>
                                        </p:tav>
                                        <p:tav tm="100000">
                                          <p:val>
                                            <p:strVal val="ppt_x"/>
                                          </p:val>
                                        </p:tav>
                                      </p:tavLst>
                                    </p:anim>
                                    <p:anim calcmode="lin" valueType="num">
                                      <p:cBhvr additive="base">
                                        <p:cTn id="53" dur="500"/>
                                        <p:tgtEl>
                                          <p:spTgt spid="220188"/>
                                        </p:tgtEl>
                                        <p:attrNameLst>
                                          <p:attrName>ppt_y</p:attrName>
                                        </p:attrNameLst>
                                      </p:cBhvr>
                                      <p:tavLst>
                                        <p:tav tm="0">
                                          <p:val>
                                            <p:strVal val="ppt_y"/>
                                          </p:val>
                                        </p:tav>
                                        <p:tav tm="100000">
                                          <p:val>
                                            <p:strVal val="1+ppt_h/2"/>
                                          </p:val>
                                        </p:tav>
                                      </p:tavLst>
                                    </p:anim>
                                    <p:set>
                                      <p:cBhvr>
                                        <p:cTn id="54" dur="1" fill="hold">
                                          <p:stCondLst>
                                            <p:cond delay="499"/>
                                          </p:stCondLst>
                                        </p:cTn>
                                        <p:tgtEl>
                                          <p:spTgt spid="220188"/>
                                        </p:tgtEl>
                                        <p:attrNameLst>
                                          <p:attrName>style.visibility</p:attrName>
                                        </p:attrNameLst>
                                      </p:cBhvr>
                                      <p:to>
                                        <p:strVal val="hidden"/>
                                      </p:to>
                                    </p:set>
                                  </p:childTnLst>
                                </p:cTn>
                              </p:par>
                              <p:par>
                                <p:cTn id="55" presetID="2" presetClass="exit" presetSubtype="8" fill="hold" nodeType="withEffect">
                                  <p:stCondLst>
                                    <p:cond delay="0"/>
                                  </p:stCondLst>
                                  <p:childTnLst>
                                    <p:anim calcmode="lin" valueType="num">
                                      <p:cBhvr additive="base">
                                        <p:cTn id="56" dur="500"/>
                                        <p:tgtEl>
                                          <p:spTgt spid="220190"/>
                                        </p:tgtEl>
                                        <p:attrNameLst>
                                          <p:attrName>ppt_x</p:attrName>
                                        </p:attrNameLst>
                                      </p:cBhvr>
                                      <p:tavLst>
                                        <p:tav tm="0">
                                          <p:val>
                                            <p:strVal val="ppt_x"/>
                                          </p:val>
                                        </p:tav>
                                        <p:tav tm="100000">
                                          <p:val>
                                            <p:strVal val="0-ppt_w/2"/>
                                          </p:val>
                                        </p:tav>
                                      </p:tavLst>
                                    </p:anim>
                                    <p:anim calcmode="lin" valueType="num">
                                      <p:cBhvr additive="base">
                                        <p:cTn id="57" dur="500"/>
                                        <p:tgtEl>
                                          <p:spTgt spid="220190"/>
                                        </p:tgtEl>
                                        <p:attrNameLst>
                                          <p:attrName>ppt_y</p:attrName>
                                        </p:attrNameLst>
                                      </p:cBhvr>
                                      <p:tavLst>
                                        <p:tav tm="0">
                                          <p:val>
                                            <p:strVal val="ppt_y"/>
                                          </p:val>
                                        </p:tav>
                                        <p:tav tm="100000">
                                          <p:val>
                                            <p:strVal val="ppt_y"/>
                                          </p:val>
                                        </p:tav>
                                      </p:tavLst>
                                    </p:anim>
                                    <p:set>
                                      <p:cBhvr>
                                        <p:cTn id="58" dur="1" fill="hold">
                                          <p:stCondLst>
                                            <p:cond delay="499"/>
                                          </p:stCondLst>
                                        </p:cTn>
                                        <p:tgtEl>
                                          <p:spTgt spid="220190"/>
                                        </p:tgtEl>
                                        <p:attrNameLst>
                                          <p:attrName>style.visibility</p:attrName>
                                        </p:attrNameLst>
                                      </p:cBhvr>
                                      <p:to>
                                        <p:strVal val="hidden"/>
                                      </p:to>
                                    </p:set>
                                  </p:childTnLst>
                                </p:cTn>
                              </p:par>
                              <p:par>
                                <p:cTn id="59" presetID="2" presetClass="exit" presetSubtype="2" fill="hold" nodeType="withEffect">
                                  <p:stCondLst>
                                    <p:cond delay="0"/>
                                  </p:stCondLst>
                                  <p:childTnLst>
                                    <p:anim calcmode="lin" valueType="num">
                                      <p:cBhvr additive="base">
                                        <p:cTn id="60" dur="500"/>
                                        <p:tgtEl>
                                          <p:spTgt spid="220191"/>
                                        </p:tgtEl>
                                        <p:attrNameLst>
                                          <p:attrName>ppt_x</p:attrName>
                                        </p:attrNameLst>
                                      </p:cBhvr>
                                      <p:tavLst>
                                        <p:tav tm="0">
                                          <p:val>
                                            <p:strVal val="ppt_x"/>
                                          </p:val>
                                        </p:tav>
                                        <p:tav tm="100000">
                                          <p:val>
                                            <p:strVal val="1+ppt_w/2"/>
                                          </p:val>
                                        </p:tav>
                                      </p:tavLst>
                                    </p:anim>
                                    <p:anim calcmode="lin" valueType="num">
                                      <p:cBhvr additive="base">
                                        <p:cTn id="61" dur="500"/>
                                        <p:tgtEl>
                                          <p:spTgt spid="220191"/>
                                        </p:tgtEl>
                                        <p:attrNameLst>
                                          <p:attrName>ppt_y</p:attrName>
                                        </p:attrNameLst>
                                      </p:cBhvr>
                                      <p:tavLst>
                                        <p:tav tm="0">
                                          <p:val>
                                            <p:strVal val="ppt_y"/>
                                          </p:val>
                                        </p:tav>
                                        <p:tav tm="100000">
                                          <p:val>
                                            <p:strVal val="ppt_y"/>
                                          </p:val>
                                        </p:tav>
                                      </p:tavLst>
                                    </p:anim>
                                    <p:set>
                                      <p:cBhvr>
                                        <p:cTn id="62" dur="1" fill="hold">
                                          <p:stCondLst>
                                            <p:cond delay="499"/>
                                          </p:stCondLst>
                                        </p:cTn>
                                        <p:tgtEl>
                                          <p:spTgt spid="220191"/>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1" fill="hold" nodeType="clickEffect">
                                  <p:stCondLst>
                                    <p:cond delay="0"/>
                                  </p:stCondLst>
                                  <p:childTnLst>
                                    <p:set>
                                      <p:cBhvr>
                                        <p:cTn id="66" dur="1" fill="hold">
                                          <p:stCondLst>
                                            <p:cond delay="0"/>
                                          </p:stCondLst>
                                        </p:cTn>
                                        <p:tgtEl>
                                          <p:spTgt spid="220167"/>
                                        </p:tgtEl>
                                        <p:attrNameLst>
                                          <p:attrName>style.visibility</p:attrName>
                                        </p:attrNameLst>
                                      </p:cBhvr>
                                      <p:to>
                                        <p:strVal val="visible"/>
                                      </p:to>
                                    </p:set>
                                    <p:anim calcmode="lin" valueType="num">
                                      <p:cBhvr additive="base">
                                        <p:cTn id="67" dur="500" fill="hold"/>
                                        <p:tgtEl>
                                          <p:spTgt spid="220167"/>
                                        </p:tgtEl>
                                        <p:attrNameLst>
                                          <p:attrName>ppt_x</p:attrName>
                                        </p:attrNameLst>
                                      </p:cBhvr>
                                      <p:tavLst>
                                        <p:tav tm="0">
                                          <p:val>
                                            <p:strVal val="#ppt_x"/>
                                          </p:val>
                                        </p:tav>
                                        <p:tav tm="100000">
                                          <p:val>
                                            <p:strVal val="#ppt_x"/>
                                          </p:val>
                                        </p:tav>
                                      </p:tavLst>
                                    </p:anim>
                                    <p:anim calcmode="lin" valueType="num">
                                      <p:cBhvr additive="base">
                                        <p:cTn id="68" dur="500" fill="hold"/>
                                        <p:tgtEl>
                                          <p:spTgt spid="220167"/>
                                        </p:tgtEl>
                                        <p:attrNameLst>
                                          <p:attrName>ppt_y</p:attrName>
                                        </p:attrNameLst>
                                      </p:cBhvr>
                                      <p:tavLst>
                                        <p:tav tm="0">
                                          <p:val>
                                            <p:strVal val="0-#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220169"/>
                                        </p:tgtEl>
                                        <p:attrNameLst>
                                          <p:attrName>style.visibility</p:attrName>
                                        </p:attrNameLst>
                                      </p:cBhvr>
                                      <p:to>
                                        <p:strVal val="visible"/>
                                      </p:to>
                                    </p:set>
                                    <p:anim calcmode="lin" valueType="num">
                                      <p:cBhvr additive="base">
                                        <p:cTn id="73" dur="500" fill="hold"/>
                                        <p:tgtEl>
                                          <p:spTgt spid="220169"/>
                                        </p:tgtEl>
                                        <p:attrNameLst>
                                          <p:attrName>ppt_x</p:attrName>
                                        </p:attrNameLst>
                                      </p:cBhvr>
                                      <p:tavLst>
                                        <p:tav tm="0">
                                          <p:val>
                                            <p:strVal val="#ppt_x"/>
                                          </p:val>
                                        </p:tav>
                                        <p:tav tm="100000">
                                          <p:val>
                                            <p:strVal val="#ppt_x"/>
                                          </p:val>
                                        </p:tav>
                                      </p:tavLst>
                                    </p:anim>
                                    <p:anim calcmode="lin" valueType="num">
                                      <p:cBhvr additive="base">
                                        <p:cTn id="74" dur="500" fill="hold"/>
                                        <p:tgtEl>
                                          <p:spTgt spid="220169"/>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220171"/>
                                        </p:tgtEl>
                                        <p:attrNameLst>
                                          <p:attrName>style.visibility</p:attrName>
                                        </p:attrNameLst>
                                      </p:cBhvr>
                                      <p:to>
                                        <p:strVal val="visible"/>
                                      </p:to>
                                    </p:set>
                                    <p:anim calcmode="lin" valueType="num">
                                      <p:cBhvr additive="base">
                                        <p:cTn id="79" dur="500" fill="hold"/>
                                        <p:tgtEl>
                                          <p:spTgt spid="220171"/>
                                        </p:tgtEl>
                                        <p:attrNameLst>
                                          <p:attrName>ppt_x</p:attrName>
                                        </p:attrNameLst>
                                      </p:cBhvr>
                                      <p:tavLst>
                                        <p:tav tm="0">
                                          <p:val>
                                            <p:strVal val="0-#ppt_w/2"/>
                                          </p:val>
                                        </p:tav>
                                        <p:tav tm="100000">
                                          <p:val>
                                            <p:strVal val="#ppt_x"/>
                                          </p:val>
                                        </p:tav>
                                      </p:tavLst>
                                    </p:anim>
                                    <p:anim calcmode="lin" valueType="num">
                                      <p:cBhvr additive="base">
                                        <p:cTn id="80" dur="500" fill="hold"/>
                                        <p:tgtEl>
                                          <p:spTgt spid="220171"/>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nodeType="clickEffect">
                                  <p:stCondLst>
                                    <p:cond delay="0"/>
                                  </p:stCondLst>
                                  <p:childTnLst>
                                    <p:set>
                                      <p:cBhvr>
                                        <p:cTn id="84" dur="1" fill="hold">
                                          <p:stCondLst>
                                            <p:cond delay="0"/>
                                          </p:stCondLst>
                                        </p:cTn>
                                        <p:tgtEl>
                                          <p:spTgt spid="220173"/>
                                        </p:tgtEl>
                                        <p:attrNameLst>
                                          <p:attrName>style.visibility</p:attrName>
                                        </p:attrNameLst>
                                      </p:cBhvr>
                                      <p:to>
                                        <p:strVal val="visible"/>
                                      </p:to>
                                    </p:set>
                                    <p:anim calcmode="lin" valueType="num">
                                      <p:cBhvr additive="base">
                                        <p:cTn id="85" dur="500" fill="hold"/>
                                        <p:tgtEl>
                                          <p:spTgt spid="220173"/>
                                        </p:tgtEl>
                                        <p:attrNameLst>
                                          <p:attrName>ppt_x</p:attrName>
                                        </p:attrNameLst>
                                      </p:cBhvr>
                                      <p:tavLst>
                                        <p:tav tm="0">
                                          <p:val>
                                            <p:strVal val="1+#ppt_w/2"/>
                                          </p:val>
                                        </p:tav>
                                        <p:tav tm="100000">
                                          <p:val>
                                            <p:strVal val="#ppt_x"/>
                                          </p:val>
                                        </p:tav>
                                      </p:tavLst>
                                    </p:anim>
                                    <p:anim calcmode="lin" valueType="num">
                                      <p:cBhvr additive="base">
                                        <p:cTn id="86" dur="500" fill="hold"/>
                                        <p:tgtEl>
                                          <p:spTgt spid="220173"/>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3" presetClass="entr" presetSubtype="16" fill="hold" nodeType="clickEffect">
                                  <p:stCondLst>
                                    <p:cond delay="0"/>
                                  </p:stCondLst>
                                  <p:childTnLst>
                                    <p:set>
                                      <p:cBhvr>
                                        <p:cTn id="90" dur="1" fill="hold">
                                          <p:stCondLst>
                                            <p:cond delay="0"/>
                                          </p:stCondLst>
                                        </p:cTn>
                                        <p:tgtEl>
                                          <p:spTgt spid="220170"/>
                                        </p:tgtEl>
                                        <p:attrNameLst>
                                          <p:attrName>style.visibility</p:attrName>
                                        </p:attrNameLst>
                                      </p:cBhvr>
                                      <p:to>
                                        <p:strVal val="visible"/>
                                      </p:to>
                                    </p:set>
                                    <p:anim calcmode="lin" valueType="num">
                                      <p:cBhvr>
                                        <p:cTn id="91" dur="500" fill="hold"/>
                                        <p:tgtEl>
                                          <p:spTgt spid="220170"/>
                                        </p:tgtEl>
                                        <p:attrNameLst>
                                          <p:attrName>ppt_w</p:attrName>
                                        </p:attrNameLst>
                                      </p:cBhvr>
                                      <p:tavLst>
                                        <p:tav tm="0">
                                          <p:val>
                                            <p:fltVal val="0"/>
                                          </p:val>
                                        </p:tav>
                                        <p:tav tm="100000">
                                          <p:val>
                                            <p:strVal val="#ppt_w"/>
                                          </p:val>
                                        </p:tav>
                                      </p:tavLst>
                                    </p:anim>
                                    <p:anim calcmode="lin" valueType="num">
                                      <p:cBhvr>
                                        <p:cTn id="92" dur="500" fill="hold"/>
                                        <p:tgtEl>
                                          <p:spTgt spid="220170"/>
                                        </p:tgtEl>
                                        <p:attrNameLst>
                                          <p:attrName>ppt_h</p:attrName>
                                        </p:attrNameLst>
                                      </p:cBhvr>
                                      <p:tavLst>
                                        <p:tav tm="0">
                                          <p:val>
                                            <p:fltVal val="0"/>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3" presetClass="entr" presetSubtype="528" fill="hold" grpId="0" nodeType="clickEffect">
                                  <p:stCondLst>
                                    <p:cond delay="0"/>
                                  </p:stCondLst>
                                  <p:childTnLst>
                                    <p:set>
                                      <p:cBhvr>
                                        <p:cTn id="96" dur="1" fill="hold">
                                          <p:stCondLst>
                                            <p:cond delay="0"/>
                                          </p:stCondLst>
                                        </p:cTn>
                                        <p:tgtEl>
                                          <p:spTgt spid="220179"/>
                                        </p:tgtEl>
                                        <p:attrNameLst>
                                          <p:attrName>style.visibility</p:attrName>
                                        </p:attrNameLst>
                                      </p:cBhvr>
                                      <p:to>
                                        <p:strVal val="visible"/>
                                      </p:to>
                                    </p:set>
                                    <p:anim calcmode="lin" valueType="num">
                                      <p:cBhvr>
                                        <p:cTn id="97" dur="500" fill="hold"/>
                                        <p:tgtEl>
                                          <p:spTgt spid="220179"/>
                                        </p:tgtEl>
                                        <p:attrNameLst>
                                          <p:attrName>ppt_w</p:attrName>
                                        </p:attrNameLst>
                                      </p:cBhvr>
                                      <p:tavLst>
                                        <p:tav tm="0">
                                          <p:val>
                                            <p:fltVal val="0"/>
                                          </p:val>
                                        </p:tav>
                                        <p:tav tm="100000">
                                          <p:val>
                                            <p:strVal val="#ppt_w"/>
                                          </p:val>
                                        </p:tav>
                                      </p:tavLst>
                                    </p:anim>
                                    <p:anim calcmode="lin" valueType="num">
                                      <p:cBhvr>
                                        <p:cTn id="98" dur="500" fill="hold"/>
                                        <p:tgtEl>
                                          <p:spTgt spid="220179"/>
                                        </p:tgtEl>
                                        <p:attrNameLst>
                                          <p:attrName>ppt_h</p:attrName>
                                        </p:attrNameLst>
                                      </p:cBhvr>
                                      <p:tavLst>
                                        <p:tav tm="0">
                                          <p:val>
                                            <p:fltVal val="0"/>
                                          </p:val>
                                        </p:tav>
                                        <p:tav tm="100000">
                                          <p:val>
                                            <p:strVal val="#ppt_h"/>
                                          </p:val>
                                        </p:tav>
                                      </p:tavLst>
                                    </p:anim>
                                    <p:anim calcmode="lin" valueType="num">
                                      <p:cBhvr>
                                        <p:cTn id="99" dur="500" fill="hold"/>
                                        <p:tgtEl>
                                          <p:spTgt spid="220179"/>
                                        </p:tgtEl>
                                        <p:attrNameLst>
                                          <p:attrName>ppt_x</p:attrName>
                                        </p:attrNameLst>
                                      </p:cBhvr>
                                      <p:tavLst>
                                        <p:tav tm="0">
                                          <p:val>
                                            <p:fltVal val="0.5"/>
                                          </p:val>
                                        </p:tav>
                                        <p:tav tm="100000">
                                          <p:val>
                                            <p:strVal val="#ppt_x"/>
                                          </p:val>
                                        </p:tav>
                                      </p:tavLst>
                                    </p:anim>
                                    <p:anim calcmode="lin" valueType="num">
                                      <p:cBhvr>
                                        <p:cTn id="100" dur="500" fill="hold"/>
                                        <p:tgtEl>
                                          <p:spTgt spid="22017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79" grpId="0" animBg="1"/>
      <p:bldP spid="220187" grpId="0" animBg="1"/>
      <p:bldP spid="220187" grpId="1" animBg="1"/>
      <p:bldP spid="220188" grpId="0" animBg="1"/>
      <p:bldP spid="220189" grpId="0" animBg="1"/>
      <p:bldP spid="220190" grpId="0" animBg="1"/>
      <p:bldP spid="220191" grpId="0" animBg="1"/>
      <p:bldP spid="22019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a:xfrm>
            <a:off x="683568" y="-315416"/>
            <a:ext cx="8250120" cy="1143000"/>
          </a:xfrm>
        </p:spPr>
        <p:txBody>
          <a:bodyPr>
            <a:normAutofit/>
          </a:bodyPr>
          <a:lstStyle/>
          <a:p>
            <a:pPr algn="ctr"/>
            <a:r>
              <a:rPr lang="fr-FR" sz="2500" b="1" dirty="0" smtClean="0"/>
              <a:t/>
            </a:r>
            <a:br>
              <a:rPr lang="fr-FR" sz="2500" b="1" dirty="0" smtClean="0"/>
            </a:br>
            <a:r>
              <a:rPr lang="fr-FR" b="1" dirty="0" smtClean="0"/>
              <a:t>Structure d’un document HTML5</a:t>
            </a:r>
            <a:endParaRPr lang="fr-FR" b="1" dirty="0"/>
          </a:p>
        </p:txBody>
      </p:sp>
      <p:sp>
        <p:nvSpPr>
          <p:cNvPr id="8" name="Espace réservé du pied de page 7"/>
          <p:cNvSpPr>
            <a:spLocks noGrp="1"/>
          </p:cNvSpPr>
          <p:nvPr>
            <p:ph type="ftr" sz="quarter" idx="11"/>
          </p:nvPr>
        </p:nvSpPr>
        <p:spPr/>
        <p:txBody>
          <a:bodyPr/>
          <a:lstStyle/>
          <a:p>
            <a:r>
              <a:rPr lang="es-ES" smtClean="0"/>
              <a:t>UP WEB ESPRIT</a:t>
            </a:r>
            <a:endParaRPr lang="es-ES"/>
          </a:p>
        </p:txBody>
      </p:sp>
      <p:sp>
        <p:nvSpPr>
          <p:cNvPr id="6" name="Espace réservé du numéro de diapositive 5"/>
          <p:cNvSpPr>
            <a:spLocks noGrp="1"/>
          </p:cNvSpPr>
          <p:nvPr>
            <p:ph type="sldNum" sz="quarter" idx="12"/>
          </p:nvPr>
        </p:nvSpPr>
        <p:spPr/>
        <p:txBody>
          <a:bodyPr/>
          <a:lstStyle/>
          <a:p>
            <a:fld id="{0A9045FD-E25F-424A-8523-F2E1723B614B}" type="slidenum">
              <a:rPr lang="es-ES" smtClean="0"/>
              <a:pPr/>
              <a:t>6</a:t>
            </a:fld>
            <a:endParaRPr lang="es-ES"/>
          </a:p>
        </p:txBody>
      </p:sp>
      <p:sp>
        <p:nvSpPr>
          <p:cNvPr id="3" name="Espace réservé du contenu 2"/>
          <p:cNvSpPr>
            <a:spLocks noGrp="1"/>
          </p:cNvSpPr>
          <p:nvPr>
            <p:ph sz="quarter" idx="1"/>
          </p:nvPr>
        </p:nvSpPr>
        <p:spPr>
          <a:xfrm>
            <a:off x="108520" y="1268760"/>
            <a:ext cx="8999984" cy="5160640"/>
          </a:xfrm>
        </p:spPr>
        <p:txBody>
          <a:bodyPr>
            <a:normAutofit fontScale="92500" lnSpcReduction="10000"/>
          </a:bodyPr>
          <a:lstStyle/>
          <a:p>
            <a:pPr marL="0" indent="0" fontAlgn="auto">
              <a:spcAft>
                <a:spcPts val="0"/>
              </a:spcAft>
              <a:buClr>
                <a:schemeClr val="accent3"/>
              </a:buClr>
              <a:buNone/>
              <a:defRPr/>
            </a:pPr>
            <a:r>
              <a:rPr lang="fr-BE" b="1" dirty="0">
                <a:solidFill>
                  <a:schemeClr val="accent5">
                    <a:lumMod val="50000"/>
                  </a:schemeClr>
                </a:solidFill>
                <a:latin typeface="+mj-lt"/>
              </a:rPr>
              <a:t>&lt;</a:t>
            </a:r>
            <a:r>
              <a:rPr lang="fr-BE" b="1" dirty="0" smtClean="0">
                <a:solidFill>
                  <a:schemeClr val="accent5">
                    <a:lumMod val="50000"/>
                  </a:schemeClr>
                </a:solidFill>
                <a:latin typeface="+mj-lt"/>
              </a:rPr>
              <a:t>header&gt;</a:t>
            </a:r>
            <a:r>
              <a:rPr lang="fr-BE" dirty="0">
                <a:latin typeface="+mj-lt"/>
              </a:rPr>
              <a:t>	</a:t>
            </a:r>
            <a:r>
              <a:rPr lang="fr-BE" dirty="0" smtClean="0">
                <a:latin typeface="+mj-lt"/>
              </a:rPr>
              <a:t>l’en-tête</a:t>
            </a:r>
          </a:p>
          <a:p>
            <a:pPr marL="0" indent="0" fontAlgn="auto">
              <a:spcAft>
                <a:spcPts val="0"/>
              </a:spcAft>
              <a:buClr>
                <a:schemeClr val="accent3"/>
              </a:buClr>
              <a:buNone/>
              <a:defRPr/>
            </a:pPr>
            <a:endParaRPr lang="fr-BE" dirty="0">
              <a:latin typeface="+mj-lt"/>
            </a:endParaRPr>
          </a:p>
          <a:p>
            <a:pPr marL="0" indent="0" fontAlgn="auto">
              <a:spcAft>
                <a:spcPts val="0"/>
              </a:spcAft>
              <a:buClr>
                <a:schemeClr val="accent3"/>
              </a:buClr>
              <a:buNone/>
              <a:defRPr/>
            </a:pPr>
            <a:r>
              <a:rPr lang="fr-BE" b="1" dirty="0">
                <a:solidFill>
                  <a:schemeClr val="accent5">
                    <a:lumMod val="50000"/>
                  </a:schemeClr>
                </a:solidFill>
                <a:latin typeface="+mj-lt"/>
              </a:rPr>
              <a:t>&lt;</a:t>
            </a:r>
            <a:r>
              <a:rPr lang="fr-BE" b="1" dirty="0" err="1">
                <a:solidFill>
                  <a:schemeClr val="accent5">
                    <a:lumMod val="50000"/>
                  </a:schemeClr>
                </a:solidFill>
                <a:latin typeface="+mj-lt"/>
              </a:rPr>
              <a:t>footer</a:t>
            </a:r>
            <a:r>
              <a:rPr lang="fr-BE" b="1" dirty="0" smtClean="0">
                <a:solidFill>
                  <a:schemeClr val="accent5">
                    <a:lumMod val="50000"/>
                  </a:schemeClr>
                </a:solidFill>
                <a:latin typeface="+mj-lt"/>
              </a:rPr>
              <a:t>&gt; </a:t>
            </a:r>
            <a:r>
              <a:rPr lang="fr-BE" dirty="0">
                <a:latin typeface="+mj-lt"/>
              </a:rPr>
              <a:t>	</a:t>
            </a:r>
            <a:r>
              <a:rPr lang="fr-BE" dirty="0" smtClean="0">
                <a:latin typeface="+mj-lt"/>
              </a:rPr>
              <a:t>le pied-de-page</a:t>
            </a:r>
          </a:p>
          <a:p>
            <a:pPr marL="0" indent="0" fontAlgn="auto">
              <a:spcAft>
                <a:spcPts val="0"/>
              </a:spcAft>
              <a:buClr>
                <a:schemeClr val="accent3"/>
              </a:buClr>
              <a:buNone/>
              <a:defRPr/>
            </a:pPr>
            <a:endParaRPr lang="fr-BE" dirty="0">
              <a:latin typeface="+mj-lt"/>
            </a:endParaRPr>
          </a:p>
          <a:p>
            <a:pPr marL="0" indent="0" fontAlgn="auto">
              <a:spcAft>
                <a:spcPts val="0"/>
              </a:spcAft>
              <a:buClr>
                <a:schemeClr val="accent3"/>
              </a:buClr>
              <a:buNone/>
              <a:defRPr/>
            </a:pPr>
            <a:r>
              <a:rPr lang="fr-BE" b="1" dirty="0">
                <a:solidFill>
                  <a:schemeClr val="accent5">
                    <a:lumMod val="50000"/>
                  </a:schemeClr>
                </a:solidFill>
                <a:latin typeface="+mj-lt"/>
              </a:rPr>
              <a:t>&lt;</a:t>
            </a:r>
            <a:r>
              <a:rPr lang="fr-BE" b="1" dirty="0" err="1" smtClean="0">
                <a:solidFill>
                  <a:schemeClr val="accent5">
                    <a:lumMod val="50000"/>
                  </a:schemeClr>
                </a:solidFill>
                <a:latin typeface="+mj-lt"/>
              </a:rPr>
              <a:t>nav</a:t>
            </a:r>
            <a:r>
              <a:rPr lang="fr-BE" b="1" dirty="0" smtClean="0">
                <a:solidFill>
                  <a:schemeClr val="accent5">
                    <a:lumMod val="50000"/>
                  </a:schemeClr>
                </a:solidFill>
                <a:latin typeface="+mj-lt"/>
              </a:rPr>
              <a:t>&gt;</a:t>
            </a:r>
            <a:r>
              <a:rPr lang="fr-BE" b="1" dirty="0" smtClean="0">
                <a:latin typeface="+mj-lt"/>
              </a:rPr>
              <a:t>	</a:t>
            </a:r>
            <a:r>
              <a:rPr lang="fr-BE" dirty="0" smtClean="0">
                <a:latin typeface="+mj-lt"/>
              </a:rPr>
              <a:t>les principaux </a:t>
            </a:r>
            <a:r>
              <a:rPr lang="fr-BE" dirty="0">
                <a:latin typeface="+mj-lt"/>
              </a:rPr>
              <a:t>liens de navigation </a:t>
            </a:r>
            <a:endParaRPr lang="fr-BE" dirty="0" smtClean="0">
              <a:latin typeface="+mj-lt"/>
            </a:endParaRPr>
          </a:p>
          <a:p>
            <a:pPr marL="0" indent="0" fontAlgn="auto">
              <a:spcAft>
                <a:spcPts val="0"/>
              </a:spcAft>
              <a:buClr>
                <a:schemeClr val="accent3"/>
              </a:buClr>
              <a:buNone/>
              <a:defRPr/>
            </a:pPr>
            <a:r>
              <a:rPr lang="fr-BE" dirty="0" smtClean="0">
                <a:latin typeface="+mj-lt"/>
              </a:rPr>
              <a:t>		Menus </a:t>
            </a:r>
            <a:r>
              <a:rPr lang="fr-BE" dirty="0">
                <a:latin typeface="+mj-lt"/>
              </a:rPr>
              <a:t>du </a:t>
            </a:r>
            <a:r>
              <a:rPr lang="fr-BE" dirty="0" smtClean="0">
                <a:latin typeface="+mj-lt"/>
              </a:rPr>
              <a:t>site</a:t>
            </a:r>
          </a:p>
          <a:p>
            <a:pPr marL="0" indent="0" fontAlgn="auto">
              <a:spcAft>
                <a:spcPts val="0"/>
              </a:spcAft>
              <a:buClr>
                <a:schemeClr val="accent3"/>
              </a:buClr>
              <a:buNone/>
              <a:defRPr/>
            </a:pPr>
            <a:endParaRPr lang="fr-BE" dirty="0">
              <a:latin typeface="+mj-lt"/>
            </a:endParaRPr>
          </a:p>
          <a:p>
            <a:pPr marL="0" indent="0" fontAlgn="auto">
              <a:spcAft>
                <a:spcPts val="0"/>
              </a:spcAft>
              <a:buClr>
                <a:schemeClr val="accent3"/>
              </a:buClr>
              <a:buNone/>
              <a:defRPr/>
            </a:pPr>
            <a:r>
              <a:rPr lang="fr-BE" b="1" dirty="0">
                <a:solidFill>
                  <a:schemeClr val="accent5">
                    <a:lumMod val="50000"/>
                  </a:schemeClr>
                </a:solidFill>
                <a:latin typeface="+mj-lt"/>
              </a:rPr>
              <a:t>&lt;</a:t>
            </a:r>
            <a:r>
              <a:rPr lang="fr-BE" b="1" dirty="0" smtClean="0">
                <a:solidFill>
                  <a:schemeClr val="accent5">
                    <a:lumMod val="50000"/>
                  </a:schemeClr>
                </a:solidFill>
                <a:latin typeface="+mj-lt"/>
              </a:rPr>
              <a:t>section&gt;</a:t>
            </a:r>
            <a:r>
              <a:rPr lang="fr-BE" b="1" dirty="0" smtClean="0">
                <a:latin typeface="+mj-lt"/>
              </a:rPr>
              <a:t>	</a:t>
            </a:r>
            <a:r>
              <a:rPr lang="fr-BE" dirty="0" smtClean="0">
                <a:latin typeface="+mj-lt"/>
              </a:rPr>
              <a:t>les parties </a:t>
            </a:r>
            <a:r>
              <a:rPr lang="fr-BE" dirty="0">
                <a:latin typeface="+mj-lt"/>
              </a:rPr>
              <a:t>thématiques de la </a:t>
            </a:r>
            <a:r>
              <a:rPr lang="fr-BE" dirty="0" smtClean="0">
                <a:latin typeface="+mj-lt"/>
              </a:rPr>
              <a:t>page</a:t>
            </a:r>
          </a:p>
          <a:p>
            <a:pPr marL="0" indent="0" fontAlgn="auto">
              <a:spcAft>
                <a:spcPts val="0"/>
              </a:spcAft>
              <a:buClr>
                <a:schemeClr val="accent3"/>
              </a:buClr>
              <a:buNone/>
              <a:defRPr/>
            </a:pPr>
            <a:endParaRPr lang="fr-BE" dirty="0">
              <a:latin typeface="+mj-lt"/>
            </a:endParaRPr>
          </a:p>
          <a:p>
            <a:pPr marL="0" indent="0" fontAlgn="auto">
              <a:spcAft>
                <a:spcPts val="0"/>
              </a:spcAft>
              <a:buClr>
                <a:schemeClr val="accent3"/>
              </a:buClr>
              <a:buNone/>
              <a:defRPr/>
            </a:pPr>
            <a:r>
              <a:rPr lang="fr-BE" b="1" dirty="0">
                <a:solidFill>
                  <a:schemeClr val="accent5">
                    <a:lumMod val="50000"/>
                  </a:schemeClr>
                </a:solidFill>
                <a:latin typeface="+mj-lt"/>
              </a:rPr>
              <a:t>&lt;</a:t>
            </a:r>
            <a:r>
              <a:rPr lang="fr-BE" b="1" dirty="0" err="1" smtClean="0">
                <a:solidFill>
                  <a:schemeClr val="accent5">
                    <a:lumMod val="50000"/>
                  </a:schemeClr>
                </a:solidFill>
                <a:latin typeface="+mj-lt"/>
              </a:rPr>
              <a:t>aside</a:t>
            </a:r>
            <a:r>
              <a:rPr lang="fr-BE" b="1" dirty="0" smtClean="0">
                <a:solidFill>
                  <a:schemeClr val="accent5">
                    <a:lumMod val="50000"/>
                  </a:schemeClr>
                </a:solidFill>
                <a:latin typeface="+mj-lt"/>
              </a:rPr>
              <a:t>&gt;</a:t>
            </a:r>
            <a:r>
              <a:rPr lang="fr-BE" b="1" dirty="0" smtClean="0">
                <a:latin typeface="+mj-lt"/>
              </a:rPr>
              <a:t>	</a:t>
            </a:r>
            <a:r>
              <a:rPr lang="fr-BE" dirty="0" smtClean="0">
                <a:latin typeface="+mj-lt"/>
              </a:rPr>
              <a:t>les informations complémentaires</a:t>
            </a:r>
          </a:p>
          <a:p>
            <a:pPr marL="0" indent="0" fontAlgn="auto">
              <a:spcAft>
                <a:spcPts val="0"/>
              </a:spcAft>
              <a:buClr>
                <a:schemeClr val="accent3"/>
              </a:buClr>
              <a:buNone/>
              <a:defRPr/>
            </a:pPr>
            <a:endParaRPr lang="fr-BE" dirty="0">
              <a:latin typeface="+mj-lt"/>
            </a:endParaRPr>
          </a:p>
          <a:p>
            <a:pPr marL="0" indent="0" fontAlgn="auto">
              <a:spcAft>
                <a:spcPts val="0"/>
              </a:spcAft>
              <a:buClr>
                <a:schemeClr val="accent3"/>
              </a:buClr>
              <a:buNone/>
              <a:defRPr/>
            </a:pPr>
            <a:r>
              <a:rPr lang="fr-BE" b="1" dirty="0">
                <a:solidFill>
                  <a:schemeClr val="accent5">
                    <a:lumMod val="50000"/>
                  </a:schemeClr>
                </a:solidFill>
                <a:latin typeface="+mj-lt"/>
              </a:rPr>
              <a:t>&lt;</a:t>
            </a:r>
            <a:r>
              <a:rPr lang="fr-BE" b="1" dirty="0" smtClean="0">
                <a:solidFill>
                  <a:schemeClr val="accent5">
                    <a:lumMod val="50000"/>
                  </a:schemeClr>
                </a:solidFill>
                <a:latin typeface="+mj-lt"/>
              </a:rPr>
              <a:t>article&gt;</a:t>
            </a:r>
            <a:r>
              <a:rPr lang="fr-BE" b="1" dirty="0" smtClean="0">
                <a:latin typeface="+mj-lt"/>
              </a:rPr>
              <a:t>	</a:t>
            </a:r>
            <a:r>
              <a:rPr lang="fr-BE" dirty="0" smtClean="0">
                <a:latin typeface="+mj-lt"/>
              </a:rPr>
              <a:t>Souvent un élément d’une section</a:t>
            </a:r>
            <a:endParaRPr lang="fr-BE" dirty="0">
              <a:latin typeface="+mj-lt"/>
            </a:endParaRPr>
          </a:p>
          <a:p>
            <a:pPr marL="274320" indent="-274320" fontAlgn="auto">
              <a:spcAft>
                <a:spcPts val="0"/>
              </a:spcAft>
              <a:buClr>
                <a:schemeClr val="accent3"/>
              </a:buClr>
              <a:buFont typeface="Wingdings 2"/>
              <a:buChar char=""/>
              <a:defRPr/>
            </a:pPr>
            <a:endParaRPr lang="fr-BE" dirty="0">
              <a:latin typeface="+mj-lt"/>
            </a:endParaRPr>
          </a:p>
        </p:txBody>
      </p:sp>
    </p:spTree>
    <p:extLst>
      <p:ext uri="{BB962C8B-B14F-4D97-AF65-F5344CB8AC3E}">
        <p14:creationId xmlns:p14="http://schemas.microsoft.com/office/powerpoint/2010/main" val="536333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Espace réservé du pied de page 14"/>
          <p:cNvSpPr>
            <a:spLocks noGrp="1"/>
          </p:cNvSpPr>
          <p:nvPr>
            <p:ph type="ftr" sz="quarter" idx="11"/>
          </p:nvPr>
        </p:nvSpPr>
        <p:spPr/>
        <p:txBody>
          <a:bodyPr/>
          <a:lstStyle/>
          <a:p>
            <a:r>
              <a:rPr lang="es-ES" smtClean="0"/>
              <a:t>UP WEB ESPRIT</a:t>
            </a:r>
            <a:endParaRPr lang="es-ES"/>
          </a:p>
        </p:txBody>
      </p:sp>
      <p:sp>
        <p:nvSpPr>
          <p:cNvPr id="14" name="Espace réservé du numéro de diapositive 13"/>
          <p:cNvSpPr>
            <a:spLocks noGrp="1"/>
          </p:cNvSpPr>
          <p:nvPr>
            <p:ph type="sldNum" sz="quarter" idx="12"/>
          </p:nvPr>
        </p:nvSpPr>
        <p:spPr/>
        <p:txBody>
          <a:bodyPr/>
          <a:lstStyle/>
          <a:p>
            <a:fld id="{0A9045FD-E25F-424A-8523-F2E1723B614B}" type="slidenum">
              <a:rPr lang="es-ES" smtClean="0"/>
              <a:pPr/>
              <a:t>7</a:t>
            </a:fld>
            <a:endParaRPr lang="es-ES"/>
          </a:p>
        </p:txBody>
      </p:sp>
      <p:pic>
        <p:nvPicPr>
          <p:cNvPr id="9" name="Picture 2" descr="C:\Users\Julian\Documents\Cours Iset 3IS\LACS - Billen\HTML5 &amp; CSS3\343677.png"/>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2867005" y="1447800"/>
            <a:ext cx="3867189"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re 1"/>
          <p:cNvSpPr txBox="1">
            <a:spLocks/>
          </p:cNvSpPr>
          <p:nvPr/>
        </p:nvSpPr>
        <p:spPr bwMode="auto">
          <a:xfrm>
            <a:off x="683568" y="-315416"/>
            <a:ext cx="825012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2500" b="1" i="0" u="none" strike="noStrike" kern="0" cap="none" spc="0" normalizeH="0" baseline="0" noProof="0" smtClean="0">
                <a:ln>
                  <a:noFill/>
                </a:ln>
                <a:solidFill>
                  <a:schemeClr val="tx2"/>
                </a:solidFill>
                <a:effectLst/>
                <a:uLnTx/>
                <a:uFillTx/>
                <a:latin typeface="+mj-lt"/>
                <a:ea typeface="+mj-ea"/>
                <a:cs typeface="+mj-cs"/>
              </a:rPr>
              <a:t/>
            </a:r>
            <a:br>
              <a:rPr kumimoji="0" lang="fr-FR" sz="2500" b="1" i="0" u="none" strike="noStrike" kern="0" cap="none" spc="0" normalizeH="0" baseline="0" noProof="0" smtClean="0">
                <a:ln>
                  <a:noFill/>
                </a:ln>
                <a:solidFill>
                  <a:schemeClr val="tx2"/>
                </a:solidFill>
                <a:effectLst/>
                <a:uLnTx/>
                <a:uFillTx/>
                <a:latin typeface="+mj-lt"/>
                <a:ea typeface="+mj-ea"/>
                <a:cs typeface="+mj-cs"/>
              </a:rPr>
            </a:br>
            <a:r>
              <a:rPr kumimoji="0" lang="fr-FR" sz="4400" b="1" i="0" u="none" strike="noStrike" kern="0" cap="none" spc="0" normalizeH="0" baseline="0" noProof="0" smtClean="0">
                <a:ln>
                  <a:noFill/>
                </a:ln>
                <a:solidFill>
                  <a:schemeClr val="tx2"/>
                </a:solidFill>
                <a:effectLst/>
                <a:uLnTx/>
                <a:uFillTx/>
                <a:latin typeface="+mj-lt"/>
                <a:ea typeface="+mj-ea"/>
                <a:cs typeface="+mj-cs"/>
              </a:rPr>
              <a:t>Structure d’un document HTML5</a:t>
            </a:r>
            <a:endParaRPr kumimoji="0" lang="fr-FR" sz="4400" b="1" i="0" u="none" strike="noStrike" kern="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306841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170532"/>
            <a:ext cx="9144000" cy="5544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907704" y="3068960"/>
            <a:ext cx="6480720"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endParaRPr lang="fr-FR" sz="2800" b="1" dirty="0" smtClean="0">
              <a:solidFill>
                <a:srgbClr val="000099"/>
              </a:solidFill>
            </a:endParaRPr>
          </a:p>
          <a:p>
            <a:pPr lvl="0" algn="r"/>
            <a:r>
              <a:rPr lang="fr-FR" sz="2800" b="1" dirty="0" smtClean="0">
                <a:solidFill>
                  <a:srgbClr val="000099"/>
                </a:solidFill>
              </a:rPr>
              <a:t>Nouvelle sémantique en HTML5</a:t>
            </a:r>
          </a:p>
          <a:p>
            <a:pPr algn="r"/>
            <a:endParaRPr lang="fr-FR" sz="2800" b="1" dirty="0">
              <a:solidFill>
                <a:srgbClr val="000099"/>
              </a:solidFill>
            </a:endParaRPr>
          </a:p>
        </p:txBody>
      </p:sp>
      <p:sp>
        <p:nvSpPr>
          <p:cNvPr id="8" name="Rectangle 7"/>
          <p:cNvSpPr/>
          <p:nvPr/>
        </p:nvSpPr>
        <p:spPr>
          <a:xfrm>
            <a:off x="1907704" y="3068960"/>
            <a:ext cx="288032" cy="93610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
        <p:nvSpPr>
          <p:cNvPr id="12" name="Espace réservé du pied de page 11"/>
          <p:cNvSpPr>
            <a:spLocks noGrp="1"/>
          </p:cNvSpPr>
          <p:nvPr>
            <p:ph type="ftr" sz="quarter" idx="11"/>
          </p:nvPr>
        </p:nvSpPr>
        <p:spPr/>
        <p:txBody>
          <a:bodyPr/>
          <a:lstStyle/>
          <a:p>
            <a:r>
              <a:rPr lang="es-ES" smtClean="0"/>
              <a:t>UP WEB ESPRIT</a:t>
            </a:r>
            <a:endParaRPr lang="es-ES"/>
          </a:p>
        </p:txBody>
      </p:sp>
      <p:sp>
        <p:nvSpPr>
          <p:cNvPr id="11" name="Espace réservé du numéro de diapositive 10"/>
          <p:cNvSpPr>
            <a:spLocks noGrp="1"/>
          </p:cNvSpPr>
          <p:nvPr>
            <p:ph type="sldNum" sz="quarter" idx="12"/>
          </p:nvPr>
        </p:nvSpPr>
        <p:spPr/>
        <p:txBody>
          <a:bodyPr/>
          <a:lstStyle/>
          <a:p>
            <a:fld id="{0A9045FD-E25F-424A-8523-F2E1723B614B}" type="slidenum">
              <a:rPr lang="es-ES" smtClean="0"/>
              <a:pPr/>
              <a:t>8</a:t>
            </a:fld>
            <a:endParaRPr lang="es-E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9"/>
          <p:cNvGrpSpPr>
            <a:grpSpLocks/>
          </p:cNvGrpSpPr>
          <p:nvPr/>
        </p:nvGrpSpPr>
        <p:grpSpPr bwMode="auto">
          <a:xfrm>
            <a:off x="3567113" y="3541936"/>
            <a:ext cx="2012950" cy="1079500"/>
            <a:chOff x="2245" y="1823"/>
            <a:chExt cx="1268" cy="680"/>
          </a:xfrm>
        </p:grpSpPr>
        <p:sp>
          <p:nvSpPr>
            <p:cNvPr id="18461" name="Rectangle 18"/>
            <p:cNvSpPr>
              <a:spLocks noChangeArrowheads="1"/>
            </p:cNvSpPr>
            <p:nvPr/>
          </p:nvSpPr>
          <p:spPr bwMode="auto">
            <a:xfrm>
              <a:off x="2245" y="1823"/>
              <a:ext cx="1268" cy="680"/>
            </a:xfrm>
            <a:prstGeom prst="rect">
              <a:avLst/>
            </a:prstGeom>
            <a:solidFill>
              <a:schemeClr val="bg1"/>
            </a:solidFill>
            <a:ln w="9525">
              <a:solidFill>
                <a:schemeClr val="tx1"/>
              </a:solidFill>
              <a:miter lim="800000"/>
              <a:headEnd/>
              <a:tailEnd/>
            </a:ln>
            <a:effectLst/>
          </p:spPr>
          <p:txBody>
            <a:bodyPr wrap="none" anchor="ctr"/>
            <a:lstStyle/>
            <a:p>
              <a:endParaRPr lang="fr-FR"/>
            </a:p>
          </p:txBody>
        </p:sp>
        <p:pic>
          <p:nvPicPr>
            <p:cNvPr id="18462" name="Picture 6" descr="macintosh-progressbar"/>
            <p:cNvPicPr>
              <a:picLocks noChangeAspect="1" noChangeArrowheads="1"/>
            </p:cNvPicPr>
            <p:nvPr/>
          </p:nvPicPr>
          <p:blipFill>
            <a:blip r:embed="rId3" cstate="print"/>
            <a:srcRect/>
            <a:stretch>
              <a:fillRect/>
            </a:stretch>
          </p:blipFill>
          <p:spPr bwMode="auto">
            <a:xfrm>
              <a:off x="2362" y="2231"/>
              <a:ext cx="1032" cy="192"/>
            </a:xfrm>
            <a:prstGeom prst="rect">
              <a:avLst/>
            </a:prstGeom>
            <a:noFill/>
            <a:ln w="9525">
              <a:noFill/>
              <a:miter lim="800000"/>
              <a:headEnd/>
              <a:tailEnd/>
            </a:ln>
          </p:spPr>
        </p:pic>
        <p:sp>
          <p:nvSpPr>
            <p:cNvPr id="18463" name="Text Box 19"/>
            <p:cNvSpPr txBox="1">
              <a:spLocks noChangeArrowheads="1"/>
            </p:cNvSpPr>
            <p:nvPr/>
          </p:nvSpPr>
          <p:spPr bwMode="auto">
            <a:xfrm>
              <a:off x="2290" y="1888"/>
              <a:ext cx="986" cy="231"/>
            </a:xfrm>
            <a:prstGeom prst="rect">
              <a:avLst/>
            </a:prstGeom>
            <a:noFill/>
            <a:ln w="9525">
              <a:noFill/>
              <a:miter lim="800000"/>
              <a:headEnd/>
              <a:tailEnd/>
            </a:ln>
            <a:effectLst/>
          </p:spPr>
          <p:txBody>
            <a:bodyPr wrap="none">
              <a:spAutoFit/>
            </a:bodyPr>
            <a:lstStyle/>
            <a:p>
              <a:r>
                <a:rPr lang="en-AU"/>
                <a:t>&lt;</a:t>
              </a:r>
              <a:r>
                <a:rPr lang="en-AU">
                  <a:solidFill>
                    <a:srgbClr val="3C790A"/>
                  </a:solidFill>
                </a:rPr>
                <a:t>progress</a:t>
              </a:r>
              <a:r>
                <a:rPr lang="en-AU"/>
                <a:t>&gt;</a:t>
              </a:r>
            </a:p>
          </p:txBody>
        </p:sp>
      </p:grpSp>
      <p:grpSp>
        <p:nvGrpSpPr>
          <p:cNvPr id="3" name="Group 24"/>
          <p:cNvGrpSpPr>
            <a:grpSpLocks/>
          </p:cNvGrpSpPr>
          <p:nvPr/>
        </p:nvGrpSpPr>
        <p:grpSpPr bwMode="auto">
          <a:xfrm>
            <a:off x="2700338" y="2492598"/>
            <a:ext cx="3743325" cy="3168650"/>
            <a:chOff x="930" y="890"/>
            <a:chExt cx="2358" cy="1996"/>
          </a:xfrm>
        </p:grpSpPr>
        <p:sp>
          <p:nvSpPr>
            <p:cNvPr id="18458" name="Rectangle 21"/>
            <p:cNvSpPr>
              <a:spLocks noChangeArrowheads="1"/>
            </p:cNvSpPr>
            <p:nvPr/>
          </p:nvSpPr>
          <p:spPr bwMode="auto">
            <a:xfrm>
              <a:off x="930" y="890"/>
              <a:ext cx="2358" cy="1996"/>
            </a:xfrm>
            <a:prstGeom prst="rect">
              <a:avLst/>
            </a:prstGeom>
            <a:solidFill>
              <a:schemeClr val="bg1"/>
            </a:solidFill>
            <a:ln w="9525">
              <a:solidFill>
                <a:schemeClr val="tx1"/>
              </a:solidFill>
              <a:miter lim="800000"/>
              <a:headEnd/>
              <a:tailEnd/>
            </a:ln>
            <a:effectLst/>
          </p:spPr>
          <p:txBody>
            <a:bodyPr wrap="none" anchor="ctr"/>
            <a:lstStyle/>
            <a:p>
              <a:endParaRPr lang="fr-FR"/>
            </a:p>
          </p:txBody>
        </p:sp>
        <p:sp>
          <p:nvSpPr>
            <p:cNvPr id="18459" name="Text Box 22"/>
            <p:cNvSpPr txBox="1">
              <a:spLocks noChangeArrowheads="1"/>
            </p:cNvSpPr>
            <p:nvPr/>
          </p:nvSpPr>
          <p:spPr bwMode="auto">
            <a:xfrm>
              <a:off x="975" y="925"/>
              <a:ext cx="812" cy="231"/>
            </a:xfrm>
            <a:prstGeom prst="rect">
              <a:avLst/>
            </a:prstGeom>
            <a:noFill/>
            <a:ln w="9525">
              <a:noFill/>
              <a:miter lim="800000"/>
              <a:headEnd/>
              <a:tailEnd/>
            </a:ln>
            <a:effectLst/>
          </p:spPr>
          <p:txBody>
            <a:bodyPr wrap="none">
              <a:spAutoFit/>
            </a:bodyPr>
            <a:lstStyle/>
            <a:p>
              <a:r>
                <a:rPr lang="en-AU" b="1"/>
                <a:t>&lt;</a:t>
              </a:r>
              <a:r>
                <a:rPr lang="en-AU" b="1">
                  <a:solidFill>
                    <a:srgbClr val="3C790A"/>
                  </a:solidFill>
                </a:rPr>
                <a:t>canvas</a:t>
              </a:r>
              <a:r>
                <a:rPr lang="en-AU" b="1"/>
                <a:t>&gt;</a:t>
              </a:r>
            </a:p>
          </p:txBody>
        </p:sp>
        <p:pic>
          <p:nvPicPr>
            <p:cNvPr id="18460" name="Picture 23" descr="canvas"/>
            <p:cNvPicPr>
              <a:picLocks noChangeAspect="1" noChangeArrowheads="1"/>
            </p:cNvPicPr>
            <p:nvPr/>
          </p:nvPicPr>
          <p:blipFill>
            <a:blip r:embed="rId4" cstate="print"/>
            <a:srcRect/>
            <a:stretch>
              <a:fillRect/>
            </a:stretch>
          </p:blipFill>
          <p:spPr bwMode="auto">
            <a:xfrm>
              <a:off x="1020" y="1207"/>
              <a:ext cx="2132" cy="1600"/>
            </a:xfrm>
            <a:prstGeom prst="rect">
              <a:avLst/>
            </a:prstGeom>
            <a:noFill/>
            <a:ln w="9525">
              <a:noFill/>
              <a:miter lim="800000"/>
              <a:headEnd/>
              <a:tailEnd/>
            </a:ln>
          </p:spPr>
        </p:pic>
      </p:grpSp>
      <p:grpSp>
        <p:nvGrpSpPr>
          <p:cNvPr id="4" name="Group 40"/>
          <p:cNvGrpSpPr>
            <a:grpSpLocks/>
          </p:cNvGrpSpPr>
          <p:nvPr/>
        </p:nvGrpSpPr>
        <p:grpSpPr bwMode="auto">
          <a:xfrm>
            <a:off x="2732088" y="3429223"/>
            <a:ext cx="3711575" cy="1223963"/>
            <a:chOff x="1631" y="1797"/>
            <a:chExt cx="2338" cy="771"/>
          </a:xfrm>
        </p:grpSpPr>
        <p:sp>
          <p:nvSpPr>
            <p:cNvPr id="18451" name="Rectangle 16"/>
            <p:cNvSpPr>
              <a:spLocks noChangeArrowheads="1"/>
            </p:cNvSpPr>
            <p:nvPr/>
          </p:nvSpPr>
          <p:spPr bwMode="auto">
            <a:xfrm>
              <a:off x="1655" y="1797"/>
              <a:ext cx="2314" cy="771"/>
            </a:xfrm>
            <a:prstGeom prst="rect">
              <a:avLst/>
            </a:prstGeom>
            <a:solidFill>
              <a:schemeClr val="bg1"/>
            </a:solidFill>
            <a:ln w="9525">
              <a:solidFill>
                <a:schemeClr val="tx1"/>
              </a:solidFill>
              <a:miter lim="800000"/>
              <a:headEnd/>
              <a:tailEnd/>
            </a:ln>
            <a:effectLst/>
          </p:spPr>
          <p:txBody>
            <a:bodyPr wrap="none" anchor="ctr"/>
            <a:lstStyle/>
            <a:p>
              <a:endParaRPr lang="fr-FR"/>
            </a:p>
          </p:txBody>
        </p:sp>
        <p:grpSp>
          <p:nvGrpSpPr>
            <p:cNvPr id="5" name="Group 14"/>
            <p:cNvGrpSpPr>
              <a:grpSpLocks/>
            </p:cNvGrpSpPr>
            <p:nvPr/>
          </p:nvGrpSpPr>
          <p:grpSpPr bwMode="auto">
            <a:xfrm>
              <a:off x="1631" y="2140"/>
              <a:ext cx="2227" cy="288"/>
              <a:chOff x="295" y="1071"/>
              <a:chExt cx="2227" cy="288"/>
            </a:xfrm>
          </p:grpSpPr>
          <p:grpSp>
            <p:nvGrpSpPr>
              <p:cNvPr id="6" name="Group 12"/>
              <p:cNvGrpSpPr>
                <a:grpSpLocks/>
              </p:cNvGrpSpPr>
              <p:nvPr/>
            </p:nvGrpSpPr>
            <p:grpSpPr bwMode="auto">
              <a:xfrm>
                <a:off x="1066" y="1152"/>
                <a:ext cx="1456" cy="151"/>
                <a:chOff x="1061" y="1086"/>
                <a:chExt cx="1456" cy="272"/>
              </a:xfrm>
            </p:grpSpPr>
            <p:sp>
              <p:nvSpPr>
                <p:cNvPr id="18456" name="Rectangle 7"/>
                <p:cNvSpPr>
                  <a:spLocks noChangeArrowheads="1"/>
                </p:cNvSpPr>
                <p:nvPr/>
              </p:nvSpPr>
              <p:spPr bwMode="auto">
                <a:xfrm>
                  <a:off x="1061" y="1086"/>
                  <a:ext cx="1456" cy="272"/>
                </a:xfrm>
                <a:prstGeom prst="rect">
                  <a:avLst/>
                </a:prstGeom>
                <a:solidFill>
                  <a:schemeClr val="bg1"/>
                </a:solidFill>
                <a:ln w="9525">
                  <a:solidFill>
                    <a:schemeClr val="tx1"/>
                  </a:solidFill>
                  <a:miter lim="800000"/>
                  <a:headEnd/>
                  <a:tailEnd/>
                </a:ln>
                <a:effectLst/>
              </p:spPr>
              <p:txBody>
                <a:bodyPr wrap="none" anchor="ctr"/>
                <a:lstStyle/>
                <a:p>
                  <a:endParaRPr lang="fr-FR"/>
                </a:p>
              </p:txBody>
            </p:sp>
            <p:sp>
              <p:nvSpPr>
                <p:cNvPr id="18457" name="Rectangle 8"/>
                <p:cNvSpPr>
                  <a:spLocks noChangeArrowheads="1"/>
                </p:cNvSpPr>
                <p:nvPr/>
              </p:nvSpPr>
              <p:spPr bwMode="auto">
                <a:xfrm>
                  <a:off x="1061" y="1086"/>
                  <a:ext cx="1048" cy="272"/>
                </a:xfrm>
                <a:prstGeom prst="rect">
                  <a:avLst/>
                </a:prstGeom>
                <a:solidFill>
                  <a:srgbClr val="3C790A"/>
                </a:solidFill>
                <a:ln w="9525">
                  <a:solidFill>
                    <a:schemeClr val="tx1"/>
                  </a:solidFill>
                  <a:miter lim="800000"/>
                  <a:headEnd/>
                  <a:tailEnd/>
                </a:ln>
                <a:effectLst/>
              </p:spPr>
              <p:txBody>
                <a:bodyPr wrap="none" anchor="ctr"/>
                <a:lstStyle/>
                <a:p>
                  <a:endParaRPr lang="fr-FR"/>
                </a:p>
              </p:txBody>
            </p:sp>
          </p:grpSp>
          <p:sp>
            <p:nvSpPr>
              <p:cNvPr id="18455" name="Text Box 10"/>
              <p:cNvSpPr txBox="1">
                <a:spLocks noChangeArrowheads="1"/>
              </p:cNvSpPr>
              <p:nvPr/>
            </p:nvSpPr>
            <p:spPr bwMode="auto">
              <a:xfrm>
                <a:off x="295" y="1071"/>
                <a:ext cx="725" cy="288"/>
              </a:xfrm>
              <a:prstGeom prst="rect">
                <a:avLst/>
              </a:prstGeom>
              <a:noFill/>
              <a:ln w="9525">
                <a:noFill/>
                <a:miter lim="800000"/>
                <a:headEnd/>
                <a:tailEnd/>
              </a:ln>
              <a:effectLst/>
            </p:spPr>
            <p:txBody>
              <a:bodyPr wrap="none">
                <a:spAutoFit/>
              </a:bodyPr>
              <a:lstStyle/>
              <a:p>
                <a:r>
                  <a:rPr lang="en-AU" sz="2400">
                    <a:latin typeface="Arial" charset="0"/>
                  </a:rPr>
                  <a:t>Rating:</a:t>
                </a:r>
              </a:p>
            </p:txBody>
          </p:sp>
        </p:grpSp>
        <p:sp>
          <p:nvSpPr>
            <p:cNvPr id="18453" name="Text Box 15"/>
            <p:cNvSpPr txBox="1">
              <a:spLocks noChangeArrowheads="1"/>
            </p:cNvSpPr>
            <p:nvPr/>
          </p:nvSpPr>
          <p:spPr bwMode="auto">
            <a:xfrm>
              <a:off x="1655" y="1842"/>
              <a:ext cx="725" cy="231"/>
            </a:xfrm>
            <a:prstGeom prst="rect">
              <a:avLst/>
            </a:prstGeom>
            <a:noFill/>
            <a:ln w="9525">
              <a:noFill/>
              <a:miter lim="800000"/>
              <a:headEnd/>
              <a:tailEnd/>
            </a:ln>
            <a:effectLst/>
          </p:spPr>
          <p:txBody>
            <a:bodyPr wrap="none">
              <a:spAutoFit/>
            </a:bodyPr>
            <a:lstStyle/>
            <a:p>
              <a:r>
                <a:rPr lang="en-AU"/>
                <a:t>&lt;</a:t>
              </a:r>
              <a:r>
                <a:rPr lang="en-AU">
                  <a:solidFill>
                    <a:srgbClr val="3C790A"/>
                  </a:solidFill>
                </a:rPr>
                <a:t>meter</a:t>
              </a:r>
              <a:r>
                <a:rPr lang="en-AU"/>
                <a:t>&gt;</a:t>
              </a:r>
            </a:p>
          </p:txBody>
        </p:sp>
      </p:grpSp>
      <p:sp>
        <p:nvSpPr>
          <p:cNvPr id="223263" name="Text Box 31"/>
          <p:cNvSpPr txBox="1">
            <a:spLocks noChangeArrowheads="1"/>
          </p:cNvSpPr>
          <p:nvPr/>
        </p:nvSpPr>
        <p:spPr bwMode="auto">
          <a:xfrm>
            <a:off x="3414713" y="3687986"/>
            <a:ext cx="2393950" cy="641350"/>
          </a:xfrm>
          <a:prstGeom prst="rect">
            <a:avLst/>
          </a:prstGeom>
          <a:solidFill>
            <a:schemeClr val="bg1"/>
          </a:solidFill>
          <a:ln w="9525">
            <a:noFill/>
            <a:miter lim="800000"/>
            <a:headEnd/>
            <a:tailEnd/>
          </a:ln>
          <a:effectLst/>
        </p:spPr>
        <p:txBody>
          <a:bodyPr wrap="none">
            <a:spAutoFit/>
          </a:bodyPr>
          <a:lstStyle/>
          <a:p>
            <a:r>
              <a:rPr lang="en-AU" sz="3600"/>
              <a:t>&lt;</a:t>
            </a:r>
            <a:r>
              <a:rPr lang="en-AU" sz="3600">
                <a:solidFill>
                  <a:srgbClr val="3C790A"/>
                </a:solidFill>
              </a:rPr>
              <a:t>dialog</a:t>
            </a:r>
            <a:r>
              <a:rPr lang="en-AU" sz="3600"/>
              <a:t>&gt;</a:t>
            </a:r>
          </a:p>
        </p:txBody>
      </p:sp>
      <p:sp>
        <p:nvSpPr>
          <p:cNvPr id="223265" name="Text Box 33"/>
          <p:cNvSpPr txBox="1">
            <a:spLocks noChangeArrowheads="1"/>
          </p:cNvSpPr>
          <p:nvPr/>
        </p:nvSpPr>
        <p:spPr bwMode="auto">
          <a:xfrm>
            <a:off x="3635375" y="3687986"/>
            <a:ext cx="1841500" cy="641350"/>
          </a:xfrm>
          <a:prstGeom prst="rect">
            <a:avLst/>
          </a:prstGeom>
          <a:solidFill>
            <a:schemeClr val="bg1"/>
          </a:solidFill>
          <a:ln w="9525">
            <a:noFill/>
            <a:miter lim="800000"/>
            <a:headEnd/>
            <a:tailEnd/>
          </a:ln>
          <a:effectLst/>
        </p:spPr>
        <p:txBody>
          <a:bodyPr wrap="none">
            <a:spAutoFit/>
          </a:bodyPr>
          <a:lstStyle/>
          <a:p>
            <a:r>
              <a:rPr lang="en-AU" sz="3600"/>
              <a:t>&lt;</a:t>
            </a:r>
            <a:r>
              <a:rPr lang="en-AU" sz="3600">
                <a:solidFill>
                  <a:srgbClr val="3C790A"/>
                </a:solidFill>
              </a:rPr>
              <a:t>time</a:t>
            </a:r>
            <a:r>
              <a:rPr lang="en-AU" sz="3600"/>
              <a:t>&gt;</a:t>
            </a:r>
          </a:p>
        </p:txBody>
      </p:sp>
      <p:sp>
        <p:nvSpPr>
          <p:cNvPr id="223264" name="Text Box 32"/>
          <p:cNvSpPr txBox="1">
            <a:spLocks noChangeArrowheads="1"/>
          </p:cNvSpPr>
          <p:nvPr/>
        </p:nvSpPr>
        <p:spPr bwMode="auto">
          <a:xfrm>
            <a:off x="3634636" y="3645024"/>
            <a:ext cx="1441420" cy="646331"/>
          </a:xfrm>
          <a:prstGeom prst="rect">
            <a:avLst/>
          </a:prstGeom>
          <a:solidFill>
            <a:schemeClr val="bg1"/>
          </a:solidFill>
          <a:ln w="9525">
            <a:noFill/>
            <a:miter lim="800000"/>
            <a:headEnd/>
            <a:tailEnd/>
          </a:ln>
          <a:effectLst/>
        </p:spPr>
        <p:txBody>
          <a:bodyPr wrap="none">
            <a:spAutoFit/>
          </a:bodyPr>
          <a:lstStyle/>
          <a:p>
            <a:r>
              <a:rPr lang="en-AU" sz="3600" dirty="0" smtClean="0"/>
              <a:t>&lt;</a:t>
            </a:r>
            <a:r>
              <a:rPr lang="en-AU" sz="3600" dirty="0" err="1" smtClean="0">
                <a:solidFill>
                  <a:srgbClr val="3C790A"/>
                </a:solidFill>
              </a:rPr>
              <a:t>svg</a:t>
            </a:r>
            <a:r>
              <a:rPr lang="en-AU" sz="3600" dirty="0" smtClean="0"/>
              <a:t>&gt;</a:t>
            </a:r>
            <a:endParaRPr lang="en-AU" sz="3600" dirty="0"/>
          </a:p>
        </p:txBody>
      </p:sp>
      <p:sp>
        <p:nvSpPr>
          <p:cNvPr id="223269" name="Text Box 37"/>
          <p:cNvSpPr txBox="1">
            <a:spLocks noChangeArrowheads="1"/>
          </p:cNvSpPr>
          <p:nvPr/>
        </p:nvSpPr>
        <p:spPr bwMode="auto">
          <a:xfrm>
            <a:off x="3378572" y="3723754"/>
            <a:ext cx="1841500" cy="641350"/>
          </a:xfrm>
          <a:prstGeom prst="rect">
            <a:avLst/>
          </a:prstGeom>
          <a:solidFill>
            <a:schemeClr val="bg1"/>
          </a:solidFill>
          <a:ln w="9525">
            <a:noFill/>
            <a:miter lim="800000"/>
            <a:headEnd/>
            <a:tailEnd/>
          </a:ln>
          <a:effectLst/>
        </p:spPr>
        <p:txBody>
          <a:bodyPr wrap="none">
            <a:spAutoFit/>
          </a:bodyPr>
          <a:lstStyle/>
          <a:p>
            <a:r>
              <a:rPr lang="en-AU" sz="3600" dirty="0"/>
              <a:t>&lt;</a:t>
            </a:r>
            <a:r>
              <a:rPr lang="en-AU" sz="3600" dirty="0">
                <a:solidFill>
                  <a:srgbClr val="3C790A"/>
                </a:solidFill>
              </a:rPr>
              <a:t>menu</a:t>
            </a:r>
            <a:r>
              <a:rPr lang="en-AU" sz="3600" dirty="0"/>
              <a:t>&gt;</a:t>
            </a:r>
          </a:p>
        </p:txBody>
      </p:sp>
      <p:sp>
        <p:nvSpPr>
          <p:cNvPr id="223266" name="Text Box 34"/>
          <p:cNvSpPr txBox="1">
            <a:spLocks noChangeArrowheads="1"/>
          </p:cNvSpPr>
          <p:nvPr/>
        </p:nvSpPr>
        <p:spPr bwMode="auto">
          <a:xfrm>
            <a:off x="3341985" y="3723754"/>
            <a:ext cx="2670175" cy="641350"/>
          </a:xfrm>
          <a:prstGeom prst="rect">
            <a:avLst/>
          </a:prstGeom>
          <a:solidFill>
            <a:schemeClr val="bg1"/>
          </a:solidFill>
          <a:ln w="9525">
            <a:noFill/>
            <a:miter lim="800000"/>
            <a:headEnd/>
            <a:tailEnd/>
          </a:ln>
          <a:effectLst/>
        </p:spPr>
        <p:txBody>
          <a:bodyPr wrap="none">
            <a:spAutoFit/>
          </a:bodyPr>
          <a:lstStyle/>
          <a:p>
            <a:r>
              <a:rPr lang="en-AU" sz="3600" dirty="0"/>
              <a:t>&lt;</a:t>
            </a:r>
            <a:r>
              <a:rPr lang="en-AU" sz="3600" dirty="0">
                <a:solidFill>
                  <a:srgbClr val="3C790A"/>
                </a:solidFill>
              </a:rPr>
              <a:t>command</a:t>
            </a:r>
            <a:r>
              <a:rPr lang="en-AU" sz="3600" dirty="0"/>
              <a:t>&gt;</a:t>
            </a:r>
          </a:p>
        </p:txBody>
      </p:sp>
      <p:sp>
        <p:nvSpPr>
          <p:cNvPr id="223267" name="Text Box 35"/>
          <p:cNvSpPr txBox="1">
            <a:spLocks noChangeArrowheads="1"/>
          </p:cNvSpPr>
          <p:nvPr/>
        </p:nvSpPr>
        <p:spPr bwMode="auto">
          <a:xfrm>
            <a:off x="3491880" y="3717032"/>
            <a:ext cx="2117725" cy="641350"/>
          </a:xfrm>
          <a:prstGeom prst="rect">
            <a:avLst/>
          </a:prstGeom>
          <a:solidFill>
            <a:schemeClr val="bg1"/>
          </a:solidFill>
          <a:ln w="9525">
            <a:noFill/>
            <a:miter lim="800000"/>
            <a:headEnd/>
            <a:tailEnd/>
          </a:ln>
          <a:effectLst/>
        </p:spPr>
        <p:txBody>
          <a:bodyPr wrap="none">
            <a:spAutoFit/>
          </a:bodyPr>
          <a:lstStyle/>
          <a:p>
            <a:r>
              <a:rPr lang="en-AU" sz="3600" dirty="0"/>
              <a:t>&lt;</a:t>
            </a:r>
            <a:r>
              <a:rPr lang="en-AU" sz="3600" dirty="0">
                <a:solidFill>
                  <a:srgbClr val="3C790A"/>
                </a:solidFill>
              </a:rPr>
              <a:t>embed</a:t>
            </a:r>
            <a:r>
              <a:rPr lang="en-AU" sz="3600" dirty="0"/>
              <a:t>&gt;</a:t>
            </a:r>
          </a:p>
        </p:txBody>
      </p:sp>
      <p:sp>
        <p:nvSpPr>
          <p:cNvPr id="223268" name="Text Box 36"/>
          <p:cNvSpPr txBox="1">
            <a:spLocks noChangeArrowheads="1"/>
          </p:cNvSpPr>
          <p:nvPr/>
        </p:nvSpPr>
        <p:spPr bwMode="auto">
          <a:xfrm>
            <a:off x="3563888" y="3717032"/>
            <a:ext cx="2393950" cy="641350"/>
          </a:xfrm>
          <a:prstGeom prst="rect">
            <a:avLst/>
          </a:prstGeom>
          <a:solidFill>
            <a:schemeClr val="bg1"/>
          </a:solidFill>
          <a:ln w="9525">
            <a:noFill/>
            <a:miter lim="800000"/>
            <a:headEnd/>
            <a:tailEnd/>
          </a:ln>
          <a:effectLst/>
        </p:spPr>
        <p:txBody>
          <a:bodyPr wrap="none">
            <a:spAutoFit/>
          </a:bodyPr>
          <a:lstStyle/>
          <a:p>
            <a:r>
              <a:rPr lang="en-AU" sz="3600" dirty="0"/>
              <a:t>&lt;</a:t>
            </a:r>
            <a:r>
              <a:rPr lang="en-AU" sz="3600" dirty="0">
                <a:solidFill>
                  <a:srgbClr val="3C790A"/>
                </a:solidFill>
              </a:rPr>
              <a:t>figure</a:t>
            </a:r>
            <a:r>
              <a:rPr lang="en-AU" sz="3600" dirty="0"/>
              <a:t>&gt;</a:t>
            </a:r>
          </a:p>
        </p:txBody>
      </p:sp>
      <p:sp>
        <p:nvSpPr>
          <p:cNvPr id="223262" name="Text Box 30"/>
          <p:cNvSpPr txBox="1">
            <a:spLocks noChangeArrowheads="1"/>
          </p:cNvSpPr>
          <p:nvPr/>
        </p:nvSpPr>
        <p:spPr bwMode="auto">
          <a:xfrm>
            <a:off x="3203848" y="3579738"/>
            <a:ext cx="2670175" cy="641350"/>
          </a:xfrm>
          <a:prstGeom prst="rect">
            <a:avLst/>
          </a:prstGeom>
          <a:solidFill>
            <a:schemeClr val="bg1"/>
          </a:solidFill>
          <a:ln w="9525">
            <a:noFill/>
            <a:miter lim="800000"/>
            <a:headEnd/>
            <a:tailEnd/>
          </a:ln>
          <a:effectLst/>
        </p:spPr>
        <p:txBody>
          <a:bodyPr wrap="none">
            <a:spAutoFit/>
          </a:bodyPr>
          <a:lstStyle/>
          <a:p>
            <a:r>
              <a:rPr lang="en-AU" sz="3600" dirty="0"/>
              <a:t>&lt;</a:t>
            </a:r>
            <a:r>
              <a:rPr lang="en-AU" sz="3600" dirty="0">
                <a:solidFill>
                  <a:srgbClr val="3C790A"/>
                </a:solidFill>
              </a:rPr>
              <a:t>details</a:t>
            </a:r>
            <a:r>
              <a:rPr lang="en-AU" sz="3600" dirty="0"/>
              <a:t>&gt;</a:t>
            </a:r>
          </a:p>
        </p:txBody>
      </p:sp>
      <p:sp>
        <p:nvSpPr>
          <p:cNvPr id="223270" name="Text Box 38"/>
          <p:cNvSpPr txBox="1">
            <a:spLocks noChangeArrowheads="1"/>
          </p:cNvSpPr>
          <p:nvPr/>
        </p:nvSpPr>
        <p:spPr bwMode="auto">
          <a:xfrm>
            <a:off x="3347864" y="3717032"/>
            <a:ext cx="2803973" cy="584775"/>
          </a:xfrm>
          <a:prstGeom prst="rect">
            <a:avLst/>
          </a:prstGeom>
          <a:solidFill>
            <a:schemeClr val="bg1"/>
          </a:solidFill>
          <a:ln w="9525">
            <a:noFill/>
            <a:miter lim="800000"/>
            <a:headEnd/>
            <a:tailEnd/>
          </a:ln>
          <a:effectLst/>
        </p:spPr>
        <p:txBody>
          <a:bodyPr wrap="none">
            <a:spAutoFit/>
          </a:bodyPr>
          <a:lstStyle/>
          <a:p>
            <a:r>
              <a:rPr lang="en-AU" sz="3200" dirty="0" smtClean="0">
                <a:latin typeface="Arial" charset="0"/>
              </a:rPr>
              <a:t>Et encore ...…</a:t>
            </a:r>
            <a:endParaRPr lang="en-AU" sz="3200" dirty="0">
              <a:latin typeface="Arial" charset="0"/>
            </a:endParaRPr>
          </a:p>
        </p:txBody>
      </p:sp>
      <p:sp>
        <p:nvSpPr>
          <p:cNvPr id="18446" name="Rectangle 2"/>
          <p:cNvSpPr>
            <a:spLocks noGrp="1" noChangeArrowheads="1"/>
          </p:cNvSpPr>
          <p:nvPr>
            <p:ph type="title"/>
          </p:nvPr>
        </p:nvSpPr>
        <p:spPr>
          <a:xfrm>
            <a:off x="457200" y="-99392"/>
            <a:ext cx="8229600" cy="1143000"/>
          </a:xfrm>
        </p:spPr>
        <p:txBody>
          <a:bodyPr/>
          <a:lstStyle/>
          <a:p>
            <a:pPr eaLnBrk="1" hangingPunct="1"/>
            <a:r>
              <a:rPr lang="fr-FR" b="1" dirty="0" smtClean="0">
                <a:solidFill>
                  <a:schemeClr val="tx1"/>
                </a:solidFill>
              </a:rPr>
              <a:t>Nouvelle sémantique </a:t>
            </a:r>
            <a:endParaRPr lang="en-AU" dirty="0" smtClean="0">
              <a:solidFill>
                <a:schemeClr val="tx1"/>
              </a:solidFill>
            </a:endParaRPr>
          </a:p>
        </p:txBody>
      </p:sp>
      <p:sp>
        <p:nvSpPr>
          <p:cNvPr id="35" name="Espace réservé du pied de page 34"/>
          <p:cNvSpPr>
            <a:spLocks noGrp="1"/>
          </p:cNvSpPr>
          <p:nvPr>
            <p:ph type="ftr" sz="quarter" idx="11"/>
          </p:nvPr>
        </p:nvSpPr>
        <p:spPr/>
        <p:txBody>
          <a:bodyPr/>
          <a:lstStyle/>
          <a:p>
            <a:r>
              <a:rPr lang="es-ES" smtClean="0"/>
              <a:t>UP WEB ESPRIT</a:t>
            </a:r>
            <a:endParaRPr lang="es-ES"/>
          </a:p>
        </p:txBody>
      </p:sp>
      <p:sp>
        <p:nvSpPr>
          <p:cNvPr id="34" name="Espace réservé du numéro de diapositive 33"/>
          <p:cNvSpPr>
            <a:spLocks noGrp="1"/>
          </p:cNvSpPr>
          <p:nvPr>
            <p:ph type="sldNum" sz="quarter" idx="12"/>
          </p:nvPr>
        </p:nvSpPr>
        <p:spPr/>
        <p:txBody>
          <a:bodyPr/>
          <a:lstStyle/>
          <a:p>
            <a:fld id="{127CF059-4E65-4C30-B42A-D4A262592368}" type="slidenum">
              <a:rPr lang="es-ES" smtClean="0"/>
              <a:pPr/>
              <a:t>9</a:t>
            </a:fld>
            <a:endParaRPr lang="es-ES"/>
          </a:p>
        </p:txBody>
      </p:sp>
      <p:grpSp>
        <p:nvGrpSpPr>
          <p:cNvPr id="7" name="Group 29"/>
          <p:cNvGrpSpPr>
            <a:grpSpLocks/>
          </p:cNvGrpSpPr>
          <p:nvPr/>
        </p:nvGrpSpPr>
        <p:grpSpPr bwMode="auto">
          <a:xfrm>
            <a:off x="1691158" y="2564036"/>
            <a:ext cx="5545138" cy="3097212"/>
            <a:chOff x="612" y="799"/>
            <a:chExt cx="3493" cy="1951"/>
          </a:xfrm>
        </p:grpSpPr>
        <p:sp>
          <p:nvSpPr>
            <p:cNvPr id="18448" name="Rectangle 27"/>
            <p:cNvSpPr>
              <a:spLocks noChangeArrowheads="1"/>
            </p:cNvSpPr>
            <p:nvPr/>
          </p:nvSpPr>
          <p:spPr bwMode="auto">
            <a:xfrm>
              <a:off x="612" y="799"/>
              <a:ext cx="3493" cy="1951"/>
            </a:xfrm>
            <a:prstGeom prst="rect">
              <a:avLst/>
            </a:prstGeom>
            <a:solidFill>
              <a:schemeClr val="bg1"/>
            </a:solidFill>
            <a:ln w="9525">
              <a:solidFill>
                <a:schemeClr val="tx1"/>
              </a:solidFill>
              <a:miter lim="800000"/>
              <a:headEnd/>
              <a:tailEnd/>
            </a:ln>
            <a:effectLst/>
          </p:spPr>
          <p:txBody>
            <a:bodyPr wrap="none" anchor="ctr"/>
            <a:lstStyle/>
            <a:p>
              <a:endParaRPr lang="fr-FR"/>
            </a:p>
          </p:txBody>
        </p:sp>
        <p:sp>
          <p:nvSpPr>
            <p:cNvPr id="18449" name="Text Box 28"/>
            <p:cNvSpPr txBox="1">
              <a:spLocks noChangeArrowheads="1"/>
            </p:cNvSpPr>
            <p:nvPr/>
          </p:nvSpPr>
          <p:spPr bwMode="auto">
            <a:xfrm>
              <a:off x="679" y="835"/>
              <a:ext cx="986" cy="231"/>
            </a:xfrm>
            <a:prstGeom prst="rect">
              <a:avLst/>
            </a:prstGeom>
            <a:noFill/>
            <a:ln w="9525">
              <a:noFill/>
              <a:miter lim="800000"/>
              <a:headEnd/>
              <a:tailEnd/>
            </a:ln>
            <a:effectLst/>
          </p:spPr>
          <p:txBody>
            <a:bodyPr wrap="none">
              <a:spAutoFit/>
            </a:bodyPr>
            <a:lstStyle/>
            <a:p>
              <a:r>
                <a:rPr lang="en-AU"/>
                <a:t>&lt;</a:t>
              </a:r>
              <a:r>
                <a:rPr lang="en-AU">
                  <a:solidFill>
                    <a:srgbClr val="3C790A"/>
                  </a:solidFill>
                </a:rPr>
                <a:t>datagrid</a:t>
              </a:r>
              <a:r>
                <a:rPr lang="en-AU"/>
                <a:t>&gt;</a:t>
              </a:r>
            </a:p>
          </p:txBody>
        </p:sp>
        <p:pic>
          <p:nvPicPr>
            <p:cNvPr id="18450" name="Picture 26" descr="datagrid"/>
            <p:cNvPicPr>
              <a:picLocks noChangeAspect="1" noChangeArrowheads="1"/>
            </p:cNvPicPr>
            <p:nvPr/>
          </p:nvPicPr>
          <p:blipFill>
            <a:blip r:embed="rId5" cstate="print"/>
            <a:srcRect/>
            <a:stretch>
              <a:fillRect/>
            </a:stretch>
          </p:blipFill>
          <p:spPr bwMode="auto">
            <a:xfrm>
              <a:off x="657" y="1162"/>
              <a:ext cx="3402" cy="1512"/>
            </a:xfrm>
            <a:prstGeom prst="rect">
              <a:avLst/>
            </a:prstGeom>
            <a:noFill/>
            <a:ln w="9525">
              <a:noFill/>
              <a:miter lim="800000"/>
              <a:headEnd/>
              <a:tailEnd/>
            </a:ln>
          </p:spPr>
        </p:pic>
      </p:grpSp>
      <p:sp>
        <p:nvSpPr>
          <p:cNvPr id="36" name="Rectangle 35"/>
          <p:cNvSpPr/>
          <p:nvPr/>
        </p:nvSpPr>
        <p:spPr>
          <a:xfrm>
            <a:off x="395536" y="1268760"/>
            <a:ext cx="8136904" cy="1080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200000"/>
              </a:lnSpc>
            </a:pPr>
            <a:endParaRPr lang="fr-FR" b="1" dirty="0" smtClean="0">
              <a:solidFill>
                <a:schemeClr val="tx1"/>
              </a:solidFill>
            </a:endParaRPr>
          </a:p>
          <a:p>
            <a:pPr algn="just">
              <a:lnSpc>
                <a:spcPct val="200000"/>
              </a:lnSpc>
              <a:buFont typeface="Wingdings" pitchFamily="2" charset="2"/>
              <a:buChar char="v"/>
            </a:pPr>
            <a:endParaRPr lang="fr-FR" b="1" dirty="0" smtClean="0">
              <a:solidFill>
                <a:schemeClr val="tx1"/>
              </a:solidFill>
            </a:endParaRPr>
          </a:p>
          <a:p>
            <a:pPr algn="just">
              <a:lnSpc>
                <a:spcPct val="200000"/>
              </a:lnSpc>
              <a:buFont typeface="Wingdings" pitchFamily="2" charset="2"/>
              <a:buChar char="v"/>
            </a:pPr>
            <a:r>
              <a:rPr lang="fr-FR" b="1" dirty="0" smtClean="0">
                <a:solidFill>
                  <a:schemeClr val="tx1"/>
                </a:solidFill>
              </a:rPr>
              <a:t>Le HTML5 offre de nouvelles balises pour améliorer la hiérarchisation et la structuration de votre document.</a:t>
            </a:r>
          </a:p>
          <a:p>
            <a:pPr algn="just">
              <a:lnSpc>
                <a:spcPct val="200000"/>
              </a:lnSpc>
            </a:pPr>
            <a:endParaRPr lang="fr-FR" b="1" dirty="0" smtClean="0">
              <a:solidFill>
                <a:schemeClr val="tx1"/>
              </a:solidFill>
            </a:endParaRPr>
          </a:p>
          <a:p>
            <a:pPr algn="just">
              <a:lnSpc>
                <a:spcPct val="200000"/>
              </a:lnSpc>
            </a:pPr>
            <a:endParaRPr lang="fr-FR"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par>
                                <p:cTn id="8" presetID="23"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0" presetClass="path" presetSubtype="0" fill="hold" nodeType="clickEffect">
                                  <p:stCondLst>
                                    <p:cond delay="0"/>
                                  </p:stCondLst>
                                  <p:childTnLst>
                                    <p:animMotion origin="layout" path="M 3.88889E-6 4.07407E-6 L -0.30886 -0.2676 " pathEditMode="relative" rAng="0" ptsTypes="AA">
                                      <p:cBhvr>
                                        <p:cTn id="15" dur="500" fill="hold"/>
                                        <p:tgtEl>
                                          <p:spTgt spid="4"/>
                                        </p:tgtEl>
                                        <p:attrNameLst>
                                          <p:attrName>ppt_x</p:attrName>
                                          <p:attrName>ppt_y</p:attrName>
                                        </p:attrNameLst>
                                      </p:cBhvr>
                                      <p:rCtr x="-15500" y="-13400"/>
                                    </p:animMotion>
                                  </p:childTnLst>
                                </p:cTn>
                              </p:par>
                              <p:par>
                                <p:cTn id="16" presetID="6" presetClass="emph" presetSubtype="0" fill="hold" nodeType="withEffect">
                                  <p:stCondLst>
                                    <p:cond delay="0"/>
                                  </p:stCondLst>
                                  <p:childTnLst>
                                    <p:animScale>
                                      <p:cBhvr>
                                        <p:cTn id="17" dur="500" fill="hold"/>
                                        <p:tgtEl>
                                          <p:spTgt spid="4"/>
                                        </p:tgtEl>
                                      </p:cBhvr>
                                      <p:by x="50000" y="50000"/>
                                    </p:animScale>
                                  </p:childTnLst>
                                </p:cTn>
                              </p:par>
                              <p:par>
                                <p:cTn id="18" presetID="23" presetClass="entr" presetSubtype="16"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500" fill="hold"/>
                                        <p:tgtEl>
                                          <p:spTgt spid="2"/>
                                        </p:tgtEl>
                                        <p:attrNameLst>
                                          <p:attrName>ppt_w</p:attrName>
                                        </p:attrNameLst>
                                      </p:cBhvr>
                                      <p:tavLst>
                                        <p:tav tm="0">
                                          <p:val>
                                            <p:fltVal val="0"/>
                                          </p:val>
                                        </p:tav>
                                        <p:tav tm="100000">
                                          <p:val>
                                            <p:strVal val="#ppt_w"/>
                                          </p:val>
                                        </p:tav>
                                      </p:tavLst>
                                    </p:anim>
                                    <p:anim calcmode="lin" valueType="num">
                                      <p:cBhvr>
                                        <p:cTn id="21"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0" presetClass="path" presetSubtype="0" fill="hold" nodeType="clickEffect">
                                  <p:stCondLst>
                                    <p:cond delay="0"/>
                                  </p:stCondLst>
                                  <p:childTnLst>
                                    <p:animMotion origin="layout" path="M -3.61111E-6 -4.44444E-6 L 0.25973 -0.28425 " pathEditMode="relative" rAng="0" ptsTypes="AA">
                                      <p:cBhvr>
                                        <p:cTn id="25" dur="500" fill="hold"/>
                                        <p:tgtEl>
                                          <p:spTgt spid="2"/>
                                        </p:tgtEl>
                                        <p:attrNameLst>
                                          <p:attrName>ppt_x</p:attrName>
                                          <p:attrName>ppt_y</p:attrName>
                                        </p:attrNameLst>
                                      </p:cBhvr>
                                      <p:rCtr x="13000" y="-14200"/>
                                    </p:animMotion>
                                  </p:childTnLst>
                                </p:cTn>
                              </p:par>
                              <p:par>
                                <p:cTn id="26" presetID="6" presetClass="emph" presetSubtype="0" fill="hold" nodeType="withEffect">
                                  <p:stCondLst>
                                    <p:cond delay="0"/>
                                  </p:stCondLst>
                                  <p:childTnLst>
                                    <p:animScale>
                                      <p:cBhvr>
                                        <p:cTn id="27" dur="500" fill="hold"/>
                                        <p:tgtEl>
                                          <p:spTgt spid="2"/>
                                        </p:tgtEl>
                                      </p:cBhvr>
                                      <p:by x="50000" y="50000"/>
                                    </p:animScale>
                                  </p:childTnLst>
                                </p:cTn>
                              </p:par>
                              <p:par>
                                <p:cTn id="28" presetID="23" presetClass="entr" presetSubtype="16"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500" fill="hold"/>
                                        <p:tgtEl>
                                          <p:spTgt spid="3"/>
                                        </p:tgtEl>
                                        <p:attrNameLst>
                                          <p:attrName>ppt_w</p:attrName>
                                        </p:attrNameLst>
                                      </p:cBhvr>
                                      <p:tavLst>
                                        <p:tav tm="0">
                                          <p:val>
                                            <p:fltVal val="0"/>
                                          </p:val>
                                        </p:tav>
                                        <p:tav tm="100000">
                                          <p:val>
                                            <p:strVal val="#ppt_w"/>
                                          </p:val>
                                        </p:tav>
                                      </p:tavLst>
                                    </p:anim>
                                    <p:anim calcmode="lin" valueType="num">
                                      <p:cBhvr>
                                        <p:cTn id="31"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0" presetClass="path" presetSubtype="0" fill="hold" nodeType="clickEffect">
                                  <p:stCondLst>
                                    <p:cond delay="0"/>
                                  </p:stCondLst>
                                  <p:childTnLst>
                                    <p:animMotion origin="layout" path="M 0 0 L -0.33073 0.2206 " pathEditMode="relative" rAng="0" ptsTypes="AA">
                                      <p:cBhvr>
                                        <p:cTn id="35" dur="500" fill="hold"/>
                                        <p:tgtEl>
                                          <p:spTgt spid="3"/>
                                        </p:tgtEl>
                                        <p:attrNameLst>
                                          <p:attrName>ppt_x</p:attrName>
                                          <p:attrName>ppt_y</p:attrName>
                                        </p:attrNameLst>
                                      </p:cBhvr>
                                      <p:rCtr x="-16500" y="11000"/>
                                    </p:animMotion>
                                  </p:childTnLst>
                                </p:cTn>
                              </p:par>
                              <p:par>
                                <p:cTn id="36" presetID="6" presetClass="emph" presetSubtype="0" fill="hold" nodeType="withEffect">
                                  <p:stCondLst>
                                    <p:cond delay="0"/>
                                  </p:stCondLst>
                                  <p:childTnLst>
                                    <p:animScale>
                                      <p:cBhvr>
                                        <p:cTn id="37" dur="500" fill="hold"/>
                                        <p:tgtEl>
                                          <p:spTgt spid="3"/>
                                        </p:tgtEl>
                                      </p:cBhvr>
                                      <p:by x="50000" y="50000"/>
                                    </p:animScale>
                                  </p:childTnLst>
                                </p:cTn>
                              </p:par>
                              <p:par>
                                <p:cTn id="38" presetID="23" presetClass="entr" presetSubtype="16"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9" presetClass="path" presetSubtype="0" fill="hold" nodeType="clickEffect">
                                  <p:stCondLst>
                                    <p:cond delay="0"/>
                                  </p:stCondLst>
                                  <p:childTnLst>
                                    <p:animMotion origin="layout" path="M 2.77778E-6 -2.96296E-6 L 0.26736 0.20949 " pathEditMode="relative" rAng="0" ptsTypes="AA">
                                      <p:cBhvr>
                                        <p:cTn id="45" dur="500" fill="hold"/>
                                        <p:tgtEl>
                                          <p:spTgt spid="7"/>
                                        </p:tgtEl>
                                        <p:attrNameLst>
                                          <p:attrName>ppt_x</p:attrName>
                                          <p:attrName>ppt_y</p:attrName>
                                        </p:attrNameLst>
                                      </p:cBhvr>
                                      <p:rCtr x="13400" y="10500"/>
                                    </p:animMotion>
                                  </p:childTnLst>
                                </p:cTn>
                              </p:par>
                              <p:par>
                                <p:cTn id="46" presetID="6" presetClass="emph" presetSubtype="0" fill="hold" nodeType="withEffect">
                                  <p:stCondLst>
                                    <p:cond delay="0"/>
                                  </p:stCondLst>
                                  <p:childTnLst>
                                    <p:animScale>
                                      <p:cBhvr>
                                        <p:cTn id="47" dur="500" fill="hold"/>
                                        <p:tgtEl>
                                          <p:spTgt spid="7"/>
                                        </p:tgtEl>
                                      </p:cBhvr>
                                      <p:by x="50000" y="50000"/>
                                    </p:animScale>
                                  </p:childTnLst>
                                </p:cTn>
                              </p:par>
                              <p:par>
                                <p:cTn id="48" presetID="23" presetClass="entr" presetSubtype="16" fill="hold" grpId="0" nodeType="withEffect">
                                  <p:stCondLst>
                                    <p:cond delay="0"/>
                                  </p:stCondLst>
                                  <p:childTnLst>
                                    <p:set>
                                      <p:cBhvr>
                                        <p:cTn id="49" dur="1" fill="hold">
                                          <p:stCondLst>
                                            <p:cond delay="0"/>
                                          </p:stCondLst>
                                        </p:cTn>
                                        <p:tgtEl>
                                          <p:spTgt spid="223265"/>
                                        </p:tgtEl>
                                        <p:attrNameLst>
                                          <p:attrName>style.visibility</p:attrName>
                                        </p:attrNameLst>
                                      </p:cBhvr>
                                      <p:to>
                                        <p:strVal val="visible"/>
                                      </p:to>
                                    </p:set>
                                    <p:anim calcmode="lin" valueType="num">
                                      <p:cBhvr>
                                        <p:cTn id="50" dur="500" fill="hold"/>
                                        <p:tgtEl>
                                          <p:spTgt spid="223265"/>
                                        </p:tgtEl>
                                        <p:attrNameLst>
                                          <p:attrName>ppt_w</p:attrName>
                                        </p:attrNameLst>
                                      </p:cBhvr>
                                      <p:tavLst>
                                        <p:tav tm="0">
                                          <p:val>
                                            <p:fltVal val="0"/>
                                          </p:val>
                                        </p:tav>
                                        <p:tav tm="100000">
                                          <p:val>
                                            <p:strVal val="#ppt_w"/>
                                          </p:val>
                                        </p:tav>
                                      </p:tavLst>
                                    </p:anim>
                                    <p:anim calcmode="lin" valueType="num">
                                      <p:cBhvr>
                                        <p:cTn id="51" dur="500" fill="hold"/>
                                        <p:tgtEl>
                                          <p:spTgt spid="223265"/>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0" presetClass="path" presetSubtype="0" fill="hold" grpId="1" nodeType="clickEffect">
                                  <p:stCondLst>
                                    <p:cond delay="0"/>
                                  </p:stCondLst>
                                  <p:childTnLst>
                                    <p:animMotion origin="layout" path="M -3.88889E-6 3.7037E-6 L -0.06909 -0.28403 " pathEditMode="relative" rAng="0" ptsTypes="AA">
                                      <p:cBhvr>
                                        <p:cTn id="55" dur="500" fill="hold"/>
                                        <p:tgtEl>
                                          <p:spTgt spid="223265"/>
                                        </p:tgtEl>
                                        <p:attrNameLst>
                                          <p:attrName>ppt_x</p:attrName>
                                          <p:attrName>ppt_y</p:attrName>
                                        </p:attrNameLst>
                                      </p:cBhvr>
                                      <p:rCtr x="-3500" y="-14200"/>
                                    </p:animMotion>
                                  </p:childTnLst>
                                </p:cTn>
                              </p:par>
                              <p:par>
                                <p:cTn id="56" presetID="6" presetClass="emph" presetSubtype="0" fill="hold" grpId="2" nodeType="withEffect">
                                  <p:stCondLst>
                                    <p:cond delay="0"/>
                                  </p:stCondLst>
                                  <p:childTnLst>
                                    <p:animScale>
                                      <p:cBhvr>
                                        <p:cTn id="57" dur="500" fill="hold"/>
                                        <p:tgtEl>
                                          <p:spTgt spid="223265"/>
                                        </p:tgtEl>
                                      </p:cBhvr>
                                      <p:by x="50000" y="50000"/>
                                    </p:animScale>
                                  </p:childTnLst>
                                </p:cTn>
                              </p:par>
                              <p:par>
                                <p:cTn id="58" presetID="23" presetClass="entr" presetSubtype="16" fill="hold" grpId="0" nodeType="withEffect">
                                  <p:stCondLst>
                                    <p:cond delay="0"/>
                                  </p:stCondLst>
                                  <p:childTnLst>
                                    <p:set>
                                      <p:cBhvr>
                                        <p:cTn id="59" dur="1" fill="hold">
                                          <p:stCondLst>
                                            <p:cond delay="0"/>
                                          </p:stCondLst>
                                        </p:cTn>
                                        <p:tgtEl>
                                          <p:spTgt spid="223264"/>
                                        </p:tgtEl>
                                        <p:attrNameLst>
                                          <p:attrName>style.visibility</p:attrName>
                                        </p:attrNameLst>
                                      </p:cBhvr>
                                      <p:to>
                                        <p:strVal val="visible"/>
                                      </p:to>
                                    </p:set>
                                    <p:anim calcmode="lin" valueType="num">
                                      <p:cBhvr>
                                        <p:cTn id="60" dur="500" fill="hold"/>
                                        <p:tgtEl>
                                          <p:spTgt spid="223264"/>
                                        </p:tgtEl>
                                        <p:attrNameLst>
                                          <p:attrName>ppt_w</p:attrName>
                                        </p:attrNameLst>
                                      </p:cBhvr>
                                      <p:tavLst>
                                        <p:tav tm="0">
                                          <p:val>
                                            <p:fltVal val="0"/>
                                          </p:val>
                                        </p:tav>
                                        <p:tav tm="100000">
                                          <p:val>
                                            <p:strVal val="#ppt_w"/>
                                          </p:val>
                                        </p:tav>
                                      </p:tavLst>
                                    </p:anim>
                                    <p:anim calcmode="lin" valueType="num">
                                      <p:cBhvr>
                                        <p:cTn id="61" dur="500" fill="hold"/>
                                        <p:tgtEl>
                                          <p:spTgt spid="223264"/>
                                        </p:tgtEl>
                                        <p:attrNameLst>
                                          <p:attrName>ppt_h</p:attrName>
                                        </p:attrNameLst>
                                      </p:cBhvr>
                                      <p:tavLst>
                                        <p:tav tm="0">
                                          <p:val>
                                            <p:fltVal val="0"/>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64" presetClass="path" presetSubtype="0" fill="hold" grpId="1" nodeType="clickEffect">
                                  <p:stCondLst>
                                    <p:cond delay="0"/>
                                  </p:stCondLst>
                                  <p:childTnLst>
                                    <p:animMotion origin="layout" path="M 4.16667E-6 0 L 0.06892 -0.28148 " pathEditMode="relative" rAng="0" ptsTypes="AA">
                                      <p:cBhvr>
                                        <p:cTn id="65" dur="500" fill="hold"/>
                                        <p:tgtEl>
                                          <p:spTgt spid="223264"/>
                                        </p:tgtEl>
                                        <p:attrNameLst>
                                          <p:attrName>ppt_x</p:attrName>
                                          <p:attrName>ppt_y</p:attrName>
                                        </p:attrNameLst>
                                      </p:cBhvr>
                                      <p:rCtr x="3400" y="-14100"/>
                                    </p:animMotion>
                                  </p:childTnLst>
                                </p:cTn>
                              </p:par>
                              <p:par>
                                <p:cTn id="66" presetID="6" presetClass="emph" presetSubtype="0" fill="hold" grpId="2" nodeType="withEffect">
                                  <p:stCondLst>
                                    <p:cond delay="0"/>
                                  </p:stCondLst>
                                  <p:childTnLst>
                                    <p:animScale>
                                      <p:cBhvr>
                                        <p:cTn id="67" dur="500" fill="hold"/>
                                        <p:tgtEl>
                                          <p:spTgt spid="223264"/>
                                        </p:tgtEl>
                                      </p:cBhvr>
                                      <p:by x="50000" y="50000"/>
                                    </p:animScale>
                                  </p:childTnLst>
                                </p:cTn>
                              </p:par>
                              <p:par>
                                <p:cTn id="68" presetID="23" presetClass="entr" presetSubtype="16" fill="hold" grpId="0" nodeType="withEffect">
                                  <p:stCondLst>
                                    <p:cond delay="0"/>
                                  </p:stCondLst>
                                  <p:childTnLst>
                                    <p:set>
                                      <p:cBhvr>
                                        <p:cTn id="69" dur="1" fill="hold">
                                          <p:stCondLst>
                                            <p:cond delay="0"/>
                                          </p:stCondLst>
                                        </p:cTn>
                                        <p:tgtEl>
                                          <p:spTgt spid="223269"/>
                                        </p:tgtEl>
                                        <p:attrNameLst>
                                          <p:attrName>style.visibility</p:attrName>
                                        </p:attrNameLst>
                                      </p:cBhvr>
                                      <p:to>
                                        <p:strVal val="visible"/>
                                      </p:to>
                                    </p:set>
                                    <p:anim calcmode="lin" valueType="num">
                                      <p:cBhvr>
                                        <p:cTn id="70" dur="500" fill="hold"/>
                                        <p:tgtEl>
                                          <p:spTgt spid="223269"/>
                                        </p:tgtEl>
                                        <p:attrNameLst>
                                          <p:attrName>ppt_w</p:attrName>
                                        </p:attrNameLst>
                                      </p:cBhvr>
                                      <p:tavLst>
                                        <p:tav tm="0">
                                          <p:val>
                                            <p:fltVal val="0"/>
                                          </p:val>
                                        </p:tav>
                                        <p:tav tm="100000">
                                          <p:val>
                                            <p:strVal val="#ppt_w"/>
                                          </p:val>
                                        </p:tav>
                                      </p:tavLst>
                                    </p:anim>
                                    <p:anim calcmode="lin" valueType="num">
                                      <p:cBhvr>
                                        <p:cTn id="71" dur="500" fill="hold"/>
                                        <p:tgtEl>
                                          <p:spTgt spid="223269"/>
                                        </p:tgtEl>
                                        <p:attrNameLst>
                                          <p:attrName>ppt_h</p:attrName>
                                        </p:attrNameLst>
                                      </p:cBhvr>
                                      <p:tavLst>
                                        <p:tav tm="0">
                                          <p:val>
                                            <p:fltVal val="0"/>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64" presetClass="path" presetSubtype="0" fill="hold" grpId="1" nodeType="clickEffect">
                                  <p:stCondLst>
                                    <p:cond delay="0"/>
                                  </p:stCondLst>
                                  <p:childTnLst>
                                    <p:animMotion origin="layout" path="M -2.5E-6 -3.7037E-6 L 0.33073 -0.12338 " pathEditMode="relative" rAng="0" ptsTypes="AA">
                                      <p:cBhvr>
                                        <p:cTn id="75" dur="500" fill="hold"/>
                                        <p:tgtEl>
                                          <p:spTgt spid="223269"/>
                                        </p:tgtEl>
                                        <p:attrNameLst>
                                          <p:attrName>ppt_x</p:attrName>
                                          <p:attrName>ppt_y</p:attrName>
                                        </p:attrNameLst>
                                      </p:cBhvr>
                                      <p:rCtr x="16500" y="-6200"/>
                                    </p:animMotion>
                                  </p:childTnLst>
                                </p:cTn>
                              </p:par>
                              <p:par>
                                <p:cTn id="76" presetID="6" presetClass="emph" presetSubtype="0" fill="hold" grpId="2" nodeType="withEffect">
                                  <p:stCondLst>
                                    <p:cond delay="0"/>
                                  </p:stCondLst>
                                  <p:childTnLst>
                                    <p:animScale>
                                      <p:cBhvr>
                                        <p:cTn id="77" dur="500" fill="hold"/>
                                        <p:tgtEl>
                                          <p:spTgt spid="223269"/>
                                        </p:tgtEl>
                                      </p:cBhvr>
                                      <p:by x="50000" y="50000"/>
                                    </p:animScale>
                                  </p:childTnLst>
                                </p:cTn>
                              </p:par>
                              <p:par>
                                <p:cTn id="78" presetID="23" presetClass="entr" presetSubtype="16" fill="hold" grpId="0" nodeType="withEffect">
                                  <p:stCondLst>
                                    <p:cond delay="0"/>
                                  </p:stCondLst>
                                  <p:childTnLst>
                                    <p:set>
                                      <p:cBhvr>
                                        <p:cTn id="79" dur="1" fill="hold">
                                          <p:stCondLst>
                                            <p:cond delay="0"/>
                                          </p:stCondLst>
                                        </p:cTn>
                                        <p:tgtEl>
                                          <p:spTgt spid="223266"/>
                                        </p:tgtEl>
                                        <p:attrNameLst>
                                          <p:attrName>style.visibility</p:attrName>
                                        </p:attrNameLst>
                                      </p:cBhvr>
                                      <p:to>
                                        <p:strVal val="visible"/>
                                      </p:to>
                                    </p:set>
                                    <p:anim calcmode="lin" valueType="num">
                                      <p:cBhvr>
                                        <p:cTn id="80" dur="500" fill="hold"/>
                                        <p:tgtEl>
                                          <p:spTgt spid="223266"/>
                                        </p:tgtEl>
                                        <p:attrNameLst>
                                          <p:attrName>ppt_w</p:attrName>
                                        </p:attrNameLst>
                                      </p:cBhvr>
                                      <p:tavLst>
                                        <p:tav tm="0">
                                          <p:val>
                                            <p:fltVal val="0"/>
                                          </p:val>
                                        </p:tav>
                                        <p:tav tm="100000">
                                          <p:val>
                                            <p:strVal val="#ppt_w"/>
                                          </p:val>
                                        </p:tav>
                                      </p:tavLst>
                                    </p:anim>
                                    <p:anim calcmode="lin" valueType="num">
                                      <p:cBhvr>
                                        <p:cTn id="81" dur="500" fill="hold"/>
                                        <p:tgtEl>
                                          <p:spTgt spid="223266"/>
                                        </p:tgtEl>
                                        <p:attrNameLst>
                                          <p:attrName>ppt_h</p:attrName>
                                        </p:attrNameLst>
                                      </p:cBhvr>
                                      <p:tavLst>
                                        <p:tav tm="0">
                                          <p:val>
                                            <p:fltVal val="0"/>
                                          </p:val>
                                        </p:tav>
                                        <p:tav tm="100000">
                                          <p:val>
                                            <p:strVal val="#ppt_h"/>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0" presetClass="path" presetSubtype="0" fill="hold" grpId="2" nodeType="clickEffect">
                                  <p:stCondLst>
                                    <p:cond delay="0"/>
                                  </p:stCondLst>
                                  <p:childTnLst>
                                    <p:animMotion origin="layout" path="M 0 0 L 0.32274 0.0419 " pathEditMode="relative" ptsTypes="AA">
                                      <p:cBhvr>
                                        <p:cTn id="85" dur="500" fill="hold"/>
                                        <p:tgtEl>
                                          <p:spTgt spid="223266"/>
                                        </p:tgtEl>
                                        <p:attrNameLst>
                                          <p:attrName>ppt_x</p:attrName>
                                          <p:attrName>ppt_y</p:attrName>
                                        </p:attrNameLst>
                                      </p:cBhvr>
                                    </p:animMotion>
                                  </p:childTnLst>
                                </p:cTn>
                              </p:par>
                              <p:par>
                                <p:cTn id="86" presetID="6" presetClass="emph" presetSubtype="0" fill="hold" grpId="1" nodeType="withEffect">
                                  <p:stCondLst>
                                    <p:cond delay="0"/>
                                  </p:stCondLst>
                                  <p:childTnLst>
                                    <p:animScale>
                                      <p:cBhvr>
                                        <p:cTn id="87" dur="500" fill="hold"/>
                                        <p:tgtEl>
                                          <p:spTgt spid="223266"/>
                                        </p:tgtEl>
                                      </p:cBhvr>
                                      <p:by x="50000" y="50000"/>
                                    </p:animScale>
                                  </p:childTnLst>
                                </p:cTn>
                              </p:par>
                              <p:par>
                                <p:cTn id="88" presetID="23" presetClass="entr" presetSubtype="16" fill="hold" grpId="0" nodeType="withEffect">
                                  <p:stCondLst>
                                    <p:cond delay="0"/>
                                  </p:stCondLst>
                                  <p:childTnLst>
                                    <p:set>
                                      <p:cBhvr>
                                        <p:cTn id="89" dur="1" fill="hold">
                                          <p:stCondLst>
                                            <p:cond delay="0"/>
                                          </p:stCondLst>
                                        </p:cTn>
                                        <p:tgtEl>
                                          <p:spTgt spid="223267"/>
                                        </p:tgtEl>
                                        <p:attrNameLst>
                                          <p:attrName>style.visibility</p:attrName>
                                        </p:attrNameLst>
                                      </p:cBhvr>
                                      <p:to>
                                        <p:strVal val="visible"/>
                                      </p:to>
                                    </p:set>
                                    <p:anim calcmode="lin" valueType="num">
                                      <p:cBhvr>
                                        <p:cTn id="90" dur="500" fill="hold"/>
                                        <p:tgtEl>
                                          <p:spTgt spid="223267"/>
                                        </p:tgtEl>
                                        <p:attrNameLst>
                                          <p:attrName>ppt_w</p:attrName>
                                        </p:attrNameLst>
                                      </p:cBhvr>
                                      <p:tavLst>
                                        <p:tav tm="0">
                                          <p:val>
                                            <p:fltVal val="0"/>
                                          </p:val>
                                        </p:tav>
                                        <p:tav tm="100000">
                                          <p:val>
                                            <p:strVal val="#ppt_w"/>
                                          </p:val>
                                        </p:tav>
                                      </p:tavLst>
                                    </p:anim>
                                    <p:anim calcmode="lin" valueType="num">
                                      <p:cBhvr>
                                        <p:cTn id="91" dur="500" fill="hold"/>
                                        <p:tgtEl>
                                          <p:spTgt spid="223267"/>
                                        </p:tgtEl>
                                        <p:attrNameLst>
                                          <p:attrName>ppt_h</p:attrName>
                                        </p:attrNameLst>
                                      </p:cBhvr>
                                      <p:tavLst>
                                        <p:tav tm="0">
                                          <p:val>
                                            <p:fltVal val="0"/>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0" presetClass="path" presetSubtype="0" fill="hold" grpId="1" nodeType="clickEffect">
                                  <p:stCondLst>
                                    <p:cond delay="0"/>
                                  </p:stCondLst>
                                  <p:childTnLst>
                                    <p:animMotion origin="layout" path="M -8.33333E-7 1.11111E-6 L 0.02309 0.30926 " pathEditMode="relative" rAng="0" ptsTypes="AA">
                                      <p:cBhvr>
                                        <p:cTn id="95" dur="500" fill="hold"/>
                                        <p:tgtEl>
                                          <p:spTgt spid="223267"/>
                                        </p:tgtEl>
                                        <p:attrNameLst>
                                          <p:attrName>ppt_x</p:attrName>
                                          <p:attrName>ppt_y</p:attrName>
                                        </p:attrNameLst>
                                      </p:cBhvr>
                                      <p:rCtr x="1100" y="15500"/>
                                    </p:animMotion>
                                  </p:childTnLst>
                                </p:cTn>
                              </p:par>
                              <p:par>
                                <p:cTn id="96" presetID="6" presetClass="emph" presetSubtype="0" fill="hold" grpId="2" nodeType="withEffect">
                                  <p:stCondLst>
                                    <p:cond delay="0"/>
                                  </p:stCondLst>
                                  <p:childTnLst>
                                    <p:animScale>
                                      <p:cBhvr>
                                        <p:cTn id="97" dur="500" fill="hold"/>
                                        <p:tgtEl>
                                          <p:spTgt spid="223267"/>
                                        </p:tgtEl>
                                      </p:cBhvr>
                                      <p:by x="50000" y="50000"/>
                                    </p:animScale>
                                  </p:childTnLst>
                                </p:cTn>
                              </p:par>
                              <p:par>
                                <p:cTn id="98" presetID="23" presetClass="entr" presetSubtype="16" fill="hold" grpId="0" nodeType="withEffect">
                                  <p:stCondLst>
                                    <p:cond delay="0"/>
                                  </p:stCondLst>
                                  <p:childTnLst>
                                    <p:set>
                                      <p:cBhvr>
                                        <p:cTn id="99" dur="1" fill="hold">
                                          <p:stCondLst>
                                            <p:cond delay="0"/>
                                          </p:stCondLst>
                                        </p:cTn>
                                        <p:tgtEl>
                                          <p:spTgt spid="223268"/>
                                        </p:tgtEl>
                                        <p:attrNameLst>
                                          <p:attrName>style.visibility</p:attrName>
                                        </p:attrNameLst>
                                      </p:cBhvr>
                                      <p:to>
                                        <p:strVal val="visible"/>
                                      </p:to>
                                    </p:set>
                                    <p:anim calcmode="lin" valueType="num">
                                      <p:cBhvr>
                                        <p:cTn id="100" dur="500" fill="hold"/>
                                        <p:tgtEl>
                                          <p:spTgt spid="223268"/>
                                        </p:tgtEl>
                                        <p:attrNameLst>
                                          <p:attrName>ppt_w</p:attrName>
                                        </p:attrNameLst>
                                      </p:cBhvr>
                                      <p:tavLst>
                                        <p:tav tm="0">
                                          <p:val>
                                            <p:fltVal val="0"/>
                                          </p:val>
                                        </p:tav>
                                        <p:tav tm="100000">
                                          <p:val>
                                            <p:strVal val="#ppt_w"/>
                                          </p:val>
                                        </p:tav>
                                      </p:tavLst>
                                    </p:anim>
                                    <p:anim calcmode="lin" valueType="num">
                                      <p:cBhvr>
                                        <p:cTn id="101" dur="500" fill="hold"/>
                                        <p:tgtEl>
                                          <p:spTgt spid="223268"/>
                                        </p:tgtEl>
                                        <p:attrNameLst>
                                          <p:attrName>ppt_h</p:attrName>
                                        </p:attrNameLst>
                                      </p:cBhvr>
                                      <p:tavLst>
                                        <p:tav tm="0">
                                          <p:val>
                                            <p:fltVal val="0"/>
                                          </p:val>
                                        </p:tav>
                                        <p:tav tm="100000">
                                          <p:val>
                                            <p:strVal val="#ppt_h"/>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0" presetClass="path" presetSubtype="0" fill="hold" grpId="1" nodeType="clickEffect">
                                  <p:stCondLst>
                                    <p:cond delay="0"/>
                                  </p:stCondLst>
                                  <p:childTnLst>
                                    <p:animMotion origin="layout" path="M 3.33333E-6 -2.96296E-6 L -0.13021 0.31019 " pathEditMode="relative" rAng="0" ptsTypes="AA">
                                      <p:cBhvr>
                                        <p:cTn id="105" dur="500" fill="hold"/>
                                        <p:tgtEl>
                                          <p:spTgt spid="223268"/>
                                        </p:tgtEl>
                                        <p:attrNameLst>
                                          <p:attrName>ppt_x</p:attrName>
                                          <p:attrName>ppt_y</p:attrName>
                                        </p:attrNameLst>
                                      </p:cBhvr>
                                      <p:rCtr x="-6500" y="15500"/>
                                    </p:animMotion>
                                  </p:childTnLst>
                                </p:cTn>
                              </p:par>
                              <p:par>
                                <p:cTn id="106" presetID="6" presetClass="emph" presetSubtype="0" fill="hold" grpId="2" nodeType="withEffect">
                                  <p:stCondLst>
                                    <p:cond delay="0"/>
                                  </p:stCondLst>
                                  <p:childTnLst>
                                    <p:animScale>
                                      <p:cBhvr>
                                        <p:cTn id="107" dur="500" fill="hold"/>
                                        <p:tgtEl>
                                          <p:spTgt spid="223268"/>
                                        </p:tgtEl>
                                      </p:cBhvr>
                                      <p:by x="50000" y="50000"/>
                                    </p:animScale>
                                  </p:childTnLst>
                                </p:cTn>
                              </p:par>
                              <p:par>
                                <p:cTn id="108" presetID="23" presetClass="entr" presetSubtype="16" fill="hold" grpId="0" nodeType="withEffect">
                                  <p:stCondLst>
                                    <p:cond delay="0"/>
                                  </p:stCondLst>
                                  <p:childTnLst>
                                    <p:set>
                                      <p:cBhvr>
                                        <p:cTn id="109" dur="1" fill="hold">
                                          <p:stCondLst>
                                            <p:cond delay="0"/>
                                          </p:stCondLst>
                                        </p:cTn>
                                        <p:tgtEl>
                                          <p:spTgt spid="223262"/>
                                        </p:tgtEl>
                                        <p:attrNameLst>
                                          <p:attrName>style.visibility</p:attrName>
                                        </p:attrNameLst>
                                      </p:cBhvr>
                                      <p:to>
                                        <p:strVal val="visible"/>
                                      </p:to>
                                    </p:set>
                                    <p:anim calcmode="lin" valueType="num">
                                      <p:cBhvr>
                                        <p:cTn id="110" dur="500" fill="hold"/>
                                        <p:tgtEl>
                                          <p:spTgt spid="223262"/>
                                        </p:tgtEl>
                                        <p:attrNameLst>
                                          <p:attrName>ppt_w</p:attrName>
                                        </p:attrNameLst>
                                      </p:cBhvr>
                                      <p:tavLst>
                                        <p:tav tm="0">
                                          <p:val>
                                            <p:fltVal val="0"/>
                                          </p:val>
                                        </p:tav>
                                        <p:tav tm="100000">
                                          <p:val>
                                            <p:strVal val="#ppt_w"/>
                                          </p:val>
                                        </p:tav>
                                      </p:tavLst>
                                    </p:anim>
                                    <p:anim calcmode="lin" valueType="num">
                                      <p:cBhvr>
                                        <p:cTn id="111" dur="500" fill="hold"/>
                                        <p:tgtEl>
                                          <p:spTgt spid="223262"/>
                                        </p:tgtEl>
                                        <p:attrNameLst>
                                          <p:attrName>ppt_h</p:attrName>
                                        </p:attrNameLst>
                                      </p:cBhvr>
                                      <p:tavLst>
                                        <p:tav tm="0">
                                          <p:val>
                                            <p:fltVal val="0"/>
                                          </p:val>
                                        </p:tav>
                                        <p:tav tm="100000">
                                          <p:val>
                                            <p:strVal val="#ppt_h"/>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0" presetClass="path" presetSubtype="0" fill="hold" grpId="1" nodeType="clickEffect">
                                  <p:stCondLst>
                                    <p:cond delay="0"/>
                                  </p:stCondLst>
                                  <p:childTnLst>
                                    <p:animMotion origin="layout" path="M -2.22222E-6 -2.96296E-6 L -0.35 0.03727 " pathEditMode="relative" rAng="0" ptsTypes="AA">
                                      <p:cBhvr>
                                        <p:cTn id="115" dur="500" fill="hold"/>
                                        <p:tgtEl>
                                          <p:spTgt spid="223262"/>
                                        </p:tgtEl>
                                        <p:attrNameLst>
                                          <p:attrName>ppt_x</p:attrName>
                                          <p:attrName>ppt_y</p:attrName>
                                        </p:attrNameLst>
                                      </p:cBhvr>
                                      <p:rCtr x="-17500" y="1900"/>
                                    </p:animMotion>
                                  </p:childTnLst>
                                </p:cTn>
                              </p:par>
                              <p:par>
                                <p:cTn id="116" presetID="6" presetClass="emph" presetSubtype="0" fill="hold" grpId="2" nodeType="withEffect">
                                  <p:stCondLst>
                                    <p:cond delay="0"/>
                                  </p:stCondLst>
                                  <p:childTnLst>
                                    <p:animScale>
                                      <p:cBhvr>
                                        <p:cTn id="117" dur="500" fill="hold"/>
                                        <p:tgtEl>
                                          <p:spTgt spid="223262"/>
                                        </p:tgtEl>
                                      </p:cBhvr>
                                      <p:by x="50000" y="50000"/>
                                    </p:animScale>
                                  </p:childTnLst>
                                </p:cTn>
                              </p:par>
                              <p:par>
                                <p:cTn id="118" presetID="23" presetClass="entr" presetSubtype="16" fill="hold" grpId="0" nodeType="withEffect">
                                  <p:stCondLst>
                                    <p:cond delay="0"/>
                                  </p:stCondLst>
                                  <p:childTnLst>
                                    <p:set>
                                      <p:cBhvr>
                                        <p:cTn id="119" dur="1" fill="hold">
                                          <p:stCondLst>
                                            <p:cond delay="0"/>
                                          </p:stCondLst>
                                        </p:cTn>
                                        <p:tgtEl>
                                          <p:spTgt spid="223263"/>
                                        </p:tgtEl>
                                        <p:attrNameLst>
                                          <p:attrName>style.visibility</p:attrName>
                                        </p:attrNameLst>
                                      </p:cBhvr>
                                      <p:to>
                                        <p:strVal val="visible"/>
                                      </p:to>
                                    </p:set>
                                    <p:anim calcmode="lin" valueType="num">
                                      <p:cBhvr>
                                        <p:cTn id="120" dur="500" fill="hold"/>
                                        <p:tgtEl>
                                          <p:spTgt spid="223263"/>
                                        </p:tgtEl>
                                        <p:attrNameLst>
                                          <p:attrName>ppt_w</p:attrName>
                                        </p:attrNameLst>
                                      </p:cBhvr>
                                      <p:tavLst>
                                        <p:tav tm="0">
                                          <p:val>
                                            <p:fltVal val="0"/>
                                          </p:val>
                                        </p:tav>
                                        <p:tav tm="100000">
                                          <p:val>
                                            <p:strVal val="#ppt_w"/>
                                          </p:val>
                                        </p:tav>
                                      </p:tavLst>
                                    </p:anim>
                                    <p:anim calcmode="lin" valueType="num">
                                      <p:cBhvr>
                                        <p:cTn id="121" dur="500" fill="hold"/>
                                        <p:tgtEl>
                                          <p:spTgt spid="223263"/>
                                        </p:tgtEl>
                                        <p:attrNameLst>
                                          <p:attrName>ppt_h</p:attrName>
                                        </p:attrNameLst>
                                      </p:cBhvr>
                                      <p:tavLst>
                                        <p:tav tm="0">
                                          <p:val>
                                            <p:fltVal val="0"/>
                                          </p:val>
                                        </p:tav>
                                        <p:tav tm="100000">
                                          <p:val>
                                            <p:strVal val="#ppt_h"/>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0" presetClass="path" presetSubtype="0" fill="hold" grpId="1" nodeType="clickEffect">
                                  <p:stCondLst>
                                    <p:cond delay="0"/>
                                  </p:stCondLst>
                                  <p:childTnLst>
                                    <p:animMotion origin="layout" path="M 4.16667E-6 -2.96296E-6 L -0.34219 -0.12014 " pathEditMode="relative" rAng="0" ptsTypes="AA">
                                      <p:cBhvr>
                                        <p:cTn id="125" dur="500" fill="hold"/>
                                        <p:tgtEl>
                                          <p:spTgt spid="223263"/>
                                        </p:tgtEl>
                                        <p:attrNameLst>
                                          <p:attrName>ppt_x</p:attrName>
                                          <p:attrName>ppt_y</p:attrName>
                                        </p:attrNameLst>
                                      </p:cBhvr>
                                      <p:rCtr x="-17100" y="-6000"/>
                                    </p:animMotion>
                                  </p:childTnLst>
                                </p:cTn>
                              </p:par>
                              <p:par>
                                <p:cTn id="126" presetID="6" presetClass="emph" presetSubtype="0" fill="hold" grpId="2" nodeType="withEffect">
                                  <p:stCondLst>
                                    <p:cond delay="0"/>
                                  </p:stCondLst>
                                  <p:childTnLst>
                                    <p:animScale>
                                      <p:cBhvr>
                                        <p:cTn id="127" dur="500" fill="hold"/>
                                        <p:tgtEl>
                                          <p:spTgt spid="223263"/>
                                        </p:tgtEl>
                                      </p:cBhvr>
                                      <p:by x="50000" y="50000"/>
                                    </p:animScale>
                                  </p:childTnLst>
                                </p:cTn>
                              </p:par>
                              <p:par>
                                <p:cTn id="128" presetID="23" presetClass="entr" presetSubtype="16" fill="hold" grpId="0" nodeType="withEffect">
                                  <p:stCondLst>
                                    <p:cond delay="0"/>
                                  </p:stCondLst>
                                  <p:childTnLst>
                                    <p:set>
                                      <p:cBhvr>
                                        <p:cTn id="129" dur="1" fill="hold">
                                          <p:stCondLst>
                                            <p:cond delay="0"/>
                                          </p:stCondLst>
                                        </p:cTn>
                                        <p:tgtEl>
                                          <p:spTgt spid="223270"/>
                                        </p:tgtEl>
                                        <p:attrNameLst>
                                          <p:attrName>style.visibility</p:attrName>
                                        </p:attrNameLst>
                                      </p:cBhvr>
                                      <p:to>
                                        <p:strVal val="visible"/>
                                      </p:to>
                                    </p:set>
                                    <p:anim calcmode="lin" valueType="num">
                                      <p:cBhvr>
                                        <p:cTn id="130" dur="500" fill="hold"/>
                                        <p:tgtEl>
                                          <p:spTgt spid="223270"/>
                                        </p:tgtEl>
                                        <p:attrNameLst>
                                          <p:attrName>ppt_w</p:attrName>
                                        </p:attrNameLst>
                                      </p:cBhvr>
                                      <p:tavLst>
                                        <p:tav tm="0">
                                          <p:val>
                                            <p:fltVal val="0"/>
                                          </p:val>
                                        </p:tav>
                                        <p:tav tm="100000">
                                          <p:val>
                                            <p:strVal val="#ppt_w"/>
                                          </p:val>
                                        </p:tav>
                                      </p:tavLst>
                                    </p:anim>
                                    <p:anim calcmode="lin" valueType="num">
                                      <p:cBhvr>
                                        <p:cTn id="131" dur="500" fill="hold"/>
                                        <p:tgtEl>
                                          <p:spTgt spid="22327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63" grpId="0" animBg="1"/>
      <p:bldP spid="223263" grpId="1" animBg="1"/>
      <p:bldP spid="223263" grpId="2" animBg="1"/>
      <p:bldP spid="223265" grpId="0" animBg="1"/>
      <p:bldP spid="223265" grpId="1" animBg="1"/>
      <p:bldP spid="223265" grpId="2" animBg="1"/>
      <p:bldP spid="223264" grpId="0" animBg="1"/>
      <p:bldP spid="223264" grpId="1" animBg="1"/>
      <p:bldP spid="223264" grpId="2" animBg="1"/>
      <p:bldP spid="223269" grpId="0" animBg="1"/>
      <p:bldP spid="223269" grpId="1" animBg="1"/>
      <p:bldP spid="223269" grpId="2" animBg="1"/>
      <p:bldP spid="223266" grpId="0" animBg="1"/>
      <p:bldP spid="223266" grpId="1" animBg="1"/>
      <p:bldP spid="223266" grpId="2" animBg="1"/>
      <p:bldP spid="223267" grpId="0" animBg="1"/>
      <p:bldP spid="223267" grpId="1" animBg="1"/>
      <p:bldP spid="223267" grpId="2" animBg="1"/>
      <p:bldP spid="223268" grpId="0" animBg="1"/>
      <p:bldP spid="223268" grpId="1" animBg="1"/>
      <p:bldP spid="223268" grpId="2" animBg="1"/>
      <p:bldP spid="223262" grpId="0" animBg="1"/>
      <p:bldP spid="223262" grpId="1" animBg="1"/>
      <p:bldP spid="223262" grpId="2" animBg="1"/>
      <p:bldP spid="223270" grpId="0" animBg="1"/>
      <p:bldP spid="3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23333</TotalTime>
  <Words>2284</Words>
  <Application>Microsoft Office PowerPoint</Application>
  <PresentationFormat>Affichage à l'écran (4:3)</PresentationFormat>
  <Paragraphs>501</Paragraphs>
  <Slides>49</Slides>
  <Notes>15</Notes>
  <HiddenSlides>0</HiddenSlides>
  <MMClips>0</MMClips>
  <ScaleCrop>false</ScaleCrop>
  <HeadingPairs>
    <vt:vector size="4" baseType="variant">
      <vt:variant>
        <vt:lpstr>Thème</vt:lpstr>
      </vt:variant>
      <vt:variant>
        <vt:i4>1</vt:i4>
      </vt:variant>
      <vt:variant>
        <vt:lpstr>Titres des diapositives</vt:lpstr>
      </vt:variant>
      <vt:variant>
        <vt:i4>49</vt:i4>
      </vt:variant>
    </vt:vector>
  </HeadingPairs>
  <TitlesOfParts>
    <vt:vector size="50" baseType="lpstr">
      <vt:lpstr>Capitaux</vt:lpstr>
      <vt:lpstr>Présentation PowerPoint</vt:lpstr>
      <vt:lpstr>PLAN</vt:lpstr>
      <vt:lpstr>Présentation PowerPoint</vt:lpstr>
      <vt:lpstr>Le DOCTYPE</vt:lpstr>
      <vt:lpstr>Nouvelle Structure</vt:lpstr>
      <vt:lpstr> Structure d’un document HTML5</vt:lpstr>
      <vt:lpstr>Présentation PowerPoint</vt:lpstr>
      <vt:lpstr>Présentation PowerPoint</vt:lpstr>
      <vt:lpstr>Nouvelle sémantique </vt:lpstr>
      <vt:lpstr>Une nouvelle sémantique </vt:lpstr>
      <vt:lpstr>Une nouvelle sémantique </vt:lpstr>
      <vt:lpstr>Une nouvelle sémantique </vt:lpstr>
      <vt:lpstr>Une Nouvelle sémantique </vt:lpstr>
      <vt:lpstr>Présentation PowerPoint</vt:lpstr>
      <vt:lpstr>Les nouveaux éléments de formulaire</vt:lpstr>
      <vt:lpstr>Les nouveaux éléments de formulaire</vt:lpstr>
      <vt:lpstr>Présentation PowerPoint</vt:lpstr>
      <vt:lpstr>Les nouveaux éléments pour les médias </vt:lpstr>
      <vt:lpstr>Les nouveaux éléments de média</vt:lpstr>
      <vt:lpstr>Présentation PowerPoint</vt:lpstr>
      <vt:lpstr>La balise &lt;canvas&gt; </vt:lpstr>
      <vt:lpstr>Présentation PowerPoint</vt:lpstr>
      <vt:lpstr>La balise &lt;canvas&gt; </vt:lpstr>
      <vt:lpstr>La balise &lt;canvas&gt; </vt:lpstr>
      <vt:lpstr>La balise &lt;canvas&gt; </vt:lpstr>
      <vt:lpstr>La balise SVG</vt:lpstr>
      <vt:lpstr>La balise SVG</vt:lpstr>
      <vt:lpstr>La balise SVG</vt:lpstr>
      <vt:lpstr>Présentation PowerPoint</vt:lpstr>
      <vt:lpstr>Les éléments supprimés ou dépréciés en HTML5 </vt:lpstr>
      <vt:lpstr>Présentation PowerPoint</vt:lpstr>
      <vt:lpstr>    Drag &amp; Drop</vt:lpstr>
      <vt:lpstr>Présentation PowerPoint</vt:lpstr>
      <vt:lpstr>Web Storage </vt:lpstr>
      <vt:lpstr>    Web Storage </vt:lpstr>
      <vt:lpstr>     Web Storage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Web Workers </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LENOVO</cp:lastModifiedBy>
  <cp:revision>959</cp:revision>
  <dcterms:created xsi:type="dcterms:W3CDTF">2010-05-23T14:28:12Z</dcterms:created>
  <dcterms:modified xsi:type="dcterms:W3CDTF">2015-01-13T07:44:11Z</dcterms:modified>
</cp:coreProperties>
</file>