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623e78e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623e78e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623e78e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623e78e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623e78e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623e78e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Scraping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: Pandas BeautifulSoup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9144000" cy="44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950"/>
            <a:ext cx="9144001" cy="417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79675" y="2353450"/>
            <a:ext cx="8520600" cy="5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</a:t>
            </a:r>
            <a:r>
              <a:rPr lang="en"/>
              <a:t>Datasets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"/>
            <a:ext cx="9143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