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di Khaleghian" initials="MK" lastIdx="1" clrIdx="0">
    <p:extLst>
      <p:ext uri="{19B8F6BF-5375-455C-9EA6-DF929625EA0E}">
        <p15:presenceInfo xmlns:p15="http://schemas.microsoft.com/office/powerpoint/2012/main" userId="Mehdi Khalegh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4A82F-DE3B-4774-AC90-F5EE947527F1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7F3E704-8DB6-4950-90A3-4DCDF2C732E7}">
      <dgm:prSet custT="1"/>
      <dgm:spPr/>
      <dgm:t>
        <a:bodyPr/>
        <a:lstStyle/>
        <a:p>
          <a:r>
            <a:rPr lang="en-US" sz="2800" dirty="0"/>
            <a:t>User Experience</a:t>
          </a:r>
        </a:p>
      </dgm:t>
    </dgm:pt>
    <dgm:pt modelId="{138A02A1-764A-46B6-98AE-96933C8B10A8}" type="parTrans" cxnId="{D10CDDEF-13D3-4653-8459-DFCB7780C23F}">
      <dgm:prSet/>
      <dgm:spPr/>
      <dgm:t>
        <a:bodyPr/>
        <a:lstStyle/>
        <a:p>
          <a:endParaRPr lang="en-US"/>
        </a:p>
      </dgm:t>
    </dgm:pt>
    <dgm:pt modelId="{15F0E06D-7852-4704-AC37-EF4A3E06F4F7}" type="sibTrans" cxnId="{D10CDDEF-13D3-4653-8459-DFCB7780C23F}">
      <dgm:prSet/>
      <dgm:spPr/>
      <dgm:t>
        <a:bodyPr/>
        <a:lstStyle/>
        <a:p>
          <a:endParaRPr lang="en-US"/>
        </a:p>
      </dgm:t>
    </dgm:pt>
    <dgm:pt modelId="{1A9A8140-F879-4236-9643-481883685A4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Management view</a:t>
          </a:r>
        </a:p>
      </dgm:t>
    </dgm:pt>
    <dgm:pt modelId="{B7B5AE38-40E3-4B6E-9CC7-87CFE787BE95}" type="parTrans" cxnId="{873A4F47-D2CC-4900-937F-88F8D5C879F1}">
      <dgm:prSet/>
      <dgm:spPr/>
      <dgm:t>
        <a:bodyPr/>
        <a:lstStyle/>
        <a:p>
          <a:endParaRPr lang="en-US"/>
        </a:p>
      </dgm:t>
    </dgm:pt>
    <dgm:pt modelId="{3863B85B-4243-4985-9B01-D72AB51BA64C}" type="sibTrans" cxnId="{873A4F47-D2CC-4900-937F-88F8D5C879F1}">
      <dgm:prSet/>
      <dgm:spPr/>
      <dgm:t>
        <a:bodyPr/>
        <a:lstStyle/>
        <a:p>
          <a:endParaRPr lang="en-US"/>
        </a:p>
      </dgm:t>
    </dgm:pt>
    <dgm:pt modelId="{B0B40C43-1AC1-46D4-8317-4C08D2647655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Employee View</a:t>
          </a:r>
        </a:p>
      </dgm:t>
    </dgm:pt>
    <dgm:pt modelId="{C787810F-DFEC-4996-8F4D-BCA0801906D6}" type="parTrans" cxnId="{D3F9EA9E-A7B1-42A0-8C52-CC4153DD0D06}">
      <dgm:prSet/>
      <dgm:spPr/>
      <dgm:t>
        <a:bodyPr/>
        <a:lstStyle/>
        <a:p>
          <a:endParaRPr lang="en-US"/>
        </a:p>
      </dgm:t>
    </dgm:pt>
    <dgm:pt modelId="{9075C994-E808-43C0-A28C-58818E410973}" type="sibTrans" cxnId="{D3F9EA9E-A7B1-42A0-8C52-CC4153DD0D06}">
      <dgm:prSet/>
      <dgm:spPr/>
      <dgm:t>
        <a:bodyPr/>
        <a:lstStyle/>
        <a:p>
          <a:endParaRPr lang="en-US"/>
        </a:p>
      </dgm:t>
    </dgm:pt>
    <dgm:pt modelId="{46616468-B298-4FC5-9ECB-2B4C37A3AA10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New Starter View</a:t>
          </a:r>
        </a:p>
      </dgm:t>
    </dgm:pt>
    <dgm:pt modelId="{1C254704-8220-4BEE-8089-1FBC688363A9}" type="parTrans" cxnId="{872FA5E4-5423-4633-ADB0-15527152A5F2}">
      <dgm:prSet/>
      <dgm:spPr/>
      <dgm:t>
        <a:bodyPr/>
        <a:lstStyle/>
        <a:p>
          <a:endParaRPr lang="en-US"/>
        </a:p>
      </dgm:t>
    </dgm:pt>
    <dgm:pt modelId="{5C60893E-E1BB-4EA0-97E6-A7824518D5F9}" type="sibTrans" cxnId="{872FA5E4-5423-4633-ADB0-15527152A5F2}">
      <dgm:prSet/>
      <dgm:spPr/>
      <dgm:t>
        <a:bodyPr/>
        <a:lstStyle/>
        <a:p>
          <a:endParaRPr lang="en-US"/>
        </a:p>
      </dgm:t>
    </dgm:pt>
    <dgm:pt modelId="{FD3EE076-DF23-4449-AA9A-CF6575C33548}">
      <dgm:prSet custT="1"/>
      <dgm:spPr/>
      <dgm:t>
        <a:bodyPr/>
        <a:lstStyle/>
        <a:p>
          <a:r>
            <a:rPr lang="en-US" sz="2800" dirty="0"/>
            <a:t>Angular Responsive Design</a:t>
          </a:r>
        </a:p>
      </dgm:t>
    </dgm:pt>
    <dgm:pt modelId="{1944D740-C682-4B39-A809-B64BBDC19DB7}" type="parTrans" cxnId="{628EC64E-254B-437C-AE94-656E49189378}">
      <dgm:prSet/>
      <dgm:spPr/>
      <dgm:t>
        <a:bodyPr/>
        <a:lstStyle/>
        <a:p>
          <a:endParaRPr lang="en-US"/>
        </a:p>
      </dgm:t>
    </dgm:pt>
    <dgm:pt modelId="{E12A7827-EE4F-402B-8A04-CDF01E5E47CD}" type="sibTrans" cxnId="{628EC64E-254B-437C-AE94-656E49189378}">
      <dgm:prSet/>
      <dgm:spPr/>
      <dgm:t>
        <a:bodyPr/>
        <a:lstStyle/>
        <a:p>
          <a:endParaRPr lang="en-US"/>
        </a:p>
      </dgm:t>
    </dgm:pt>
    <dgm:pt modelId="{7DAD36EE-2B4C-4108-9534-6EB2101B63FD}">
      <dgm:prSet/>
      <dgm:spPr/>
      <dgm:t>
        <a:bodyPr/>
        <a:lstStyle/>
        <a:p>
          <a:pPr>
            <a:buNone/>
          </a:pPr>
          <a:r>
            <a:rPr lang="en-US" dirty="0"/>
            <a:t>The very benefits of involving UX/UI design</a:t>
          </a:r>
        </a:p>
      </dgm:t>
    </dgm:pt>
    <dgm:pt modelId="{8718CBAA-E4B7-49AF-9031-B0B2A7876839}" type="parTrans" cxnId="{E4C4DB86-9EAE-46EC-AFD0-26184FA780FF}">
      <dgm:prSet/>
      <dgm:spPr/>
      <dgm:t>
        <a:bodyPr/>
        <a:lstStyle/>
        <a:p>
          <a:endParaRPr lang="en-US"/>
        </a:p>
      </dgm:t>
    </dgm:pt>
    <dgm:pt modelId="{ABC16962-A948-4771-BC32-6FF89DAE9268}" type="sibTrans" cxnId="{E4C4DB86-9EAE-46EC-AFD0-26184FA780FF}">
      <dgm:prSet/>
      <dgm:spPr/>
      <dgm:t>
        <a:bodyPr/>
        <a:lstStyle/>
        <a:p>
          <a:endParaRPr lang="en-US"/>
        </a:p>
      </dgm:t>
    </dgm:pt>
    <dgm:pt modelId="{E62047E4-501C-4EDE-95AB-DC9788955CB2}">
      <dgm:prSet/>
      <dgm:spPr/>
      <dgm:t>
        <a:bodyPr/>
        <a:lstStyle/>
        <a:p>
          <a:pPr>
            <a:buNone/>
          </a:pPr>
          <a:r>
            <a:rPr lang="en-US" dirty="0"/>
            <a:t>Bootstrap 3 vs 4 vs Material Design</a:t>
          </a:r>
        </a:p>
      </dgm:t>
    </dgm:pt>
    <dgm:pt modelId="{FF62567D-281E-434C-A05F-45D9F00BD6CD}" type="parTrans" cxnId="{B554DA10-4ACA-4B25-809F-37FA5CF6FAF6}">
      <dgm:prSet/>
      <dgm:spPr/>
      <dgm:t>
        <a:bodyPr/>
        <a:lstStyle/>
        <a:p>
          <a:endParaRPr lang="en-US"/>
        </a:p>
      </dgm:t>
    </dgm:pt>
    <dgm:pt modelId="{47874A32-4F7C-4DFE-84DD-A43D94205FCC}" type="sibTrans" cxnId="{B554DA10-4ACA-4B25-809F-37FA5CF6FAF6}">
      <dgm:prSet/>
      <dgm:spPr/>
      <dgm:t>
        <a:bodyPr/>
        <a:lstStyle/>
        <a:p>
          <a:endParaRPr lang="en-US"/>
        </a:p>
      </dgm:t>
    </dgm:pt>
    <dgm:pt modelId="{A463FE1D-1D61-4E67-BAC9-59374369769A}">
      <dgm:prSet/>
      <dgm:spPr/>
      <dgm:t>
        <a:bodyPr/>
        <a:lstStyle/>
        <a:p>
          <a:pPr>
            <a:buNone/>
          </a:pPr>
          <a:r>
            <a:rPr lang="en-US" dirty="0"/>
            <a:t>Very approaches to responsive Design</a:t>
          </a:r>
        </a:p>
      </dgm:t>
    </dgm:pt>
    <dgm:pt modelId="{E9568005-A0A0-4863-8217-0DDBFB14AE6A}" type="parTrans" cxnId="{47BAA839-1D99-4C21-92EE-09F4420FA21D}">
      <dgm:prSet/>
      <dgm:spPr/>
      <dgm:t>
        <a:bodyPr/>
        <a:lstStyle/>
        <a:p>
          <a:endParaRPr lang="en-US"/>
        </a:p>
      </dgm:t>
    </dgm:pt>
    <dgm:pt modelId="{CEECEC41-52F0-4877-A14A-58840C2526C1}" type="sibTrans" cxnId="{47BAA839-1D99-4C21-92EE-09F4420FA21D}">
      <dgm:prSet/>
      <dgm:spPr/>
      <dgm:t>
        <a:bodyPr/>
        <a:lstStyle/>
        <a:p>
          <a:endParaRPr lang="en-US"/>
        </a:p>
      </dgm:t>
    </dgm:pt>
    <dgm:pt modelId="{21F1F9CF-A202-4A94-893D-6FDB19F82760}">
      <dgm:prSet/>
      <dgm:spPr/>
      <dgm:t>
        <a:bodyPr/>
        <a:lstStyle/>
        <a:p>
          <a:pPr>
            <a:buNone/>
          </a:pPr>
          <a:r>
            <a:rPr lang="en-US" dirty="0" err="1"/>
            <a:t>FlexBox</a:t>
          </a:r>
          <a:endParaRPr lang="en-US" dirty="0"/>
        </a:p>
      </dgm:t>
    </dgm:pt>
    <dgm:pt modelId="{14D94BA1-F569-40FF-8427-A3022B3D2B95}" type="parTrans" cxnId="{26EF5253-15F4-42E0-99DF-49F9335E9A34}">
      <dgm:prSet/>
      <dgm:spPr/>
      <dgm:t>
        <a:bodyPr/>
        <a:lstStyle/>
        <a:p>
          <a:endParaRPr lang="en-US"/>
        </a:p>
      </dgm:t>
    </dgm:pt>
    <dgm:pt modelId="{8A2DA96A-FFC2-4BA0-96A0-5BE6ED479AE4}" type="sibTrans" cxnId="{26EF5253-15F4-42E0-99DF-49F9335E9A34}">
      <dgm:prSet/>
      <dgm:spPr/>
      <dgm:t>
        <a:bodyPr/>
        <a:lstStyle/>
        <a:p>
          <a:endParaRPr lang="en-US"/>
        </a:p>
      </dgm:t>
    </dgm:pt>
    <dgm:pt modelId="{B528A161-694C-46F8-A3D1-CE36511A69FE}">
      <dgm:prSet/>
      <dgm:spPr/>
      <dgm:t>
        <a:bodyPr/>
        <a:lstStyle/>
        <a:p>
          <a:pPr>
            <a:buNone/>
          </a:pPr>
          <a:r>
            <a:rPr lang="en-US" dirty="0" err="1"/>
            <a:t>ScreenService</a:t>
          </a:r>
          <a:endParaRPr lang="en-US" dirty="0"/>
        </a:p>
      </dgm:t>
    </dgm:pt>
    <dgm:pt modelId="{1E81DE89-19B9-4F66-BD00-F31B8605AF4D}" type="parTrans" cxnId="{8E504C60-96AB-433B-BD9B-5163D10A7596}">
      <dgm:prSet/>
      <dgm:spPr/>
      <dgm:t>
        <a:bodyPr/>
        <a:lstStyle/>
        <a:p>
          <a:endParaRPr lang="en-US"/>
        </a:p>
      </dgm:t>
    </dgm:pt>
    <dgm:pt modelId="{4ABEF683-2C6C-4D76-B830-467BD77DDB88}" type="sibTrans" cxnId="{8E504C60-96AB-433B-BD9B-5163D10A7596}">
      <dgm:prSet/>
      <dgm:spPr/>
      <dgm:t>
        <a:bodyPr/>
        <a:lstStyle/>
        <a:p>
          <a:endParaRPr lang="en-US"/>
        </a:p>
      </dgm:t>
    </dgm:pt>
    <dgm:pt modelId="{7E0F5127-74FD-45E3-859F-E312B43CFB32}" type="pres">
      <dgm:prSet presAssocID="{E9E4A82F-DE3B-4774-AC90-F5EE947527F1}" presName="theList" presStyleCnt="0">
        <dgm:presLayoutVars>
          <dgm:dir/>
          <dgm:animLvl val="lvl"/>
          <dgm:resizeHandles val="exact"/>
        </dgm:presLayoutVars>
      </dgm:prSet>
      <dgm:spPr/>
    </dgm:pt>
    <dgm:pt modelId="{5866F91D-ADCA-4B97-8170-23B919D7910D}" type="pres">
      <dgm:prSet presAssocID="{57F3E704-8DB6-4950-90A3-4DCDF2C732E7}" presName="compNode" presStyleCnt="0"/>
      <dgm:spPr/>
    </dgm:pt>
    <dgm:pt modelId="{CCEF3466-B191-4C66-9D64-A08E648224AB}" type="pres">
      <dgm:prSet presAssocID="{57F3E704-8DB6-4950-90A3-4DCDF2C732E7}" presName="aNode" presStyleLbl="bgShp" presStyleIdx="0" presStyleCnt="2"/>
      <dgm:spPr/>
    </dgm:pt>
    <dgm:pt modelId="{BF138E51-6EED-412B-97D5-019CCCEE73E3}" type="pres">
      <dgm:prSet presAssocID="{57F3E704-8DB6-4950-90A3-4DCDF2C732E7}" presName="textNode" presStyleLbl="bgShp" presStyleIdx="0" presStyleCnt="2"/>
      <dgm:spPr/>
    </dgm:pt>
    <dgm:pt modelId="{A6208C32-8547-47F0-AAAC-F615D29AD013}" type="pres">
      <dgm:prSet presAssocID="{57F3E704-8DB6-4950-90A3-4DCDF2C732E7}" presName="compChildNode" presStyleCnt="0"/>
      <dgm:spPr/>
    </dgm:pt>
    <dgm:pt modelId="{8FE77951-3486-4BDE-9AA1-FE68B5A675FA}" type="pres">
      <dgm:prSet presAssocID="{57F3E704-8DB6-4950-90A3-4DCDF2C732E7}" presName="theInnerList" presStyleCnt="0"/>
      <dgm:spPr/>
    </dgm:pt>
    <dgm:pt modelId="{C7BC16B7-3A20-428C-876A-EC18075D3C3A}" type="pres">
      <dgm:prSet presAssocID="{1A9A8140-F879-4236-9643-481883685A44}" presName="childNode" presStyleLbl="node1" presStyleIdx="0" presStyleCnt="8">
        <dgm:presLayoutVars>
          <dgm:bulletEnabled val="1"/>
        </dgm:presLayoutVars>
      </dgm:prSet>
      <dgm:spPr/>
    </dgm:pt>
    <dgm:pt modelId="{78A2BDBD-21B1-441D-ADEA-47C36F0F0831}" type="pres">
      <dgm:prSet presAssocID="{1A9A8140-F879-4236-9643-481883685A44}" presName="aSpace2" presStyleCnt="0"/>
      <dgm:spPr/>
    </dgm:pt>
    <dgm:pt modelId="{CEDFA43B-274E-4BBD-92ED-18C13DFF356D}" type="pres">
      <dgm:prSet presAssocID="{B0B40C43-1AC1-46D4-8317-4C08D2647655}" presName="childNode" presStyleLbl="node1" presStyleIdx="1" presStyleCnt="8">
        <dgm:presLayoutVars>
          <dgm:bulletEnabled val="1"/>
        </dgm:presLayoutVars>
      </dgm:prSet>
      <dgm:spPr/>
    </dgm:pt>
    <dgm:pt modelId="{AF2B86E1-6CC7-4C2A-8654-B4EAF01F7704}" type="pres">
      <dgm:prSet presAssocID="{B0B40C43-1AC1-46D4-8317-4C08D2647655}" presName="aSpace2" presStyleCnt="0"/>
      <dgm:spPr/>
    </dgm:pt>
    <dgm:pt modelId="{1C5D2FB4-ED97-4DE9-A614-73D7119427C3}" type="pres">
      <dgm:prSet presAssocID="{46616468-B298-4FC5-9ECB-2B4C37A3AA10}" presName="childNode" presStyleLbl="node1" presStyleIdx="2" presStyleCnt="8">
        <dgm:presLayoutVars>
          <dgm:bulletEnabled val="1"/>
        </dgm:presLayoutVars>
      </dgm:prSet>
      <dgm:spPr/>
    </dgm:pt>
    <dgm:pt modelId="{1DA2AA41-88E0-4ED2-8821-3E01E26C976E}" type="pres">
      <dgm:prSet presAssocID="{57F3E704-8DB6-4950-90A3-4DCDF2C732E7}" presName="aSpace" presStyleCnt="0"/>
      <dgm:spPr/>
    </dgm:pt>
    <dgm:pt modelId="{8B34C4CB-68CD-4C2C-AB82-7BA658B828F7}" type="pres">
      <dgm:prSet presAssocID="{FD3EE076-DF23-4449-AA9A-CF6575C33548}" presName="compNode" presStyleCnt="0"/>
      <dgm:spPr/>
    </dgm:pt>
    <dgm:pt modelId="{64659D22-C22E-4E3E-BCA0-44DC066407BD}" type="pres">
      <dgm:prSet presAssocID="{FD3EE076-DF23-4449-AA9A-CF6575C33548}" presName="aNode" presStyleLbl="bgShp" presStyleIdx="1" presStyleCnt="2"/>
      <dgm:spPr/>
    </dgm:pt>
    <dgm:pt modelId="{871A73BB-34F0-413F-B428-2755A0B4EF09}" type="pres">
      <dgm:prSet presAssocID="{FD3EE076-DF23-4449-AA9A-CF6575C33548}" presName="textNode" presStyleLbl="bgShp" presStyleIdx="1" presStyleCnt="2"/>
      <dgm:spPr/>
    </dgm:pt>
    <dgm:pt modelId="{FB5FA8A4-412E-4BDC-A0FB-9028823525B6}" type="pres">
      <dgm:prSet presAssocID="{FD3EE076-DF23-4449-AA9A-CF6575C33548}" presName="compChildNode" presStyleCnt="0"/>
      <dgm:spPr/>
    </dgm:pt>
    <dgm:pt modelId="{C2F7CBEB-04BD-4F5B-BC2E-0BC6D019641D}" type="pres">
      <dgm:prSet presAssocID="{FD3EE076-DF23-4449-AA9A-CF6575C33548}" presName="theInnerList" presStyleCnt="0"/>
      <dgm:spPr/>
    </dgm:pt>
    <dgm:pt modelId="{80E95A45-DECC-4470-AA98-00B39A06F422}" type="pres">
      <dgm:prSet presAssocID="{7DAD36EE-2B4C-4108-9534-6EB2101B63FD}" presName="childNode" presStyleLbl="node1" presStyleIdx="3" presStyleCnt="8">
        <dgm:presLayoutVars>
          <dgm:bulletEnabled val="1"/>
        </dgm:presLayoutVars>
      </dgm:prSet>
      <dgm:spPr/>
    </dgm:pt>
    <dgm:pt modelId="{F7101BA4-1558-4CAF-9C74-4EBFFD6DFC25}" type="pres">
      <dgm:prSet presAssocID="{7DAD36EE-2B4C-4108-9534-6EB2101B63FD}" presName="aSpace2" presStyleCnt="0"/>
      <dgm:spPr/>
    </dgm:pt>
    <dgm:pt modelId="{70264C3E-98E9-45CF-8A9E-CAB373A36F3E}" type="pres">
      <dgm:prSet presAssocID="{E62047E4-501C-4EDE-95AB-DC9788955CB2}" presName="childNode" presStyleLbl="node1" presStyleIdx="4" presStyleCnt="8">
        <dgm:presLayoutVars>
          <dgm:bulletEnabled val="1"/>
        </dgm:presLayoutVars>
      </dgm:prSet>
      <dgm:spPr/>
    </dgm:pt>
    <dgm:pt modelId="{9F6AC3F1-9F07-47FE-AA45-47025A134CB6}" type="pres">
      <dgm:prSet presAssocID="{E62047E4-501C-4EDE-95AB-DC9788955CB2}" presName="aSpace2" presStyleCnt="0"/>
      <dgm:spPr/>
    </dgm:pt>
    <dgm:pt modelId="{3802DC14-6D22-458E-A591-35C1E93CCB7C}" type="pres">
      <dgm:prSet presAssocID="{A463FE1D-1D61-4E67-BAC9-59374369769A}" presName="childNode" presStyleLbl="node1" presStyleIdx="5" presStyleCnt="8">
        <dgm:presLayoutVars>
          <dgm:bulletEnabled val="1"/>
        </dgm:presLayoutVars>
      </dgm:prSet>
      <dgm:spPr/>
    </dgm:pt>
    <dgm:pt modelId="{BFF32693-C378-4202-B99B-C87943F50F04}" type="pres">
      <dgm:prSet presAssocID="{A463FE1D-1D61-4E67-BAC9-59374369769A}" presName="aSpace2" presStyleCnt="0"/>
      <dgm:spPr/>
    </dgm:pt>
    <dgm:pt modelId="{A8F02228-FD57-409F-BD09-46F4C37CFAD7}" type="pres">
      <dgm:prSet presAssocID="{21F1F9CF-A202-4A94-893D-6FDB19F82760}" presName="childNode" presStyleLbl="node1" presStyleIdx="6" presStyleCnt="8">
        <dgm:presLayoutVars>
          <dgm:bulletEnabled val="1"/>
        </dgm:presLayoutVars>
      </dgm:prSet>
      <dgm:spPr/>
    </dgm:pt>
    <dgm:pt modelId="{4273D2FB-3B26-4946-969D-A3D712E8B9CF}" type="pres">
      <dgm:prSet presAssocID="{21F1F9CF-A202-4A94-893D-6FDB19F82760}" presName="aSpace2" presStyleCnt="0"/>
      <dgm:spPr/>
    </dgm:pt>
    <dgm:pt modelId="{0684B3AC-990D-4BC0-A066-853F0173B967}" type="pres">
      <dgm:prSet presAssocID="{B528A161-694C-46F8-A3D1-CE36511A69FE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B554DA10-4ACA-4B25-809F-37FA5CF6FAF6}" srcId="{FD3EE076-DF23-4449-AA9A-CF6575C33548}" destId="{E62047E4-501C-4EDE-95AB-DC9788955CB2}" srcOrd="1" destOrd="0" parTransId="{FF62567D-281E-434C-A05F-45D9F00BD6CD}" sibTransId="{47874A32-4F7C-4DFE-84DD-A43D94205FCC}"/>
    <dgm:cxn modelId="{C6342724-CC33-4D69-A7BC-7AB7D0E73552}" type="presOf" srcId="{46616468-B298-4FC5-9ECB-2B4C37A3AA10}" destId="{1C5D2FB4-ED97-4DE9-A614-73D7119427C3}" srcOrd="0" destOrd="0" presId="urn:microsoft.com/office/officeart/2005/8/layout/lProcess2"/>
    <dgm:cxn modelId="{6E177331-1761-468B-8AE2-6E725D1BB784}" type="presOf" srcId="{1A9A8140-F879-4236-9643-481883685A44}" destId="{C7BC16B7-3A20-428C-876A-EC18075D3C3A}" srcOrd="0" destOrd="0" presId="urn:microsoft.com/office/officeart/2005/8/layout/lProcess2"/>
    <dgm:cxn modelId="{47BAA839-1D99-4C21-92EE-09F4420FA21D}" srcId="{FD3EE076-DF23-4449-AA9A-CF6575C33548}" destId="{A463FE1D-1D61-4E67-BAC9-59374369769A}" srcOrd="2" destOrd="0" parTransId="{E9568005-A0A0-4863-8217-0DDBFB14AE6A}" sibTransId="{CEECEC41-52F0-4877-A14A-58840C2526C1}"/>
    <dgm:cxn modelId="{8E504C60-96AB-433B-BD9B-5163D10A7596}" srcId="{FD3EE076-DF23-4449-AA9A-CF6575C33548}" destId="{B528A161-694C-46F8-A3D1-CE36511A69FE}" srcOrd="4" destOrd="0" parTransId="{1E81DE89-19B9-4F66-BD00-F31B8605AF4D}" sibTransId="{4ABEF683-2C6C-4D76-B830-467BD77DDB88}"/>
    <dgm:cxn modelId="{873A4F47-D2CC-4900-937F-88F8D5C879F1}" srcId="{57F3E704-8DB6-4950-90A3-4DCDF2C732E7}" destId="{1A9A8140-F879-4236-9643-481883685A44}" srcOrd="0" destOrd="0" parTransId="{B7B5AE38-40E3-4B6E-9CC7-87CFE787BE95}" sibTransId="{3863B85B-4243-4985-9B01-D72AB51BA64C}"/>
    <dgm:cxn modelId="{FBB3AD47-74FF-4249-BA41-0709EE27F764}" type="presOf" srcId="{A463FE1D-1D61-4E67-BAC9-59374369769A}" destId="{3802DC14-6D22-458E-A591-35C1E93CCB7C}" srcOrd="0" destOrd="0" presId="urn:microsoft.com/office/officeart/2005/8/layout/lProcess2"/>
    <dgm:cxn modelId="{628EC64E-254B-437C-AE94-656E49189378}" srcId="{E9E4A82F-DE3B-4774-AC90-F5EE947527F1}" destId="{FD3EE076-DF23-4449-AA9A-CF6575C33548}" srcOrd="1" destOrd="0" parTransId="{1944D740-C682-4B39-A809-B64BBDC19DB7}" sibTransId="{E12A7827-EE4F-402B-8A04-CDF01E5E47CD}"/>
    <dgm:cxn modelId="{C4B0AA4F-BAEF-4265-BBF2-CACF089653A4}" type="presOf" srcId="{E9E4A82F-DE3B-4774-AC90-F5EE947527F1}" destId="{7E0F5127-74FD-45E3-859F-E312B43CFB32}" srcOrd="0" destOrd="0" presId="urn:microsoft.com/office/officeart/2005/8/layout/lProcess2"/>
    <dgm:cxn modelId="{49DD1572-D36C-44D5-9D4A-03173561F6D1}" type="presOf" srcId="{FD3EE076-DF23-4449-AA9A-CF6575C33548}" destId="{871A73BB-34F0-413F-B428-2755A0B4EF09}" srcOrd="1" destOrd="0" presId="urn:microsoft.com/office/officeart/2005/8/layout/lProcess2"/>
    <dgm:cxn modelId="{26EF5253-15F4-42E0-99DF-49F9335E9A34}" srcId="{FD3EE076-DF23-4449-AA9A-CF6575C33548}" destId="{21F1F9CF-A202-4A94-893D-6FDB19F82760}" srcOrd="3" destOrd="0" parTransId="{14D94BA1-F569-40FF-8427-A3022B3D2B95}" sibTransId="{8A2DA96A-FFC2-4BA0-96A0-5BE6ED479AE4}"/>
    <dgm:cxn modelId="{E4C4DB86-9EAE-46EC-AFD0-26184FA780FF}" srcId="{FD3EE076-DF23-4449-AA9A-CF6575C33548}" destId="{7DAD36EE-2B4C-4108-9534-6EB2101B63FD}" srcOrd="0" destOrd="0" parTransId="{8718CBAA-E4B7-49AF-9031-B0B2A7876839}" sibTransId="{ABC16962-A948-4771-BC32-6FF89DAE9268}"/>
    <dgm:cxn modelId="{D3F9EA9E-A7B1-42A0-8C52-CC4153DD0D06}" srcId="{57F3E704-8DB6-4950-90A3-4DCDF2C732E7}" destId="{B0B40C43-1AC1-46D4-8317-4C08D2647655}" srcOrd="1" destOrd="0" parTransId="{C787810F-DFEC-4996-8F4D-BCA0801906D6}" sibTransId="{9075C994-E808-43C0-A28C-58818E410973}"/>
    <dgm:cxn modelId="{4FD757AC-1239-445C-BA7A-7F27D088A5E6}" type="presOf" srcId="{7DAD36EE-2B4C-4108-9534-6EB2101B63FD}" destId="{80E95A45-DECC-4470-AA98-00B39A06F422}" srcOrd="0" destOrd="0" presId="urn:microsoft.com/office/officeart/2005/8/layout/lProcess2"/>
    <dgm:cxn modelId="{EC598AAC-1C12-4238-9679-8A14D1ABC47D}" type="presOf" srcId="{57F3E704-8DB6-4950-90A3-4DCDF2C732E7}" destId="{BF138E51-6EED-412B-97D5-019CCCEE73E3}" srcOrd="1" destOrd="0" presId="urn:microsoft.com/office/officeart/2005/8/layout/lProcess2"/>
    <dgm:cxn modelId="{AF32E5C0-52C9-478C-8CF1-ABF5FA2FF432}" type="presOf" srcId="{E62047E4-501C-4EDE-95AB-DC9788955CB2}" destId="{70264C3E-98E9-45CF-8A9E-CAB373A36F3E}" srcOrd="0" destOrd="0" presId="urn:microsoft.com/office/officeart/2005/8/layout/lProcess2"/>
    <dgm:cxn modelId="{124F21D8-4E43-4633-8217-6CCAE09C9A96}" type="presOf" srcId="{B0B40C43-1AC1-46D4-8317-4C08D2647655}" destId="{CEDFA43B-274E-4BBD-92ED-18C13DFF356D}" srcOrd="0" destOrd="0" presId="urn:microsoft.com/office/officeart/2005/8/layout/lProcess2"/>
    <dgm:cxn modelId="{9230D5DC-1290-48D4-B1F7-4F8D237B31DD}" type="presOf" srcId="{FD3EE076-DF23-4449-AA9A-CF6575C33548}" destId="{64659D22-C22E-4E3E-BCA0-44DC066407BD}" srcOrd="0" destOrd="0" presId="urn:microsoft.com/office/officeart/2005/8/layout/lProcess2"/>
    <dgm:cxn modelId="{872FA5E4-5423-4633-ADB0-15527152A5F2}" srcId="{57F3E704-8DB6-4950-90A3-4DCDF2C732E7}" destId="{46616468-B298-4FC5-9ECB-2B4C37A3AA10}" srcOrd="2" destOrd="0" parTransId="{1C254704-8220-4BEE-8089-1FBC688363A9}" sibTransId="{5C60893E-E1BB-4EA0-97E6-A7824518D5F9}"/>
    <dgm:cxn modelId="{B1ECCFE7-FA9D-4EEA-8D3F-D931BB040D40}" type="presOf" srcId="{57F3E704-8DB6-4950-90A3-4DCDF2C732E7}" destId="{CCEF3466-B191-4C66-9D64-A08E648224AB}" srcOrd="0" destOrd="0" presId="urn:microsoft.com/office/officeart/2005/8/layout/lProcess2"/>
    <dgm:cxn modelId="{D10CDDEF-13D3-4653-8459-DFCB7780C23F}" srcId="{E9E4A82F-DE3B-4774-AC90-F5EE947527F1}" destId="{57F3E704-8DB6-4950-90A3-4DCDF2C732E7}" srcOrd="0" destOrd="0" parTransId="{138A02A1-764A-46B6-98AE-96933C8B10A8}" sibTransId="{15F0E06D-7852-4704-AC37-EF4A3E06F4F7}"/>
    <dgm:cxn modelId="{90A7F7F2-8CEE-4EDA-B78F-53C9904A637A}" type="presOf" srcId="{21F1F9CF-A202-4A94-893D-6FDB19F82760}" destId="{A8F02228-FD57-409F-BD09-46F4C37CFAD7}" srcOrd="0" destOrd="0" presId="urn:microsoft.com/office/officeart/2005/8/layout/lProcess2"/>
    <dgm:cxn modelId="{964F08F3-6D6D-4333-8DFC-00B523CBD573}" type="presOf" srcId="{B528A161-694C-46F8-A3D1-CE36511A69FE}" destId="{0684B3AC-990D-4BC0-A066-853F0173B967}" srcOrd="0" destOrd="0" presId="urn:microsoft.com/office/officeart/2005/8/layout/lProcess2"/>
    <dgm:cxn modelId="{C2719AE6-DC2F-4775-AB31-D37D37BD5458}" type="presParOf" srcId="{7E0F5127-74FD-45E3-859F-E312B43CFB32}" destId="{5866F91D-ADCA-4B97-8170-23B919D7910D}" srcOrd="0" destOrd="0" presId="urn:microsoft.com/office/officeart/2005/8/layout/lProcess2"/>
    <dgm:cxn modelId="{283682F5-7E3B-49CB-9947-B0061ACAC446}" type="presParOf" srcId="{5866F91D-ADCA-4B97-8170-23B919D7910D}" destId="{CCEF3466-B191-4C66-9D64-A08E648224AB}" srcOrd="0" destOrd="0" presId="urn:microsoft.com/office/officeart/2005/8/layout/lProcess2"/>
    <dgm:cxn modelId="{BE43C150-1F02-4D25-99F6-18458EE078F0}" type="presParOf" srcId="{5866F91D-ADCA-4B97-8170-23B919D7910D}" destId="{BF138E51-6EED-412B-97D5-019CCCEE73E3}" srcOrd="1" destOrd="0" presId="urn:microsoft.com/office/officeart/2005/8/layout/lProcess2"/>
    <dgm:cxn modelId="{7173605A-B6CE-4F3B-86A0-E34B4E27C1AD}" type="presParOf" srcId="{5866F91D-ADCA-4B97-8170-23B919D7910D}" destId="{A6208C32-8547-47F0-AAAC-F615D29AD013}" srcOrd="2" destOrd="0" presId="urn:microsoft.com/office/officeart/2005/8/layout/lProcess2"/>
    <dgm:cxn modelId="{1973C238-D461-44C1-9721-8C80032833ED}" type="presParOf" srcId="{A6208C32-8547-47F0-AAAC-F615D29AD013}" destId="{8FE77951-3486-4BDE-9AA1-FE68B5A675FA}" srcOrd="0" destOrd="0" presId="urn:microsoft.com/office/officeart/2005/8/layout/lProcess2"/>
    <dgm:cxn modelId="{9770F0D9-2648-4B3B-B5C9-E4BE26432B31}" type="presParOf" srcId="{8FE77951-3486-4BDE-9AA1-FE68B5A675FA}" destId="{C7BC16B7-3A20-428C-876A-EC18075D3C3A}" srcOrd="0" destOrd="0" presId="urn:microsoft.com/office/officeart/2005/8/layout/lProcess2"/>
    <dgm:cxn modelId="{DCB406F5-39DE-4650-821D-C132F2865336}" type="presParOf" srcId="{8FE77951-3486-4BDE-9AA1-FE68B5A675FA}" destId="{78A2BDBD-21B1-441D-ADEA-47C36F0F0831}" srcOrd="1" destOrd="0" presId="urn:microsoft.com/office/officeart/2005/8/layout/lProcess2"/>
    <dgm:cxn modelId="{DE226A12-0D0B-4B83-B737-32B34522E384}" type="presParOf" srcId="{8FE77951-3486-4BDE-9AA1-FE68B5A675FA}" destId="{CEDFA43B-274E-4BBD-92ED-18C13DFF356D}" srcOrd="2" destOrd="0" presId="urn:microsoft.com/office/officeart/2005/8/layout/lProcess2"/>
    <dgm:cxn modelId="{10E7D556-BD74-4CB7-A748-8974689A2004}" type="presParOf" srcId="{8FE77951-3486-4BDE-9AA1-FE68B5A675FA}" destId="{AF2B86E1-6CC7-4C2A-8654-B4EAF01F7704}" srcOrd="3" destOrd="0" presId="urn:microsoft.com/office/officeart/2005/8/layout/lProcess2"/>
    <dgm:cxn modelId="{600DD227-DD4E-4195-BE08-E553C6683546}" type="presParOf" srcId="{8FE77951-3486-4BDE-9AA1-FE68B5A675FA}" destId="{1C5D2FB4-ED97-4DE9-A614-73D7119427C3}" srcOrd="4" destOrd="0" presId="urn:microsoft.com/office/officeart/2005/8/layout/lProcess2"/>
    <dgm:cxn modelId="{02AAD435-586C-49A8-BE0E-FBF3A795374D}" type="presParOf" srcId="{7E0F5127-74FD-45E3-859F-E312B43CFB32}" destId="{1DA2AA41-88E0-4ED2-8821-3E01E26C976E}" srcOrd="1" destOrd="0" presId="urn:microsoft.com/office/officeart/2005/8/layout/lProcess2"/>
    <dgm:cxn modelId="{97CAF8F6-73BE-45BA-AE6E-A1E90446BA5D}" type="presParOf" srcId="{7E0F5127-74FD-45E3-859F-E312B43CFB32}" destId="{8B34C4CB-68CD-4C2C-AB82-7BA658B828F7}" srcOrd="2" destOrd="0" presId="urn:microsoft.com/office/officeart/2005/8/layout/lProcess2"/>
    <dgm:cxn modelId="{8B9F6601-C120-406C-AE27-554C01590996}" type="presParOf" srcId="{8B34C4CB-68CD-4C2C-AB82-7BA658B828F7}" destId="{64659D22-C22E-4E3E-BCA0-44DC066407BD}" srcOrd="0" destOrd="0" presId="urn:microsoft.com/office/officeart/2005/8/layout/lProcess2"/>
    <dgm:cxn modelId="{F055F098-F557-4606-AF64-9F26B59C299D}" type="presParOf" srcId="{8B34C4CB-68CD-4C2C-AB82-7BA658B828F7}" destId="{871A73BB-34F0-413F-B428-2755A0B4EF09}" srcOrd="1" destOrd="0" presId="urn:microsoft.com/office/officeart/2005/8/layout/lProcess2"/>
    <dgm:cxn modelId="{BDE50287-F743-4809-8C52-C95AB68EE2EA}" type="presParOf" srcId="{8B34C4CB-68CD-4C2C-AB82-7BA658B828F7}" destId="{FB5FA8A4-412E-4BDC-A0FB-9028823525B6}" srcOrd="2" destOrd="0" presId="urn:microsoft.com/office/officeart/2005/8/layout/lProcess2"/>
    <dgm:cxn modelId="{829EDD08-758D-4491-B11E-18476B3619DB}" type="presParOf" srcId="{FB5FA8A4-412E-4BDC-A0FB-9028823525B6}" destId="{C2F7CBEB-04BD-4F5B-BC2E-0BC6D019641D}" srcOrd="0" destOrd="0" presId="urn:microsoft.com/office/officeart/2005/8/layout/lProcess2"/>
    <dgm:cxn modelId="{964C802F-E634-4576-BBE4-4C60604541A7}" type="presParOf" srcId="{C2F7CBEB-04BD-4F5B-BC2E-0BC6D019641D}" destId="{80E95A45-DECC-4470-AA98-00B39A06F422}" srcOrd="0" destOrd="0" presId="urn:microsoft.com/office/officeart/2005/8/layout/lProcess2"/>
    <dgm:cxn modelId="{7F3F5093-1880-4A89-BB75-7B591718C5F8}" type="presParOf" srcId="{C2F7CBEB-04BD-4F5B-BC2E-0BC6D019641D}" destId="{F7101BA4-1558-4CAF-9C74-4EBFFD6DFC25}" srcOrd="1" destOrd="0" presId="urn:microsoft.com/office/officeart/2005/8/layout/lProcess2"/>
    <dgm:cxn modelId="{D506A32E-A6E9-4E45-AC36-6C5F86387634}" type="presParOf" srcId="{C2F7CBEB-04BD-4F5B-BC2E-0BC6D019641D}" destId="{70264C3E-98E9-45CF-8A9E-CAB373A36F3E}" srcOrd="2" destOrd="0" presId="urn:microsoft.com/office/officeart/2005/8/layout/lProcess2"/>
    <dgm:cxn modelId="{87A64112-63F3-42B6-B89F-780F3564650A}" type="presParOf" srcId="{C2F7CBEB-04BD-4F5B-BC2E-0BC6D019641D}" destId="{9F6AC3F1-9F07-47FE-AA45-47025A134CB6}" srcOrd="3" destOrd="0" presId="urn:microsoft.com/office/officeart/2005/8/layout/lProcess2"/>
    <dgm:cxn modelId="{5726BF34-AAF7-441C-ACF6-ADF678139490}" type="presParOf" srcId="{C2F7CBEB-04BD-4F5B-BC2E-0BC6D019641D}" destId="{3802DC14-6D22-458E-A591-35C1E93CCB7C}" srcOrd="4" destOrd="0" presId="urn:microsoft.com/office/officeart/2005/8/layout/lProcess2"/>
    <dgm:cxn modelId="{DF9BD862-F4DD-4C6C-8AB6-32C5C6CC12C3}" type="presParOf" srcId="{C2F7CBEB-04BD-4F5B-BC2E-0BC6D019641D}" destId="{BFF32693-C378-4202-B99B-C87943F50F04}" srcOrd="5" destOrd="0" presId="urn:microsoft.com/office/officeart/2005/8/layout/lProcess2"/>
    <dgm:cxn modelId="{E5583E36-2593-431D-8279-2FA944AAEA27}" type="presParOf" srcId="{C2F7CBEB-04BD-4F5B-BC2E-0BC6D019641D}" destId="{A8F02228-FD57-409F-BD09-46F4C37CFAD7}" srcOrd="6" destOrd="0" presId="urn:microsoft.com/office/officeart/2005/8/layout/lProcess2"/>
    <dgm:cxn modelId="{D3C4A0F7-52A5-4472-AEC1-FCB02DB22175}" type="presParOf" srcId="{C2F7CBEB-04BD-4F5B-BC2E-0BC6D019641D}" destId="{4273D2FB-3B26-4946-969D-A3D712E8B9CF}" srcOrd="7" destOrd="0" presId="urn:microsoft.com/office/officeart/2005/8/layout/lProcess2"/>
    <dgm:cxn modelId="{951710EB-FB90-4CED-9DAF-5C2551B110F0}" type="presParOf" srcId="{C2F7CBEB-04BD-4F5B-BC2E-0BC6D019641D}" destId="{0684B3AC-990D-4BC0-A066-853F0173B967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5E1A0-7D67-4FB9-A230-D4F1361FDB8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C6AFBA-3406-4C54-BC2A-B10050CFE2FC}">
      <dgm:prSet/>
      <dgm:spPr/>
      <dgm:t>
        <a:bodyPr/>
        <a:lstStyle/>
        <a:p>
          <a:r>
            <a:rPr lang="en-US" dirty="0"/>
            <a:t>Access Through </a:t>
          </a:r>
          <a:r>
            <a:rPr lang="en-US" dirty="0" err="1"/>
            <a:t>Readdit</a:t>
          </a:r>
          <a:endParaRPr lang="en-US" dirty="0"/>
        </a:p>
      </dgm:t>
    </dgm:pt>
    <dgm:pt modelId="{1F675A5A-8050-4496-BF1C-9E5879148469}" type="parTrans" cxnId="{B9764F5E-646C-49F6-B582-E5427FAA60CB}">
      <dgm:prSet/>
      <dgm:spPr/>
      <dgm:t>
        <a:bodyPr/>
        <a:lstStyle/>
        <a:p>
          <a:endParaRPr lang="en-US"/>
        </a:p>
      </dgm:t>
    </dgm:pt>
    <dgm:pt modelId="{38CAF2C2-CEB7-4D5F-A8EB-B2018FBFBBEA}" type="sibTrans" cxnId="{B9764F5E-646C-49F6-B582-E5427FAA60CB}">
      <dgm:prSet/>
      <dgm:spPr/>
      <dgm:t>
        <a:bodyPr/>
        <a:lstStyle/>
        <a:p>
          <a:endParaRPr lang="en-US"/>
        </a:p>
      </dgm:t>
    </dgm:pt>
    <dgm:pt modelId="{9FF5CE89-072F-4CEA-9ADC-3A6BEA07B972}">
      <dgm:prSet/>
      <dgm:spPr/>
      <dgm:t>
        <a:bodyPr/>
        <a:lstStyle/>
        <a:p>
          <a:r>
            <a:rPr lang="en-US" dirty="0"/>
            <a:t>The way we work</a:t>
          </a:r>
        </a:p>
      </dgm:t>
    </dgm:pt>
    <dgm:pt modelId="{C4162F7D-AE9C-4E10-9517-8FE1CAC02E09}" type="parTrans" cxnId="{7B37F410-3570-41F1-8CFC-A1E68C770651}">
      <dgm:prSet/>
      <dgm:spPr/>
      <dgm:t>
        <a:bodyPr/>
        <a:lstStyle/>
        <a:p>
          <a:endParaRPr lang="en-US"/>
        </a:p>
      </dgm:t>
    </dgm:pt>
    <dgm:pt modelId="{72F3B728-9464-4BEE-96DF-164D16772657}" type="sibTrans" cxnId="{7B37F410-3570-41F1-8CFC-A1E68C770651}">
      <dgm:prSet/>
      <dgm:spPr/>
      <dgm:t>
        <a:bodyPr/>
        <a:lstStyle/>
        <a:p>
          <a:endParaRPr lang="en-US"/>
        </a:p>
      </dgm:t>
    </dgm:pt>
    <dgm:pt modelId="{D084DF55-B332-4D10-A9D3-F6C8243A69F1}">
      <dgm:prSet/>
      <dgm:spPr/>
      <dgm:t>
        <a:bodyPr/>
        <a:lstStyle/>
        <a:p>
          <a:r>
            <a:rPr lang="en-US"/>
            <a:t>Self-Service</a:t>
          </a:r>
        </a:p>
      </dgm:t>
    </dgm:pt>
    <dgm:pt modelId="{CA79D7C3-8197-48AC-ABE0-B728068ABAA1}" type="parTrans" cxnId="{2716F933-CB18-4C26-9E55-548A05061A0F}">
      <dgm:prSet/>
      <dgm:spPr/>
      <dgm:t>
        <a:bodyPr/>
        <a:lstStyle/>
        <a:p>
          <a:endParaRPr lang="en-US"/>
        </a:p>
      </dgm:t>
    </dgm:pt>
    <dgm:pt modelId="{86CE17A4-DD61-48B5-863D-7D946EA295A6}" type="sibTrans" cxnId="{2716F933-CB18-4C26-9E55-548A05061A0F}">
      <dgm:prSet/>
      <dgm:spPr/>
      <dgm:t>
        <a:bodyPr/>
        <a:lstStyle/>
        <a:p>
          <a:endParaRPr lang="en-US"/>
        </a:p>
      </dgm:t>
    </dgm:pt>
    <dgm:pt modelId="{1888F8FE-9476-4DF8-94A8-BB565D49AEFE}" type="pres">
      <dgm:prSet presAssocID="{D775E1A0-7D67-4FB9-A230-D4F1361FDB8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853ADA-2884-452A-B2BB-A43343B9E949}" type="pres">
      <dgm:prSet presAssocID="{17C6AFBA-3406-4C54-BC2A-B10050CFE2FC}" presName="Accent1" presStyleCnt="0"/>
      <dgm:spPr/>
    </dgm:pt>
    <dgm:pt modelId="{FD9F987C-F35D-4983-89E7-4503C925D4B1}" type="pres">
      <dgm:prSet presAssocID="{17C6AFBA-3406-4C54-BC2A-B10050CFE2FC}" presName="Accent" presStyleLbl="node1" presStyleIdx="0" presStyleCnt="3"/>
      <dgm:spPr/>
    </dgm:pt>
    <dgm:pt modelId="{FAC3C4D1-6374-406F-B809-5DC6E4A05D74}" type="pres">
      <dgm:prSet presAssocID="{17C6AFBA-3406-4C54-BC2A-B10050CFE2FC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09018991-5803-459C-9E9C-2B40AB04FA4F}" type="pres">
      <dgm:prSet presAssocID="{9FF5CE89-072F-4CEA-9ADC-3A6BEA07B972}" presName="Accent2" presStyleCnt="0"/>
      <dgm:spPr/>
    </dgm:pt>
    <dgm:pt modelId="{C1C710BE-B64D-4832-A034-8FB92EA7DBC0}" type="pres">
      <dgm:prSet presAssocID="{9FF5CE89-072F-4CEA-9ADC-3A6BEA07B972}" presName="Accent" presStyleLbl="node1" presStyleIdx="1" presStyleCnt="3"/>
      <dgm:spPr/>
    </dgm:pt>
    <dgm:pt modelId="{71A7AA17-908F-472E-84C6-F750CAD8EE81}" type="pres">
      <dgm:prSet presAssocID="{9FF5CE89-072F-4CEA-9ADC-3A6BEA07B972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48C9412-7AB1-4475-852C-34D1F7E455CF}" type="pres">
      <dgm:prSet presAssocID="{D084DF55-B332-4D10-A9D3-F6C8243A69F1}" presName="Accent3" presStyleCnt="0"/>
      <dgm:spPr/>
    </dgm:pt>
    <dgm:pt modelId="{913CB49B-E8E6-4ABE-964A-4A21CB100752}" type="pres">
      <dgm:prSet presAssocID="{D084DF55-B332-4D10-A9D3-F6C8243A69F1}" presName="Accent" presStyleLbl="node1" presStyleIdx="2" presStyleCnt="3"/>
      <dgm:spPr/>
    </dgm:pt>
    <dgm:pt modelId="{B6DDA41A-4C44-4CE1-BFDD-8B2BFDEDCFAD}" type="pres">
      <dgm:prSet presAssocID="{D084DF55-B332-4D10-A9D3-F6C8243A69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B37F410-3570-41F1-8CFC-A1E68C770651}" srcId="{D775E1A0-7D67-4FB9-A230-D4F1361FDB83}" destId="{9FF5CE89-072F-4CEA-9ADC-3A6BEA07B972}" srcOrd="1" destOrd="0" parTransId="{C4162F7D-AE9C-4E10-9517-8FE1CAC02E09}" sibTransId="{72F3B728-9464-4BEE-96DF-164D16772657}"/>
    <dgm:cxn modelId="{2716F933-CB18-4C26-9E55-548A05061A0F}" srcId="{D775E1A0-7D67-4FB9-A230-D4F1361FDB83}" destId="{D084DF55-B332-4D10-A9D3-F6C8243A69F1}" srcOrd="2" destOrd="0" parTransId="{CA79D7C3-8197-48AC-ABE0-B728068ABAA1}" sibTransId="{86CE17A4-DD61-48B5-863D-7D946EA295A6}"/>
    <dgm:cxn modelId="{B9764F5E-646C-49F6-B582-E5427FAA60CB}" srcId="{D775E1A0-7D67-4FB9-A230-D4F1361FDB83}" destId="{17C6AFBA-3406-4C54-BC2A-B10050CFE2FC}" srcOrd="0" destOrd="0" parTransId="{1F675A5A-8050-4496-BF1C-9E5879148469}" sibTransId="{38CAF2C2-CEB7-4D5F-A8EB-B2018FBFBBEA}"/>
    <dgm:cxn modelId="{76FC6490-D62E-4815-9802-79C8D58A3DFA}" type="presOf" srcId="{D084DF55-B332-4D10-A9D3-F6C8243A69F1}" destId="{B6DDA41A-4C44-4CE1-BFDD-8B2BFDEDCFAD}" srcOrd="0" destOrd="0" presId="urn:microsoft.com/office/officeart/2009/layout/CircleArrowProcess"/>
    <dgm:cxn modelId="{CCE26EC0-5131-4475-A3F9-97239B8823D3}" type="presOf" srcId="{D775E1A0-7D67-4FB9-A230-D4F1361FDB83}" destId="{1888F8FE-9476-4DF8-94A8-BB565D49AEFE}" srcOrd="0" destOrd="0" presId="urn:microsoft.com/office/officeart/2009/layout/CircleArrowProcess"/>
    <dgm:cxn modelId="{093991D2-2F4F-41C9-89FB-B24B24A9B13D}" type="presOf" srcId="{9FF5CE89-072F-4CEA-9ADC-3A6BEA07B972}" destId="{71A7AA17-908F-472E-84C6-F750CAD8EE81}" srcOrd="0" destOrd="0" presId="urn:microsoft.com/office/officeart/2009/layout/CircleArrowProcess"/>
    <dgm:cxn modelId="{DEBDE9D3-E4F4-43C7-A566-7B8E08D5F86D}" type="presOf" srcId="{17C6AFBA-3406-4C54-BC2A-B10050CFE2FC}" destId="{FAC3C4D1-6374-406F-B809-5DC6E4A05D74}" srcOrd="0" destOrd="0" presId="urn:microsoft.com/office/officeart/2009/layout/CircleArrowProcess"/>
    <dgm:cxn modelId="{65368BD3-8C2E-4515-A016-555B9E2C256D}" type="presParOf" srcId="{1888F8FE-9476-4DF8-94A8-BB565D49AEFE}" destId="{0A853ADA-2884-452A-B2BB-A43343B9E949}" srcOrd="0" destOrd="0" presId="urn:microsoft.com/office/officeart/2009/layout/CircleArrowProcess"/>
    <dgm:cxn modelId="{7AE419A2-7A8A-40C2-8B54-AC8287586E53}" type="presParOf" srcId="{0A853ADA-2884-452A-B2BB-A43343B9E949}" destId="{FD9F987C-F35D-4983-89E7-4503C925D4B1}" srcOrd="0" destOrd="0" presId="urn:microsoft.com/office/officeart/2009/layout/CircleArrowProcess"/>
    <dgm:cxn modelId="{10B8F230-1BB5-46CC-8F8D-637BF8E6C635}" type="presParOf" srcId="{1888F8FE-9476-4DF8-94A8-BB565D49AEFE}" destId="{FAC3C4D1-6374-406F-B809-5DC6E4A05D74}" srcOrd="1" destOrd="0" presId="urn:microsoft.com/office/officeart/2009/layout/CircleArrowProcess"/>
    <dgm:cxn modelId="{0B399F00-D7D7-4FEC-A63E-F05F049D198C}" type="presParOf" srcId="{1888F8FE-9476-4DF8-94A8-BB565D49AEFE}" destId="{09018991-5803-459C-9E9C-2B40AB04FA4F}" srcOrd="2" destOrd="0" presId="urn:microsoft.com/office/officeart/2009/layout/CircleArrowProcess"/>
    <dgm:cxn modelId="{1A554506-E44F-43F2-9963-79EDEC47E6D2}" type="presParOf" srcId="{09018991-5803-459C-9E9C-2B40AB04FA4F}" destId="{C1C710BE-B64D-4832-A034-8FB92EA7DBC0}" srcOrd="0" destOrd="0" presId="urn:microsoft.com/office/officeart/2009/layout/CircleArrowProcess"/>
    <dgm:cxn modelId="{FA07ED23-EE19-4ADC-8210-E9E7C96131EC}" type="presParOf" srcId="{1888F8FE-9476-4DF8-94A8-BB565D49AEFE}" destId="{71A7AA17-908F-472E-84C6-F750CAD8EE81}" srcOrd="3" destOrd="0" presId="urn:microsoft.com/office/officeart/2009/layout/CircleArrowProcess"/>
    <dgm:cxn modelId="{2171D574-0FA9-488D-83B0-98DC1AAB443D}" type="presParOf" srcId="{1888F8FE-9476-4DF8-94A8-BB565D49AEFE}" destId="{348C9412-7AB1-4475-852C-34D1F7E455CF}" srcOrd="4" destOrd="0" presId="urn:microsoft.com/office/officeart/2009/layout/CircleArrowProcess"/>
    <dgm:cxn modelId="{CBF185D8-EC27-43E6-BD58-585209296AB8}" type="presParOf" srcId="{348C9412-7AB1-4475-852C-34D1F7E455CF}" destId="{913CB49B-E8E6-4ABE-964A-4A21CB100752}" srcOrd="0" destOrd="0" presId="urn:microsoft.com/office/officeart/2009/layout/CircleArrowProcess"/>
    <dgm:cxn modelId="{35266915-C4BF-410C-8EB3-F7360889A779}" type="presParOf" srcId="{1888F8FE-9476-4DF8-94A8-BB565D49AEFE}" destId="{B6DDA41A-4C44-4CE1-BFDD-8B2BFDEDCFA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F3466-B191-4C66-9D64-A08E648224AB}">
      <dsp:nvSpPr>
        <dsp:cNvPr id="0" name=""/>
        <dsp:cNvSpPr/>
      </dsp:nvSpPr>
      <dsp:spPr>
        <a:xfrm>
          <a:off x="3055" y="0"/>
          <a:ext cx="2939224" cy="50363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Experience</a:t>
          </a:r>
        </a:p>
      </dsp:txBody>
      <dsp:txXfrm>
        <a:off x="3055" y="0"/>
        <a:ext cx="2939224" cy="1510906"/>
      </dsp:txXfrm>
    </dsp:sp>
    <dsp:sp modelId="{C7BC16B7-3A20-428C-876A-EC18075D3C3A}">
      <dsp:nvSpPr>
        <dsp:cNvPr id="0" name=""/>
        <dsp:cNvSpPr/>
      </dsp:nvSpPr>
      <dsp:spPr>
        <a:xfrm>
          <a:off x="296977" y="1511337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Management view</a:t>
          </a:r>
        </a:p>
      </dsp:txBody>
      <dsp:txXfrm>
        <a:off x="325957" y="1540317"/>
        <a:ext cx="2293419" cy="931482"/>
      </dsp:txXfrm>
    </dsp:sp>
    <dsp:sp modelId="{CEDFA43B-274E-4BBD-92ED-18C13DFF356D}">
      <dsp:nvSpPr>
        <dsp:cNvPr id="0" name=""/>
        <dsp:cNvSpPr/>
      </dsp:nvSpPr>
      <dsp:spPr>
        <a:xfrm>
          <a:off x="296977" y="2653001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Employee View</a:t>
          </a:r>
        </a:p>
      </dsp:txBody>
      <dsp:txXfrm>
        <a:off x="325957" y="2681981"/>
        <a:ext cx="2293419" cy="931482"/>
      </dsp:txXfrm>
    </dsp:sp>
    <dsp:sp modelId="{1C5D2FB4-ED97-4DE9-A614-73D7119427C3}">
      <dsp:nvSpPr>
        <dsp:cNvPr id="0" name=""/>
        <dsp:cNvSpPr/>
      </dsp:nvSpPr>
      <dsp:spPr>
        <a:xfrm>
          <a:off x="296977" y="3794665"/>
          <a:ext cx="2351379" cy="989442"/>
        </a:xfrm>
        <a:prstGeom prst="roundRect">
          <a:avLst>
            <a:gd name="adj" fmla="val 1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New Starter View</a:t>
          </a:r>
        </a:p>
      </dsp:txBody>
      <dsp:txXfrm>
        <a:off x="325957" y="3823645"/>
        <a:ext cx="2293419" cy="931482"/>
      </dsp:txXfrm>
    </dsp:sp>
    <dsp:sp modelId="{64659D22-C22E-4E3E-BCA0-44DC066407BD}">
      <dsp:nvSpPr>
        <dsp:cNvPr id="0" name=""/>
        <dsp:cNvSpPr/>
      </dsp:nvSpPr>
      <dsp:spPr>
        <a:xfrm>
          <a:off x="3162721" y="0"/>
          <a:ext cx="2939224" cy="50363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Angular Responsive Design</a:t>
          </a:r>
        </a:p>
      </dsp:txBody>
      <dsp:txXfrm>
        <a:off x="3162721" y="0"/>
        <a:ext cx="2939224" cy="1510906"/>
      </dsp:txXfrm>
    </dsp:sp>
    <dsp:sp modelId="{80E95A45-DECC-4470-AA98-00B39A06F422}">
      <dsp:nvSpPr>
        <dsp:cNvPr id="0" name=""/>
        <dsp:cNvSpPr/>
      </dsp:nvSpPr>
      <dsp:spPr>
        <a:xfrm>
          <a:off x="3456643" y="1511859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very benefits of involving UX/UI design</a:t>
          </a:r>
        </a:p>
      </dsp:txBody>
      <dsp:txXfrm>
        <a:off x="3473708" y="1528924"/>
        <a:ext cx="2317249" cy="548506"/>
      </dsp:txXfrm>
    </dsp:sp>
    <dsp:sp modelId="{70264C3E-98E9-45CF-8A9E-CAB373A36F3E}">
      <dsp:nvSpPr>
        <dsp:cNvPr id="0" name=""/>
        <dsp:cNvSpPr/>
      </dsp:nvSpPr>
      <dsp:spPr>
        <a:xfrm>
          <a:off x="3456643" y="2184132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Bootstrap 3 vs 4 vs Material Design</a:t>
          </a:r>
        </a:p>
      </dsp:txBody>
      <dsp:txXfrm>
        <a:off x="3473708" y="2201197"/>
        <a:ext cx="2317249" cy="548506"/>
      </dsp:txXfrm>
    </dsp:sp>
    <dsp:sp modelId="{3802DC14-6D22-458E-A591-35C1E93CCB7C}">
      <dsp:nvSpPr>
        <dsp:cNvPr id="0" name=""/>
        <dsp:cNvSpPr/>
      </dsp:nvSpPr>
      <dsp:spPr>
        <a:xfrm>
          <a:off x="3456643" y="2856404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Very approaches to responsive Design</a:t>
          </a:r>
        </a:p>
      </dsp:txBody>
      <dsp:txXfrm>
        <a:off x="3473708" y="2873469"/>
        <a:ext cx="2317249" cy="548506"/>
      </dsp:txXfrm>
    </dsp:sp>
    <dsp:sp modelId="{A8F02228-FD57-409F-BD09-46F4C37CFAD7}">
      <dsp:nvSpPr>
        <dsp:cNvPr id="0" name=""/>
        <dsp:cNvSpPr/>
      </dsp:nvSpPr>
      <dsp:spPr>
        <a:xfrm>
          <a:off x="3456643" y="3528676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FlexBox</a:t>
          </a:r>
          <a:endParaRPr lang="en-US" sz="1700" kern="1200" dirty="0"/>
        </a:p>
      </dsp:txBody>
      <dsp:txXfrm>
        <a:off x="3473708" y="3545741"/>
        <a:ext cx="2317249" cy="548506"/>
      </dsp:txXfrm>
    </dsp:sp>
    <dsp:sp modelId="{0684B3AC-990D-4BC0-A066-853F0173B967}">
      <dsp:nvSpPr>
        <dsp:cNvPr id="0" name=""/>
        <dsp:cNvSpPr/>
      </dsp:nvSpPr>
      <dsp:spPr>
        <a:xfrm>
          <a:off x="3456643" y="4200949"/>
          <a:ext cx="2351379" cy="58263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ScreenService</a:t>
          </a:r>
          <a:endParaRPr lang="en-US" sz="1700" kern="1200" dirty="0"/>
        </a:p>
      </dsp:txBody>
      <dsp:txXfrm>
        <a:off x="3473708" y="4218014"/>
        <a:ext cx="2317249" cy="54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F987C-F35D-4983-89E7-4503C925D4B1}">
      <dsp:nvSpPr>
        <dsp:cNvPr id="0" name=""/>
        <dsp:cNvSpPr/>
      </dsp:nvSpPr>
      <dsp:spPr>
        <a:xfrm>
          <a:off x="2359017" y="0"/>
          <a:ext cx="2457365" cy="24577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C3C4D1-6374-406F-B809-5DC6E4A05D74}">
      <dsp:nvSpPr>
        <dsp:cNvPr id="0" name=""/>
        <dsp:cNvSpPr/>
      </dsp:nvSpPr>
      <dsp:spPr>
        <a:xfrm>
          <a:off x="2902175" y="887318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Access Through </a:t>
          </a:r>
          <a:r>
            <a:rPr lang="en-US" sz="1600" kern="1200" dirty="0" err="1"/>
            <a:t>Readdit</a:t>
          </a:r>
          <a:endParaRPr lang="en-US" sz="1600" kern="1200" dirty="0"/>
        </a:p>
      </dsp:txBody>
      <dsp:txXfrm>
        <a:off x="2902175" y="887318"/>
        <a:ext cx="1365510" cy="682591"/>
      </dsp:txXfrm>
    </dsp:sp>
    <dsp:sp modelId="{C1C710BE-B64D-4832-A034-8FB92EA7DBC0}">
      <dsp:nvSpPr>
        <dsp:cNvPr id="0" name=""/>
        <dsp:cNvSpPr/>
      </dsp:nvSpPr>
      <dsp:spPr>
        <a:xfrm>
          <a:off x="1676492" y="1412153"/>
          <a:ext cx="2457365" cy="24577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A7AA17-908F-472E-84C6-F750CAD8EE81}">
      <dsp:nvSpPr>
        <dsp:cNvPr id="0" name=""/>
        <dsp:cNvSpPr/>
      </dsp:nvSpPr>
      <dsp:spPr>
        <a:xfrm>
          <a:off x="2222419" y="2307640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way we work</a:t>
          </a:r>
        </a:p>
      </dsp:txBody>
      <dsp:txXfrm>
        <a:off x="2222419" y="2307640"/>
        <a:ext cx="1365510" cy="682591"/>
      </dsp:txXfrm>
    </dsp:sp>
    <dsp:sp modelId="{913CB49B-E8E6-4ABE-964A-4A21CB100752}">
      <dsp:nvSpPr>
        <dsp:cNvPr id="0" name=""/>
        <dsp:cNvSpPr/>
      </dsp:nvSpPr>
      <dsp:spPr>
        <a:xfrm>
          <a:off x="2533916" y="2993296"/>
          <a:ext cx="2111257" cy="211210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6DDA41A-4C44-4CE1-BFDD-8B2BFDEDCFAD}">
      <dsp:nvSpPr>
        <dsp:cNvPr id="0" name=""/>
        <dsp:cNvSpPr/>
      </dsp:nvSpPr>
      <dsp:spPr>
        <a:xfrm>
          <a:off x="2905405" y="3730005"/>
          <a:ext cx="1365510" cy="682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Self-Service</a:t>
          </a:r>
        </a:p>
      </dsp:txBody>
      <dsp:txXfrm>
        <a:off x="2905405" y="3730005"/>
        <a:ext cx="1365510" cy="682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7357E-6661-4C4C-980D-47CA35EC212A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8532D-0D85-447B-9169-0B62AFE3D1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66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https://onboardeasy.readifycloud.com/management</a:t>
            </a:r>
          </a:p>
          <a:p>
            <a:r>
              <a:rPr lang="en-US" dirty="0"/>
              <a:t>Employee View</a:t>
            </a:r>
          </a:p>
          <a:p>
            <a:r>
              <a:rPr lang="en-US" dirty="0"/>
              <a:t>*Adding Activity</a:t>
            </a:r>
          </a:p>
          <a:p>
            <a:r>
              <a:rPr lang="en-US" dirty="0"/>
              <a:t>*Providing feedback</a:t>
            </a:r>
          </a:p>
          <a:p>
            <a:r>
              <a:rPr lang="en-US" dirty="0"/>
              <a:t>*</a:t>
            </a:r>
            <a:r>
              <a:rPr lang="en-US" dirty="0" err="1"/>
              <a:t>ManagementView</a:t>
            </a:r>
            <a:endParaRPr lang="en-US" dirty="0"/>
          </a:p>
          <a:p>
            <a:r>
              <a:rPr lang="en-US" dirty="0"/>
              <a:t>Adding Activity </a:t>
            </a:r>
          </a:p>
          <a:p>
            <a:r>
              <a:rPr lang="en-US" dirty="0"/>
              <a:t>Reading through feedbacks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8532D-0D85-447B-9169-0B62AFE3D15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34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4B79-6A8F-4740-8CDC-EB8A5C8F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0975C-8175-42C0-8E7C-36B8C1E4A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5AB2-68F2-4146-B07B-320B65C7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1EE80-B6E9-4873-8B92-4B10696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C3C-87D3-4B35-ACF3-7461375A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3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D796-FCDB-42D0-A379-0B0A8EB7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3F749-2BC7-444A-B26A-BA9F5827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AF40-824C-4627-A8C2-59A4155E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ACF6-8B74-441A-B086-3DD25E19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19F-88FE-4F06-B3CB-695E77AE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53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995DD-507E-4076-B229-F623B046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5DE45-2A0E-4B76-8A04-BEF5A06F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79EDA-B673-42CF-BD6F-AAE8CC87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3BCB-F32D-4B5A-8309-4699312D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2830-DF43-4C5B-81CC-91402152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7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C550-5589-4290-BB7E-D843D5D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63FE-9493-4733-8A4D-C562ACD9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EB6F-8E8E-4483-8773-0F52D582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CB347-E9D5-4055-AF50-F020233D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F029-346D-4176-98BB-9C34D7B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01D-D8F1-42BB-8D4F-1362BD86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C659-6018-48BA-8F2A-8D199EA6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E45E-952E-4E66-8210-8D78A073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D994-BD66-4372-844C-BA2D597C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076B3-8E57-4F86-8D78-C114056E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92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60E2-8216-456E-864B-4539BF30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8C69-5B83-45D2-AEDF-B02439C6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2827-A86C-4306-A5E8-59D4BCF83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37AC4-99E3-40BD-8E15-37C64473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BE46-1F3C-4191-91C8-31346D4B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42924-AA52-4B89-AC55-4F745F4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50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4C4E-CD60-42DA-AE90-EE684C5B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2BCB-7D90-4FD3-9B98-FD379768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79578-8B8B-4475-83E1-DB30F7D3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6794C-19C7-4F8B-B543-9753C3FA0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13A4-279E-46A4-9B0F-E710FADC5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CA1BE-6A8A-482C-BF62-798738A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9EEE3-EA2C-4588-BD71-78438606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8F150-E102-4689-9D39-2B26AFE4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1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1667-DB87-42AE-8B91-7CC8071A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7D730-B4F8-41B9-AA3B-D341ED0E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FFE39-3CD4-4225-92B1-20892330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2151-AA21-4BCB-A031-111298DD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64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BA495-DA40-481B-9D25-531B46AB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C8BED-09CD-43C4-8CE6-839C8FE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19B4-1B89-48FB-9D3C-86208F6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56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9E3-8875-4605-873E-CE756FBD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12FD-05D1-436A-AD97-CE4C49F7A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8493E-ED16-4872-B211-8EA5E403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F9746-4AEA-4E53-9683-4E079A7E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139C-D8E4-4FC2-A137-D29F14EC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A0D9B-F2B5-4E66-91B5-9C966633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54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1225-DB4B-4942-AC34-F7EBAD0B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0960C-E210-48F4-A711-20DE20495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708A-311A-465B-814B-287FBE39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50CCB-4C26-4CD0-B0FC-9C603EC0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62B60-0FFF-4CF0-985E-EF060CCD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74E5E-13F8-488B-ABF7-52E20B4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46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9397C-C0A1-4C36-9ACC-6E0F71E7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BA94-58A0-4B76-B964-BDB5FA39D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C1D-7DAD-449E-8908-37B21B518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182C-1CFE-4597-BE72-C05B2D128D27}" type="datetimeFigureOut">
              <a:rPr lang="en-AU" smtClean="0"/>
              <a:t>13/12/2018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7E30-D3BA-4DCD-9766-20C17D731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0E124-5517-436D-8898-553253631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C8FC-5828-4F7F-962E-4745AE09DC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3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ify.sharepoint.com/the-way-we-work/Pages/OnBoard%20Easy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7FFB6F-69F9-49DC-84B6-10BB31F6B903}"/>
              </a:ext>
            </a:extLst>
          </p:cNvPr>
          <p:cNvSpPr txBox="1"/>
          <p:nvPr/>
        </p:nvSpPr>
        <p:spPr>
          <a:xfrm>
            <a:off x="804484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Mehdi Khaleghian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Senior Software Developer</a:t>
            </a:r>
          </a:p>
        </p:txBody>
      </p:sp>
      <p:sp>
        <p:nvSpPr>
          <p:cNvPr id="27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E46840-0327-4E46-95C9-F2D5E8EF1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70" y="3244227"/>
            <a:ext cx="4141760" cy="12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2F8986-6CFC-42D3-896D-7BC30D3A8CED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72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Team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Bria Madgen - Product Owner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Kristy Sachse – UX Design</a:t>
            </a: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small" dirty="0">
                <a:solidFill>
                  <a:srgbClr val="0000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Internal Systems</a:t>
            </a:r>
          </a:p>
          <a:p>
            <a:pPr marL="342900"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small" dirty="0">
              <a:solidFill>
                <a:srgbClr val="000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small" dirty="0">
              <a:solidFill>
                <a:srgbClr val="0000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DBBF8-588F-4F0A-84AD-55008EE2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75" y="5922178"/>
            <a:ext cx="1293495" cy="4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C0A5-3FA3-4390-BB35-D799F356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none"/>
              <a:t>Audience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963EC-E42F-4AD6-BEFB-B8F5579AD7FF}"/>
              </a:ext>
            </a:extLst>
          </p:cNvPr>
          <p:cNvSpPr txBox="1"/>
          <p:nvPr/>
        </p:nvSpPr>
        <p:spPr>
          <a:xfrm>
            <a:off x="1571811" y="3060017"/>
            <a:ext cx="6066118" cy="243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Readify in General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Kloud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Interested In Onboarding process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Angular and Responsive Design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C9E03-C987-4621-A171-D8A84F05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756" y="4592588"/>
            <a:ext cx="2542433" cy="7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B9CD4-3FA5-4772-A7AF-A821FC40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Content</a:t>
            </a:r>
            <a:endParaRPr lang="en-AU" sz="7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203B8-B71C-46B6-9F25-728B7D829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302803"/>
              </p:ext>
            </p:extLst>
          </p:nvPr>
        </p:nvGraphicFramePr>
        <p:xfrm>
          <a:off x="5446920" y="955653"/>
          <a:ext cx="6105001" cy="503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38636C5-B1FF-4736-A0C5-F64411CFB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CCEF3466-B191-4C66-9D64-A08E648224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C7BC16B7-3A20-428C-876A-EC18075D3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EDFA43B-274E-4BBD-92ED-18C13DFF35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1C5D2FB4-ED97-4DE9-A614-73D711942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64659D22-C22E-4E3E-BCA0-44DC06640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80E95A45-DECC-4470-AA98-00B39A06F4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70264C3E-98E9-45CF-8A9E-CAB373A36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graphicEl>
                                              <a:dgm id="{3802DC14-6D22-458E-A591-35C1E93CC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A8F02228-FD57-409F-BD09-46F4C37CF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0684B3AC-990D-4BC0-A066-853F0173B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Experience</a:t>
            </a:r>
            <a:endParaRPr lang="en-AU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5FD1C-7F2E-4B13-88DF-A7221537F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318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EE283-C171-4EA7-A3EF-9D48E17A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46" y="685800"/>
            <a:ext cx="3153825" cy="115664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General Access</a:t>
            </a:r>
            <a:endParaRPr lang="en-AU" sz="4000" dirty="0">
              <a:solidFill>
                <a:srgbClr val="FFFFFF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E10618-D8C3-4A3B-8BAA-2038D385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48" y="6237994"/>
            <a:ext cx="1202209" cy="374021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CD7604F-1006-4159-A3CF-6400BBE39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333" y="2135037"/>
            <a:ext cx="1122363" cy="1122363"/>
          </a:xfrm>
          <a:prstGeom prst="rect">
            <a:avLst/>
          </a:prstGeom>
        </p:spPr>
      </p:pic>
      <p:pic>
        <p:nvPicPr>
          <p:cNvPr id="11" name="Graphic 10" descr="Call center">
            <a:extLst>
              <a:ext uri="{FF2B5EF4-FFF2-40B4-BE49-F238E27FC236}">
                <a16:creationId xmlns:a16="http://schemas.microsoft.com/office/drawing/2014/main" id="{685783A7-ABA1-4D7C-BF89-9F1A0689A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2574" y="3325810"/>
            <a:ext cx="1122363" cy="1122363"/>
          </a:xfrm>
          <a:prstGeom prst="rect">
            <a:avLst/>
          </a:prstGeom>
        </p:spPr>
      </p:pic>
      <p:pic>
        <p:nvPicPr>
          <p:cNvPr id="19" name="Graphic 18" descr="Processor">
            <a:extLst>
              <a:ext uri="{FF2B5EF4-FFF2-40B4-BE49-F238E27FC236}">
                <a16:creationId xmlns:a16="http://schemas.microsoft.com/office/drawing/2014/main" id="{E38D79D6-4B63-4AB6-98FA-4F26DA2D6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2552" y="1708755"/>
            <a:ext cx="1122363" cy="1122363"/>
          </a:xfrm>
          <a:prstGeom prst="rect">
            <a:avLst/>
          </a:prstGeom>
        </p:spPr>
      </p:pic>
      <p:pic>
        <p:nvPicPr>
          <p:cNvPr id="21" name="Graphic 20" descr="Dance">
            <a:extLst>
              <a:ext uri="{FF2B5EF4-FFF2-40B4-BE49-F238E27FC236}">
                <a16:creationId xmlns:a16="http://schemas.microsoft.com/office/drawing/2014/main" id="{02484608-0564-4BF3-BF66-87F9083D2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723" y="543331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ADC8AB-18B0-4D37-91EF-A0EFFB78F33A}"/>
              </a:ext>
            </a:extLst>
          </p:cNvPr>
          <p:cNvSpPr/>
          <p:nvPr/>
        </p:nvSpPr>
        <p:spPr>
          <a:xfrm>
            <a:off x="9608438" y="198083"/>
            <a:ext cx="1898970" cy="46835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Joining Readify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77DA22-5D4B-43BB-ACCC-812239C6E7A8}"/>
              </a:ext>
            </a:extLst>
          </p:cNvPr>
          <p:cNvSpPr/>
          <p:nvPr/>
        </p:nvSpPr>
        <p:spPr>
          <a:xfrm>
            <a:off x="8692529" y="2714562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Automation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3D42315-1990-43BF-A171-250DAEBE2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30" y="3293860"/>
            <a:ext cx="1744900" cy="93921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B7B6A02-1093-4681-8F1D-0A31D3EC8B0B}"/>
              </a:ext>
            </a:extLst>
          </p:cNvPr>
          <p:cNvSpPr/>
          <p:nvPr/>
        </p:nvSpPr>
        <p:spPr>
          <a:xfrm>
            <a:off x="349574" y="1680939"/>
            <a:ext cx="3278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New Starter / Read-Only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Employee View</a:t>
            </a:r>
            <a:endParaRPr lang="en-AU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A079E-5EF8-4B69-8471-39C286E65D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86" y="4290379"/>
            <a:ext cx="2162558" cy="13331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A32DBF1-F3CC-4D9B-A0D0-62CB85EECF4A}"/>
              </a:ext>
            </a:extLst>
          </p:cNvPr>
          <p:cNvSpPr/>
          <p:nvPr/>
        </p:nvSpPr>
        <p:spPr>
          <a:xfrm>
            <a:off x="8690181" y="4403398"/>
            <a:ext cx="1744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Readify Support</a:t>
            </a:r>
          </a:p>
        </p:txBody>
      </p:sp>
      <p:pic>
        <p:nvPicPr>
          <p:cNvPr id="61" name="Graphic 60" descr="Internet">
            <a:extLst>
              <a:ext uri="{FF2B5EF4-FFF2-40B4-BE49-F238E27FC236}">
                <a16:creationId xmlns:a16="http://schemas.microsoft.com/office/drawing/2014/main" id="{FA0902D6-9711-4845-AA43-6D70A5560E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28307" y="2343000"/>
            <a:ext cx="914400" cy="914400"/>
          </a:xfrm>
          <a:prstGeom prst="rect">
            <a:avLst/>
          </a:prstGeom>
        </p:spPr>
      </p:pic>
      <p:pic>
        <p:nvPicPr>
          <p:cNvPr id="63" name="Graphic 62" descr="Smart Phone">
            <a:extLst>
              <a:ext uri="{FF2B5EF4-FFF2-40B4-BE49-F238E27FC236}">
                <a16:creationId xmlns:a16="http://schemas.microsoft.com/office/drawing/2014/main" id="{5E399173-7C93-4C8A-8EC2-760B1258EE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19134" y="2411410"/>
            <a:ext cx="914400" cy="914400"/>
          </a:xfrm>
          <a:prstGeom prst="rect">
            <a:avLst/>
          </a:prstGeom>
        </p:spPr>
      </p:pic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1B7BC27-8DEA-478E-8140-E3DCBCCCB458}"/>
              </a:ext>
            </a:extLst>
          </p:cNvPr>
          <p:cNvCxnSpPr>
            <a:stCxn id="61" idx="3"/>
            <a:endCxn id="8" idx="1"/>
          </p:cNvCxnSpPr>
          <p:nvPr/>
        </p:nvCxnSpPr>
        <p:spPr>
          <a:xfrm flipV="1">
            <a:off x="6142707" y="2696219"/>
            <a:ext cx="472626" cy="103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8FAB92E-0D6C-4C1F-9A88-318B4A2EE2BC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5882462" y="3060444"/>
            <a:ext cx="493660" cy="887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E123BDC-F20D-4575-857C-38CB81416A00}"/>
              </a:ext>
            </a:extLst>
          </p:cNvPr>
          <p:cNvCxnSpPr>
            <a:stCxn id="19" idx="1"/>
            <a:endCxn id="8" idx="3"/>
          </p:cNvCxnSpPr>
          <p:nvPr/>
        </p:nvCxnSpPr>
        <p:spPr>
          <a:xfrm rot="10800000" flipV="1">
            <a:off x="7737696" y="2269937"/>
            <a:ext cx="1044856" cy="426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21F41A4-89F7-4C02-9D97-71BD83CCC255}"/>
              </a:ext>
            </a:extLst>
          </p:cNvPr>
          <p:cNvCxnSpPr>
            <a:stCxn id="21" idx="2"/>
            <a:endCxn id="19" idx="3"/>
          </p:cNvCxnSpPr>
          <p:nvPr/>
        </p:nvCxnSpPr>
        <p:spPr>
          <a:xfrm rot="5400000">
            <a:off x="9825316" y="1537330"/>
            <a:ext cx="812206" cy="653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A48F38A-54CF-4005-BBDF-1A6D1CD40A94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7778131" y="2899227"/>
            <a:ext cx="914399" cy="874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33C9B4E-A16D-4157-B50E-2FF5798FCAE5}"/>
              </a:ext>
            </a:extLst>
          </p:cNvPr>
          <p:cNvCxnSpPr>
            <a:endCxn id="59" idx="2"/>
          </p:cNvCxnSpPr>
          <p:nvPr/>
        </p:nvCxnSpPr>
        <p:spPr>
          <a:xfrm flipV="1">
            <a:off x="7685903" y="4772730"/>
            <a:ext cx="1876728" cy="355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15CA28-7233-4A26-90FF-90222ACF11CE}"/>
              </a:ext>
            </a:extLst>
          </p:cNvPr>
          <p:cNvCxnSpPr/>
          <p:nvPr/>
        </p:nvCxnSpPr>
        <p:spPr>
          <a:xfrm flipV="1">
            <a:off x="7080422" y="4290379"/>
            <a:ext cx="0" cy="39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79577CF0-751F-463F-BC97-BFBD7B5967ED}"/>
              </a:ext>
            </a:extLst>
          </p:cNvPr>
          <p:cNvCxnSpPr/>
          <p:nvPr/>
        </p:nvCxnSpPr>
        <p:spPr>
          <a:xfrm rot="10800000">
            <a:off x="7685904" y="2899228"/>
            <a:ext cx="1254211" cy="1153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9" grpId="0"/>
      <p:bldP spid="40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32991-AAF9-4A09-9F96-761D6F45B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73448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2AB7-8CB8-4412-991E-96B3CE1E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Responsive Design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33D8-A16A-41EB-A818-76DDFE96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2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4D23-2058-4671-B0B3-24E0CAE4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D556-112E-434B-AFD9-8A9F1789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https://readify.sharepoint.com/the-way-we-work/Pages/OnBoard%20Easy.aspx</a:t>
            </a:r>
            <a:endParaRPr lang="en-AU" dirty="0"/>
          </a:p>
          <a:p>
            <a:r>
              <a:rPr lang="en-US" dirty="0"/>
              <a:t>Support@readify.net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753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143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Audience</vt:lpstr>
      <vt:lpstr>Content</vt:lpstr>
      <vt:lpstr>User Experience</vt:lpstr>
      <vt:lpstr>General Access</vt:lpstr>
      <vt:lpstr>DEMO</vt:lpstr>
      <vt:lpstr>Angular Responsive Design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Khaleghian</dc:creator>
  <cp:lastModifiedBy>Mehdi Khaleghian</cp:lastModifiedBy>
  <cp:revision>9</cp:revision>
  <dcterms:created xsi:type="dcterms:W3CDTF">2018-12-13T01:14:04Z</dcterms:created>
  <dcterms:modified xsi:type="dcterms:W3CDTF">2018-12-13T04:34:41Z</dcterms:modified>
</cp:coreProperties>
</file>