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15" r:id="rId5"/>
    <p:sldId id="434" r:id="rId6"/>
    <p:sldId id="418" r:id="rId7"/>
    <p:sldId id="496" r:id="rId8"/>
    <p:sldId id="497" r:id="rId9"/>
    <p:sldId id="498" r:id="rId10"/>
    <p:sldId id="499" r:id="rId11"/>
    <p:sldId id="501" r:id="rId12"/>
    <p:sldId id="490" r:id="rId13"/>
    <p:sldId id="500" r:id="rId14"/>
    <p:sldId id="492" r:id="rId15"/>
    <p:sldId id="493" r:id="rId16"/>
    <p:sldId id="495" r:id="rId17"/>
    <p:sldId id="489" r:id="rId18"/>
    <p:sldId id="464" r:id="rId19"/>
    <p:sldId id="502" r:id="rId20"/>
    <p:sldId id="462" r:id="rId21"/>
    <p:sldId id="409" r:id="rId22"/>
  </p:sldIdLst>
  <p:sldSz cx="12190413" cy="6859588"/>
  <p:notesSz cx="6807200" cy="9939338"/>
  <p:defaultTextStyle>
    <a:defPPr>
      <a:defRPr lang="en-US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1" userDrawn="1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Leopold" initials="ML" lastIdx="2" clrIdx="0">
    <p:extLst/>
  </p:cmAuthor>
  <p:cmAuthor id="2" name="Nick Miller" initials="NM" lastIdx="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F21"/>
    <a:srgbClr val="141B33"/>
    <a:srgbClr val="FF33CC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5029" autoAdjust="0"/>
  </p:normalViewPr>
  <p:slideViewPr>
    <p:cSldViewPr showGuides="1">
      <p:cViewPr varScale="1">
        <p:scale>
          <a:sx n="73" d="100"/>
          <a:sy n="73" d="100"/>
        </p:scale>
        <p:origin x="970" y="24"/>
      </p:cViewPr>
      <p:guideLst>
        <p:guide orient="horz" pos="618"/>
        <p:guide pos="56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3" d="100"/>
          <a:sy n="93" d="100"/>
        </p:scale>
        <p:origin x="3660" y="66"/>
      </p:cViewPr>
      <p:guideLst>
        <p:guide orient="horz" pos="2931"/>
        <p:guide pos="2211"/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3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A93B0-879F-474B-BBD7-A29AFD99622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3E19FA-0721-489B-A5E1-FB601A4AD658}">
      <dgm:prSet/>
      <dgm:spPr/>
      <dgm:t>
        <a:bodyPr/>
        <a:lstStyle/>
        <a:p>
          <a:r>
            <a:rPr lang="en-AU" baseline="0" dirty="0">
              <a:latin typeface="Georgia" panose="02040502050405020303" pitchFamily="18" charset="0"/>
            </a:rPr>
            <a:t>Serverless Computing</a:t>
          </a:r>
          <a:endParaRPr lang="en-US" dirty="0">
            <a:latin typeface="Georgia" panose="02040502050405020303" pitchFamily="18" charset="0"/>
          </a:endParaRPr>
        </a:p>
      </dgm:t>
    </dgm:pt>
    <dgm:pt modelId="{431A1EB8-C175-42EC-B5AD-ACB8EDF6D689}" type="parTrans" cxnId="{DFA264FD-FC6F-4ED4-80D3-5844BB36BEBA}">
      <dgm:prSet/>
      <dgm:spPr/>
      <dgm:t>
        <a:bodyPr/>
        <a:lstStyle/>
        <a:p>
          <a:endParaRPr lang="en-US"/>
        </a:p>
      </dgm:t>
    </dgm:pt>
    <dgm:pt modelId="{1805D0D7-3D63-40A2-9FB6-7A7E9D76FBF8}" type="sibTrans" cxnId="{DFA264FD-FC6F-4ED4-80D3-5844BB36BEBA}">
      <dgm:prSet/>
      <dgm:spPr/>
      <dgm:t>
        <a:bodyPr/>
        <a:lstStyle/>
        <a:p>
          <a:endParaRPr lang="en-US"/>
        </a:p>
      </dgm:t>
    </dgm:pt>
    <dgm:pt modelId="{04AEF1F2-C915-4ED8-8E64-C40B592AAFE4}">
      <dgm:prSet/>
      <dgm:spPr/>
      <dgm:t>
        <a:bodyPr/>
        <a:lstStyle/>
        <a:p>
          <a:r>
            <a:rPr lang="en-AU" baseline="0" dirty="0">
              <a:latin typeface="Georgia" panose="02040502050405020303" pitchFamily="18" charset="0"/>
            </a:rPr>
            <a:t>Serverless Architecture</a:t>
          </a:r>
          <a:endParaRPr lang="en-US" dirty="0">
            <a:latin typeface="Georgia" panose="02040502050405020303" pitchFamily="18" charset="0"/>
          </a:endParaRPr>
        </a:p>
      </dgm:t>
    </dgm:pt>
    <dgm:pt modelId="{37B740EC-E14E-4D48-B5BD-82FC9FA42CDB}" type="parTrans" cxnId="{305A598D-4EAD-4E43-98DB-C546D3716D23}">
      <dgm:prSet/>
      <dgm:spPr/>
      <dgm:t>
        <a:bodyPr/>
        <a:lstStyle/>
        <a:p>
          <a:endParaRPr lang="en-US"/>
        </a:p>
      </dgm:t>
    </dgm:pt>
    <dgm:pt modelId="{92A15459-872D-4AE6-92E0-9DB3BA132896}" type="sibTrans" cxnId="{305A598D-4EAD-4E43-98DB-C546D3716D23}">
      <dgm:prSet/>
      <dgm:spPr/>
      <dgm:t>
        <a:bodyPr/>
        <a:lstStyle/>
        <a:p>
          <a:endParaRPr lang="en-US"/>
        </a:p>
      </dgm:t>
    </dgm:pt>
    <dgm:pt modelId="{4763F2C0-03B5-4975-9CBB-2A87A3979499}">
      <dgm:prSet/>
      <dgm:spPr/>
      <dgm:t>
        <a:bodyPr/>
        <a:lstStyle/>
        <a:p>
          <a:r>
            <a:rPr lang="en-AU" baseline="0" dirty="0">
              <a:latin typeface="Georgia" panose="02040502050405020303" pitchFamily="18" charset="0"/>
            </a:rPr>
            <a:t>Players in the market</a:t>
          </a:r>
          <a:endParaRPr lang="en-US" dirty="0">
            <a:latin typeface="Georgia" panose="02040502050405020303" pitchFamily="18" charset="0"/>
          </a:endParaRPr>
        </a:p>
      </dgm:t>
    </dgm:pt>
    <dgm:pt modelId="{F368C8F5-F205-4A15-A525-AA06A0F59BD4}" type="parTrans" cxnId="{736AD176-5676-409A-B8AE-6397D5F858C1}">
      <dgm:prSet/>
      <dgm:spPr/>
      <dgm:t>
        <a:bodyPr/>
        <a:lstStyle/>
        <a:p>
          <a:endParaRPr lang="en-US"/>
        </a:p>
      </dgm:t>
    </dgm:pt>
    <dgm:pt modelId="{47E57FBC-3154-44C0-834C-FCB6A562D6BC}" type="sibTrans" cxnId="{736AD176-5676-409A-B8AE-6397D5F858C1}">
      <dgm:prSet/>
      <dgm:spPr/>
      <dgm:t>
        <a:bodyPr/>
        <a:lstStyle/>
        <a:p>
          <a:endParaRPr lang="en-US"/>
        </a:p>
      </dgm:t>
    </dgm:pt>
    <dgm:pt modelId="{29A0F184-E4B7-4B64-9327-72D7F07A50E9}">
      <dgm:prSet/>
      <dgm:spPr/>
      <dgm:t>
        <a:bodyPr/>
        <a:lstStyle/>
        <a:p>
          <a:r>
            <a:rPr lang="en-AU" baseline="0" dirty="0">
              <a:latin typeface="Georgia" panose="02040502050405020303" pitchFamily="18" charset="0"/>
            </a:rPr>
            <a:t>Azure Serverless offerings</a:t>
          </a:r>
          <a:endParaRPr lang="en-US" dirty="0">
            <a:latin typeface="Georgia" panose="02040502050405020303" pitchFamily="18" charset="0"/>
          </a:endParaRPr>
        </a:p>
      </dgm:t>
    </dgm:pt>
    <dgm:pt modelId="{CA19B483-74BF-4820-B4A2-4ACC93B1A625}" type="parTrans" cxnId="{D48B95B7-93B1-4544-ADA2-0986BA2D5607}">
      <dgm:prSet/>
      <dgm:spPr/>
      <dgm:t>
        <a:bodyPr/>
        <a:lstStyle/>
        <a:p>
          <a:endParaRPr lang="en-US"/>
        </a:p>
      </dgm:t>
    </dgm:pt>
    <dgm:pt modelId="{EE8F33A1-A473-4EA7-9950-E0D7D8C9AD7B}" type="sibTrans" cxnId="{D48B95B7-93B1-4544-ADA2-0986BA2D5607}">
      <dgm:prSet/>
      <dgm:spPr/>
      <dgm:t>
        <a:bodyPr/>
        <a:lstStyle/>
        <a:p>
          <a:endParaRPr lang="en-US"/>
        </a:p>
      </dgm:t>
    </dgm:pt>
    <dgm:pt modelId="{FF5D1691-2F6C-4896-BB7F-0B4913E408A8}">
      <dgm:prSet/>
      <dgm:spPr/>
      <dgm:t>
        <a:bodyPr/>
        <a:lstStyle/>
        <a:p>
          <a:r>
            <a:rPr lang="en-AU" baseline="0" dirty="0">
              <a:latin typeface="Georgia" panose="02040502050405020303" pitchFamily="18" charset="0"/>
            </a:rPr>
            <a:t>Azure Functions Overview</a:t>
          </a:r>
          <a:endParaRPr lang="en-US" dirty="0">
            <a:latin typeface="Georgia" panose="02040502050405020303" pitchFamily="18" charset="0"/>
          </a:endParaRPr>
        </a:p>
      </dgm:t>
    </dgm:pt>
    <dgm:pt modelId="{21722238-2018-456A-B535-B24FA55B48DC}" type="parTrans" cxnId="{0B210C29-FB15-4160-BE4C-C18C4297FB5C}">
      <dgm:prSet/>
      <dgm:spPr/>
      <dgm:t>
        <a:bodyPr/>
        <a:lstStyle/>
        <a:p>
          <a:endParaRPr lang="en-US"/>
        </a:p>
      </dgm:t>
    </dgm:pt>
    <dgm:pt modelId="{DD8BBE02-59F6-42B8-A4EC-C20768A41A5C}" type="sibTrans" cxnId="{0B210C29-FB15-4160-BE4C-C18C4297FB5C}">
      <dgm:prSet/>
      <dgm:spPr/>
      <dgm:t>
        <a:bodyPr/>
        <a:lstStyle/>
        <a:p>
          <a:endParaRPr lang="en-US"/>
        </a:p>
      </dgm:t>
    </dgm:pt>
    <dgm:pt modelId="{BD55FACC-77B6-48B2-AECC-5A26E3E0E11B}">
      <dgm:prSet/>
      <dgm:spPr/>
      <dgm:t>
        <a:bodyPr/>
        <a:lstStyle/>
        <a:p>
          <a:r>
            <a:rPr lang="en-AU" baseline="0" dirty="0">
              <a:latin typeface="Georgia" panose="02040502050405020303" pitchFamily="18" charset="0"/>
            </a:rPr>
            <a:t>Hosting plans</a:t>
          </a:r>
          <a:endParaRPr lang="en-US" dirty="0">
            <a:latin typeface="Georgia" panose="02040502050405020303" pitchFamily="18" charset="0"/>
          </a:endParaRPr>
        </a:p>
      </dgm:t>
    </dgm:pt>
    <dgm:pt modelId="{BB38C692-2711-49D9-8C8B-2B1450039FD8}" type="parTrans" cxnId="{26F18721-4265-41CA-9E4E-640DDA4C0F78}">
      <dgm:prSet/>
      <dgm:spPr/>
      <dgm:t>
        <a:bodyPr/>
        <a:lstStyle/>
        <a:p>
          <a:endParaRPr lang="en-US"/>
        </a:p>
      </dgm:t>
    </dgm:pt>
    <dgm:pt modelId="{802EFEB7-EC55-4419-9ABB-CE1905ABB0F9}" type="sibTrans" cxnId="{26F18721-4265-41CA-9E4E-640DDA4C0F78}">
      <dgm:prSet/>
      <dgm:spPr/>
      <dgm:t>
        <a:bodyPr/>
        <a:lstStyle/>
        <a:p>
          <a:endParaRPr lang="en-US"/>
        </a:p>
      </dgm:t>
    </dgm:pt>
    <dgm:pt modelId="{73CFE40A-A52B-4EEB-AC20-1F204CCEFE02}">
      <dgm:prSet/>
      <dgm:spPr/>
      <dgm:t>
        <a:bodyPr/>
        <a:lstStyle/>
        <a:p>
          <a:r>
            <a:rPr lang="en-AU" baseline="0" dirty="0">
              <a:latin typeface="Georgia" panose="02040502050405020303" pitchFamily="18" charset="0"/>
            </a:rPr>
            <a:t>Demo</a:t>
          </a:r>
          <a:endParaRPr lang="en-US" dirty="0">
            <a:latin typeface="Georgia" panose="02040502050405020303" pitchFamily="18" charset="0"/>
          </a:endParaRPr>
        </a:p>
      </dgm:t>
    </dgm:pt>
    <dgm:pt modelId="{43C10CA6-313B-460B-AF08-4101A2ACB2AD}" type="parTrans" cxnId="{0183457B-7ED1-4DA4-9E8E-C7E0CE87D763}">
      <dgm:prSet/>
      <dgm:spPr/>
      <dgm:t>
        <a:bodyPr/>
        <a:lstStyle/>
        <a:p>
          <a:endParaRPr lang="en-US"/>
        </a:p>
      </dgm:t>
    </dgm:pt>
    <dgm:pt modelId="{0602B716-C29F-43C5-8D76-1B54EB2CC757}" type="sibTrans" cxnId="{0183457B-7ED1-4DA4-9E8E-C7E0CE87D763}">
      <dgm:prSet/>
      <dgm:spPr/>
      <dgm:t>
        <a:bodyPr/>
        <a:lstStyle/>
        <a:p>
          <a:endParaRPr lang="en-US"/>
        </a:p>
      </dgm:t>
    </dgm:pt>
    <dgm:pt modelId="{F48D22BE-0519-4C11-A3FE-5F2FCF906B3E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Benefits and Drawbacks</a:t>
          </a:r>
        </a:p>
      </dgm:t>
    </dgm:pt>
    <dgm:pt modelId="{978BD944-7B32-4ED4-AC31-44E987FFF87E}" type="parTrans" cxnId="{8C29A663-866C-4463-8722-92494608E990}">
      <dgm:prSet/>
      <dgm:spPr/>
      <dgm:t>
        <a:bodyPr/>
        <a:lstStyle/>
        <a:p>
          <a:endParaRPr lang="en-US"/>
        </a:p>
      </dgm:t>
    </dgm:pt>
    <dgm:pt modelId="{3885B44E-9B60-4A47-8559-36B99AB325E5}" type="sibTrans" cxnId="{8C29A663-866C-4463-8722-92494608E990}">
      <dgm:prSet/>
      <dgm:spPr/>
      <dgm:t>
        <a:bodyPr/>
        <a:lstStyle/>
        <a:p>
          <a:endParaRPr lang="en-US"/>
        </a:p>
      </dgm:t>
    </dgm:pt>
    <dgm:pt modelId="{75CC49EB-A647-48AD-B233-74D847540992}" type="pres">
      <dgm:prSet presAssocID="{11BA93B0-879F-474B-BBD7-A29AFD996221}" presName="linear" presStyleCnt="0">
        <dgm:presLayoutVars>
          <dgm:animLvl val="lvl"/>
          <dgm:resizeHandles val="exact"/>
        </dgm:presLayoutVars>
      </dgm:prSet>
      <dgm:spPr/>
    </dgm:pt>
    <dgm:pt modelId="{9E905474-C32F-439A-BEEE-13466CB3A8F9}" type="pres">
      <dgm:prSet presAssocID="{963E19FA-0721-489B-A5E1-FB601A4AD658}" presName="parentText" presStyleLbl="node1" presStyleIdx="0" presStyleCnt="8" custLinFactNeighborY="27508">
        <dgm:presLayoutVars>
          <dgm:chMax val="0"/>
          <dgm:bulletEnabled val="1"/>
        </dgm:presLayoutVars>
      </dgm:prSet>
      <dgm:spPr/>
    </dgm:pt>
    <dgm:pt modelId="{8EF9E749-9DE7-4DA1-893B-2AA0BF04F92F}" type="pres">
      <dgm:prSet presAssocID="{1805D0D7-3D63-40A2-9FB6-7A7E9D76FBF8}" presName="spacer" presStyleCnt="0"/>
      <dgm:spPr/>
    </dgm:pt>
    <dgm:pt modelId="{2C10000C-1066-4651-BAC4-D392C92192E7}" type="pres">
      <dgm:prSet presAssocID="{04AEF1F2-C915-4ED8-8E64-C40B592AAFE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EFE2351-E15F-48B8-B837-52F4A5406E2F}" type="pres">
      <dgm:prSet presAssocID="{92A15459-872D-4AE6-92E0-9DB3BA132896}" presName="spacer" presStyleCnt="0"/>
      <dgm:spPr/>
    </dgm:pt>
    <dgm:pt modelId="{DFB83455-4B09-456D-9CAC-C8F4E32BF439}" type="pres">
      <dgm:prSet presAssocID="{F48D22BE-0519-4C11-A3FE-5F2FCF906B3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9A6AFE3-AAA2-4788-A5C9-726AF37C8FCD}" type="pres">
      <dgm:prSet presAssocID="{3885B44E-9B60-4A47-8559-36B99AB325E5}" presName="spacer" presStyleCnt="0"/>
      <dgm:spPr/>
    </dgm:pt>
    <dgm:pt modelId="{1943A6C0-B79A-49ED-A1A8-2F73AF4BDFDE}" type="pres">
      <dgm:prSet presAssocID="{4763F2C0-03B5-4975-9CBB-2A87A397949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84B4E29-2F04-4170-990D-8CFB4A67AEDA}" type="pres">
      <dgm:prSet presAssocID="{47E57FBC-3154-44C0-834C-FCB6A562D6BC}" presName="spacer" presStyleCnt="0"/>
      <dgm:spPr/>
    </dgm:pt>
    <dgm:pt modelId="{6F07E6C9-8D3B-4DBC-80E3-E36D8E8F1C71}" type="pres">
      <dgm:prSet presAssocID="{29A0F184-E4B7-4B64-9327-72D7F07A50E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560A841-F157-47E4-892C-4FC777E08FEF}" type="pres">
      <dgm:prSet presAssocID="{EE8F33A1-A473-4EA7-9950-E0D7D8C9AD7B}" presName="spacer" presStyleCnt="0"/>
      <dgm:spPr/>
    </dgm:pt>
    <dgm:pt modelId="{7E8D4078-90A8-4487-BFF9-B2C8C66B8124}" type="pres">
      <dgm:prSet presAssocID="{FF5D1691-2F6C-4896-BB7F-0B4913E408A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D1036E8-5AA4-4D8E-9557-63CDAA02EF25}" type="pres">
      <dgm:prSet presAssocID="{DD8BBE02-59F6-42B8-A4EC-C20768A41A5C}" presName="spacer" presStyleCnt="0"/>
      <dgm:spPr/>
    </dgm:pt>
    <dgm:pt modelId="{E22BBE47-A124-4778-A7B8-BF54EC332D43}" type="pres">
      <dgm:prSet presAssocID="{BD55FACC-77B6-48B2-AECC-5A26E3E0E11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A7188B3-9CE8-452B-B32F-2A057E88F02D}" type="pres">
      <dgm:prSet presAssocID="{802EFEB7-EC55-4419-9ABB-CE1905ABB0F9}" presName="spacer" presStyleCnt="0"/>
      <dgm:spPr/>
    </dgm:pt>
    <dgm:pt modelId="{47FBAE52-50E6-4B9B-BF33-BF5CEBF9FCD0}" type="pres">
      <dgm:prSet presAssocID="{73CFE40A-A52B-4EEB-AC20-1F204CCEFE02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DDC8502-E514-45A8-BCCE-D08A23A34473}" type="presOf" srcId="{BD55FACC-77B6-48B2-AECC-5A26E3E0E11B}" destId="{E22BBE47-A124-4778-A7B8-BF54EC332D43}" srcOrd="0" destOrd="0" presId="urn:microsoft.com/office/officeart/2005/8/layout/vList2"/>
    <dgm:cxn modelId="{26F18721-4265-41CA-9E4E-640DDA4C0F78}" srcId="{11BA93B0-879F-474B-BBD7-A29AFD996221}" destId="{BD55FACC-77B6-48B2-AECC-5A26E3E0E11B}" srcOrd="6" destOrd="0" parTransId="{BB38C692-2711-49D9-8C8B-2B1450039FD8}" sibTransId="{802EFEB7-EC55-4419-9ABB-CE1905ABB0F9}"/>
    <dgm:cxn modelId="{0B210C29-FB15-4160-BE4C-C18C4297FB5C}" srcId="{11BA93B0-879F-474B-BBD7-A29AFD996221}" destId="{FF5D1691-2F6C-4896-BB7F-0B4913E408A8}" srcOrd="5" destOrd="0" parTransId="{21722238-2018-456A-B535-B24FA55B48DC}" sibTransId="{DD8BBE02-59F6-42B8-A4EC-C20768A41A5C}"/>
    <dgm:cxn modelId="{B573D03B-5283-409C-B4F2-549EB124D501}" type="presOf" srcId="{FF5D1691-2F6C-4896-BB7F-0B4913E408A8}" destId="{7E8D4078-90A8-4487-BFF9-B2C8C66B8124}" srcOrd="0" destOrd="0" presId="urn:microsoft.com/office/officeart/2005/8/layout/vList2"/>
    <dgm:cxn modelId="{8CF4955D-6ACE-4D7A-8C0D-B023C9A00161}" type="presOf" srcId="{963E19FA-0721-489B-A5E1-FB601A4AD658}" destId="{9E905474-C32F-439A-BEEE-13466CB3A8F9}" srcOrd="0" destOrd="0" presId="urn:microsoft.com/office/officeart/2005/8/layout/vList2"/>
    <dgm:cxn modelId="{8C29A663-866C-4463-8722-92494608E990}" srcId="{11BA93B0-879F-474B-BBD7-A29AFD996221}" destId="{F48D22BE-0519-4C11-A3FE-5F2FCF906B3E}" srcOrd="2" destOrd="0" parTransId="{978BD944-7B32-4ED4-AC31-44E987FFF87E}" sibTransId="{3885B44E-9B60-4A47-8559-36B99AB325E5}"/>
    <dgm:cxn modelId="{736AD176-5676-409A-B8AE-6397D5F858C1}" srcId="{11BA93B0-879F-474B-BBD7-A29AFD996221}" destId="{4763F2C0-03B5-4975-9CBB-2A87A3979499}" srcOrd="3" destOrd="0" parTransId="{F368C8F5-F205-4A15-A525-AA06A0F59BD4}" sibTransId="{47E57FBC-3154-44C0-834C-FCB6A562D6BC}"/>
    <dgm:cxn modelId="{0183457B-7ED1-4DA4-9E8E-C7E0CE87D763}" srcId="{11BA93B0-879F-474B-BBD7-A29AFD996221}" destId="{73CFE40A-A52B-4EEB-AC20-1F204CCEFE02}" srcOrd="7" destOrd="0" parTransId="{43C10CA6-313B-460B-AF08-4101A2ACB2AD}" sibTransId="{0602B716-C29F-43C5-8D76-1B54EB2CC757}"/>
    <dgm:cxn modelId="{3B37A185-CE81-47CD-BB9F-E9BC66A88700}" type="presOf" srcId="{11BA93B0-879F-474B-BBD7-A29AFD996221}" destId="{75CC49EB-A647-48AD-B233-74D847540992}" srcOrd="0" destOrd="0" presId="urn:microsoft.com/office/officeart/2005/8/layout/vList2"/>
    <dgm:cxn modelId="{305A598D-4EAD-4E43-98DB-C546D3716D23}" srcId="{11BA93B0-879F-474B-BBD7-A29AFD996221}" destId="{04AEF1F2-C915-4ED8-8E64-C40B592AAFE4}" srcOrd="1" destOrd="0" parTransId="{37B740EC-E14E-4D48-B5BD-82FC9FA42CDB}" sibTransId="{92A15459-872D-4AE6-92E0-9DB3BA132896}"/>
    <dgm:cxn modelId="{B65305AF-B7D5-4B1E-B94F-291C0C00EF77}" type="presOf" srcId="{04AEF1F2-C915-4ED8-8E64-C40B592AAFE4}" destId="{2C10000C-1066-4651-BAC4-D392C92192E7}" srcOrd="0" destOrd="0" presId="urn:microsoft.com/office/officeart/2005/8/layout/vList2"/>
    <dgm:cxn modelId="{D48B95B7-93B1-4544-ADA2-0986BA2D5607}" srcId="{11BA93B0-879F-474B-BBD7-A29AFD996221}" destId="{29A0F184-E4B7-4B64-9327-72D7F07A50E9}" srcOrd="4" destOrd="0" parTransId="{CA19B483-74BF-4820-B4A2-4ACC93B1A625}" sibTransId="{EE8F33A1-A473-4EA7-9950-E0D7D8C9AD7B}"/>
    <dgm:cxn modelId="{232D88C0-CDA5-4D5C-B177-7AEB516B2F48}" type="presOf" srcId="{29A0F184-E4B7-4B64-9327-72D7F07A50E9}" destId="{6F07E6C9-8D3B-4DBC-80E3-E36D8E8F1C71}" srcOrd="0" destOrd="0" presId="urn:microsoft.com/office/officeart/2005/8/layout/vList2"/>
    <dgm:cxn modelId="{F15148CA-6A5E-4939-8425-DE7225BB7AA1}" type="presOf" srcId="{4763F2C0-03B5-4975-9CBB-2A87A3979499}" destId="{1943A6C0-B79A-49ED-A1A8-2F73AF4BDFDE}" srcOrd="0" destOrd="0" presId="urn:microsoft.com/office/officeart/2005/8/layout/vList2"/>
    <dgm:cxn modelId="{EC3539DF-91AF-4B3E-A44C-38B402A0D858}" type="presOf" srcId="{73CFE40A-A52B-4EEB-AC20-1F204CCEFE02}" destId="{47FBAE52-50E6-4B9B-BF33-BF5CEBF9FCD0}" srcOrd="0" destOrd="0" presId="urn:microsoft.com/office/officeart/2005/8/layout/vList2"/>
    <dgm:cxn modelId="{47108CFA-664D-400A-BB7D-4FA61AB733D1}" type="presOf" srcId="{F48D22BE-0519-4C11-A3FE-5F2FCF906B3E}" destId="{DFB83455-4B09-456D-9CAC-C8F4E32BF439}" srcOrd="0" destOrd="0" presId="urn:microsoft.com/office/officeart/2005/8/layout/vList2"/>
    <dgm:cxn modelId="{DFA264FD-FC6F-4ED4-80D3-5844BB36BEBA}" srcId="{11BA93B0-879F-474B-BBD7-A29AFD996221}" destId="{963E19FA-0721-489B-A5E1-FB601A4AD658}" srcOrd="0" destOrd="0" parTransId="{431A1EB8-C175-42EC-B5AD-ACB8EDF6D689}" sibTransId="{1805D0D7-3D63-40A2-9FB6-7A7E9D76FBF8}"/>
    <dgm:cxn modelId="{1373272F-A8E3-4E3E-899C-B4D73117E7F9}" type="presParOf" srcId="{75CC49EB-A647-48AD-B233-74D847540992}" destId="{9E905474-C32F-439A-BEEE-13466CB3A8F9}" srcOrd="0" destOrd="0" presId="urn:microsoft.com/office/officeart/2005/8/layout/vList2"/>
    <dgm:cxn modelId="{954543AA-E9A4-4283-A6BA-597E86BA07ED}" type="presParOf" srcId="{75CC49EB-A647-48AD-B233-74D847540992}" destId="{8EF9E749-9DE7-4DA1-893B-2AA0BF04F92F}" srcOrd="1" destOrd="0" presId="urn:microsoft.com/office/officeart/2005/8/layout/vList2"/>
    <dgm:cxn modelId="{9F15591C-AA71-4A0B-92AB-7C3D3CF5CCAC}" type="presParOf" srcId="{75CC49EB-A647-48AD-B233-74D847540992}" destId="{2C10000C-1066-4651-BAC4-D392C92192E7}" srcOrd="2" destOrd="0" presId="urn:microsoft.com/office/officeart/2005/8/layout/vList2"/>
    <dgm:cxn modelId="{134DDFBA-0FA4-456A-AFC8-09EFCB87020B}" type="presParOf" srcId="{75CC49EB-A647-48AD-B233-74D847540992}" destId="{FEFE2351-E15F-48B8-B837-52F4A5406E2F}" srcOrd="3" destOrd="0" presId="urn:microsoft.com/office/officeart/2005/8/layout/vList2"/>
    <dgm:cxn modelId="{D590C0FD-B9F7-4BB4-8D8D-41319EE03477}" type="presParOf" srcId="{75CC49EB-A647-48AD-B233-74D847540992}" destId="{DFB83455-4B09-456D-9CAC-C8F4E32BF439}" srcOrd="4" destOrd="0" presId="urn:microsoft.com/office/officeart/2005/8/layout/vList2"/>
    <dgm:cxn modelId="{41DBF335-2B80-4BBA-B750-04FA3B13C38A}" type="presParOf" srcId="{75CC49EB-A647-48AD-B233-74D847540992}" destId="{09A6AFE3-AAA2-4788-A5C9-726AF37C8FCD}" srcOrd="5" destOrd="0" presId="urn:microsoft.com/office/officeart/2005/8/layout/vList2"/>
    <dgm:cxn modelId="{01A55DB7-A262-4BE4-9F39-87BDE2D98CDF}" type="presParOf" srcId="{75CC49EB-A647-48AD-B233-74D847540992}" destId="{1943A6C0-B79A-49ED-A1A8-2F73AF4BDFDE}" srcOrd="6" destOrd="0" presId="urn:microsoft.com/office/officeart/2005/8/layout/vList2"/>
    <dgm:cxn modelId="{E3F79BE6-77A9-402F-BDBC-B48CEEC38072}" type="presParOf" srcId="{75CC49EB-A647-48AD-B233-74D847540992}" destId="{084B4E29-2F04-4170-990D-8CFB4A67AEDA}" srcOrd="7" destOrd="0" presId="urn:microsoft.com/office/officeart/2005/8/layout/vList2"/>
    <dgm:cxn modelId="{D751E2C7-88F6-4E43-900E-0126E14354F6}" type="presParOf" srcId="{75CC49EB-A647-48AD-B233-74D847540992}" destId="{6F07E6C9-8D3B-4DBC-80E3-E36D8E8F1C71}" srcOrd="8" destOrd="0" presId="urn:microsoft.com/office/officeart/2005/8/layout/vList2"/>
    <dgm:cxn modelId="{DF7E3A58-9EAF-4BC5-B0B4-0820F6CC44A0}" type="presParOf" srcId="{75CC49EB-A647-48AD-B233-74D847540992}" destId="{4560A841-F157-47E4-892C-4FC777E08FEF}" srcOrd="9" destOrd="0" presId="urn:microsoft.com/office/officeart/2005/8/layout/vList2"/>
    <dgm:cxn modelId="{A0478731-2FFB-40B5-AF3B-D8951A1A77A1}" type="presParOf" srcId="{75CC49EB-A647-48AD-B233-74D847540992}" destId="{7E8D4078-90A8-4487-BFF9-B2C8C66B8124}" srcOrd="10" destOrd="0" presId="urn:microsoft.com/office/officeart/2005/8/layout/vList2"/>
    <dgm:cxn modelId="{685E5933-667F-47EF-964B-544336EE2725}" type="presParOf" srcId="{75CC49EB-A647-48AD-B233-74D847540992}" destId="{7D1036E8-5AA4-4D8E-9557-63CDAA02EF25}" srcOrd="11" destOrd="0" presId="urn:microsoft.com/office/officeart/2005/8/layout/vList2"/>
    <dgm:cxn modelId="{111B0387-A3FA-4F31-B687-EB7A05D0347A}" type="presParOf" srcId="{75CC49EB-A647-48AD-B233-74D847540992}" destId="{E22BBE47-A124-4778-A7B8-BF54EC332D43}" srcOrd="12" destOrd="0" presId="urn:microsoft.com/office/officeart/2005/8/layout/vList2"/>
    <dgm:cxn modelId="{91BE86CE-0751-4E7F-B2DE-886C9B86BEDF}" type="presParOf" srcId="{75CC49EB-A647-48AD-B233-74D847540992}" destId="{BA7188B3-9CE8-452B-B32F-2A057E88F02D}" srcOrd="13" destOrd="0" presId="urn:microsoft.com/office/officeart/2005/8/layout/vList2"/>
    <dgm:cxn modelId="{8CF46AB7-2E7D-4C63-9E6A-AB023DF92796}" type="presParOf" srcId="{75CC49EB-A647-48AD-B233-74D847540992}" destId="{47FBAE52-50E6-4B9B-BF33-BF5CEBF9FCD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17748F-2415-4B4A-B24E-28435024CB0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9B4E5A-D945-4A14-A5E2-CE6F98A3CAE0}">
      <dgm:prSet/>
      <dgm:spPr/>
      <dgm:t>
        <a:bodyPr/>
        <a:lstStyle/>
        <a:p>
          <a:r>
            <a:rPr lang="en-US" dirty="0"/>
            <a:t>Fewer Invocations</a:t>
          </a:r>
        </a:p>
      </dgm:t>
    </dgm:pt>
    <dgm:pt modelId="{182800AB-AC12-4715-B65D-5267D2CB87EF}" type="parTrans" cxnId="{DCDE4919-2975-422B-964B-5A17942F9010}">
      <dgm:prSet/>
      <dgm:spPr/>
      <dgm:t>
        <a:bodyPr/>
        <a:lstStyle/>
        <a:p>
          <a:endParaRPr lang="en-US"/>
        </a:p>
      </dgm:t>
    </dgm:pt>
    <dgm:pt modelId="{4E34E537-AD45-4B21-9762-D588E48D6E46}" type="sibTrans" cxnId="{DCDE4919-2975-422B-964B-5A17942F9010}">
      <dgm:prSet/>
      <dgm:spPr/>
      <dgm:t>
        <a:bodyPr/>
        <a:lstStyle/>
        <a:p>
          <a:endParaRPr lang="en-US"/>
        </a:p>
      </dgm:t>
    </dgm:pt>
    <dgm:pt modelId="{109F7ECC-74FB-4684-A38B-9C4049ADC104}">
      <dgm:prSet/>
      <dgm:spPr/>
      <dgm:t>
        <a:bodyPr/>
        <a:lstStyle/>
        <a:p>
          <a:r>
            <a:rPr lang="en-US" dirty="0"/>
            <a:t>Faster Invocation times</a:t>
          </a:r>
        </a:p>
      </dgm:t>
    </dgm:pt>
    <dgm:pt modelId="{04317BFD-4373-4412-98EC-7F4D6EE4D4FE}" type="parTrans" cxnId="{51F2C9D4-DFB3-48A7-98CB-B10FFC991167}">
      <dgm:prSet/>
      <dgm:spPr/>
      <dgm:t>
        <a:bodyPr/>
        <a:lstStyle/>
        <a:p>
          <a:endParaRPr lang="en-US"/>
        </a:p>
      </dgm:t>
    </dgm:pt>
    <dgm:pt modelId="{F77FB127-9C46-4FCB-857C-1A15B51429C5}" type="sibTrans" cxnId="{51F2C9D4-DFB3-48A7-98CB-B10FFC991167}">
      <dgm:prSet/>
      <dgm:spPr/>
      <dgm:t>
        <a:bodyPr/>
        <a:lstStyle/>
        <a:p>
          <a:endParaRPr lang="en-US"/>
        </a:p>
      </dgm:t>
    </dgm:pt>
    <dgm:pt modelId="{AED991C1-B6CF-43F6-BBE4-4785F4588BDC}">
      <dgm:prSet/>
      <dgm:spPr/>
      <dgm:t>
        <a:bodyPr/>
        <a:lstStyle/>
        <a:p>
          <a:r>
            <a:rPr lang="en-US" dirty="0"/>
            <a:t>Reduced memory requirements</a:t>
          </a:r>
        </a:p>
      </dgm:t>
    </dgm:pt>
    <dgm:pt modelId="{FABCB8A2-F588-49F0-90EF-CA5B710F7ABF}" type="parTrans" cxnId="{BB934CE1-180C-4E0D-BFE6-A88AEAA0EC17}">
      <dgm:prSet/>
      <dgm:spPr/>
      <dgm:t>
        <a:bodyPr/>
        <a:lstStyle/>
        <a:p>
          <a:endParaRPr lang="en-US"/>
        </a:p>
      </dgm:t>
    </dgm:pt>
    <dgm:pt modelId="{F700F3F2-4DF5-49FC-B035-5898A6CE35BD}" type="sibTrans" cxnId="{BB934CE1-180C-4E0D-BFE6-A88AEAA0EC17}">
      <dgm:prSet/>
      <dgm:spPr/>
      <dgm:t>
        <a:bodyPr/>
        <a:lstStyle/>
        <a:p>
          <a:endParaRPr lang="en-US"/>
        </a:p>
      </dgm:t>
    </dgm:pt>
    <dgm:pt modelId="{DFF16A4B-4F4C-4CBA-9540-B98C52442A1F}" type="pres">
      <dgm:prSet presAssocID="{FB17748F-2415-4B4A-B24E-28435024CB02}" presName="vert0" presStyleCnt="0">
        <dgm:presLayoutVars>
          <dgm:dir/>
          <dgm:animOne val="branch"/>
          <dgm:animLvl val="lvl"/>
        </dgm:presLayoutVars>
      </dgm:prSet>
      <dgm:spPr/>
    </dgm:pt>
    <dgm:pt modelId="{B85AB75D-96B7-4F2D-83DF-DAB386C53A80}" type="pres">
      <dgm:prSet presAssocID="{019B4E5A-D945-4A14-A5E2-CE6F98A3CAE0}" presName="thickLine" presStyleLbl="alignNode1" presStyleIdx="0" presStyleCnt="3" custLinFactNeighborY="-147"/>
      <dgm:spPr/>
    </dgm:pt>
    <dgm:pt modelId="{83779055-EDCE-40B9-8CED-E66DACBFDC59}" type="pres">
      <dgm:prSet presAssocID="{019B4E5A-D945-4A14-A5E2-CE6F98A3CAE0}" presName="horz1" presStyleCnt="0"/>
      <dgm:spPr/>
    </dgm:pt>
    <dgm:pt modelId="{3EF8E4B0-7974-4EC4-BB8E-64E52528EE4E}" type="pres">
      <dgm:prSet presAssocID="{019B4E5A-D945-4A14-A5E2-CE6F98A3CAE0}" presName="tx1" presStyleLbl="revTx" presStyleIdx="0" presStyleCnt="3"/>
      <dgm:spPr/>
    </dgm:pt>
    <dgm:pt modelId="{58D04C73-39F2-4A36-AFD0-E424D8F70803}" type="pres">
      <dgm:prSet presAssocID="{019B4E5A-D945-4A14-A5E2-CE6F98A3CAE0}" presName="vert1" presStyleCnt="0"/>
      <dgm:spPr/>
    </dgm:pt>
    <dgm:pt modelId="{D3FBE471-2767-42EC-8532-25A6BE150E36}" type="pres">
      <dgm:prSet presAssocID="{109F7ECC-74FB-4684-A38B-9C4049ADC104}" presName="thickLine" presStyleLbl="alignNode1" presStyleIdx="1" presStyleCnt="3"/>
      <dgm:spPr/>
    </dgm:pt>
    <dgm:pt modelId="{E4E8154A-8DAC-4861-9431-9B6972F33C97}" type="pres">
      <dgm:prSet presAssocID="{109F7ECC-74FB-4684-A38B-9C4049ADC104}" presName="horz1" presStyleCnt="0"/>
      <dgm:spPr/>
    </dgm:pt>
    <dgm:pt modelId="{9F76A1F8-9011-4CE3-B7F3-7AE86CB08CF3}" type="pres">
      <dgm:prSet presAssocID="{109F7ECC-74FB-4684-A38B-9C4049ADC104}" presName="tx1" presStyleLbl="revTx" presStyleIdx="1" presStyleCnt="3"/>
      <dgm:spPr/>
    </dgm:pt>
    <dgm:pt modelId="{A9D5D0A8-9E0D-4510-9DF1-C10188E53F44}" type="pres">
      <dgm:prSet presAssocID="{109F7ECC-74FB-4684-A38B-9C4049ADC104}" presName="vert1" presStyleCnt="0"/>
      <dgm:spPr/>
    </dgm:pt>
    <dgm:pt modelId="{796948D1-C7B6-4CE9-B9C9-BE2A9C6DDB7F}" type="pres">
      <dgm:prSet presAssocID="{AED991C1-B6CF-43F6-BBE4-4785F4588BDC}" presName="thickLine" presStyleLbl="alignNode1" presStyleIdx="2" presStyleCnt="3"/>
      <dgm:spPr/>
    </dgm:pt>
    <dgm:pt modelId="{F240280C-5872-4FCB-BBDD-EE58EF77943B}" type="pres">
      <dgm:prSet presAssocID="{AED991C1-B6CF-43F6-BBE4-4785F4588BDC}" presName="horz1" presStyleCnt="0"/>
      <dgm:spPr/>
    </dgm:pt>
    <dgm:pt modelId="{AE1E186D-5F83-4E62-BBF0-AAA62B9EB0F0}" type="pres">
      <dgm:prSet presAssocID="{AED991C1-B6CF-43F6-BBE4-4785F4588BDC}" presName="tx1" presStyleLbl="revTx" presStyleIdx="2" presStyleCnt="3"/>
      <dgm:spPr/>
    </dgm:pt>
    <dgm:pt modelId="{4BFA5797-0747-45FE-81AD-1BCA1545E616}" type="pres">
      <dgm:prSet presAssocID="{AED991C1-B6CF-43F6-BBE4-4785F4588BDC}" presName="vert1" presStyleCnt="0"/>
      <dgm:spPr/>
    </dgm:pt>
  </dgm:ptLst>
  <dgm:cxnLst>
    <dgm:cxn modelId="{63B76611-B052-4020-9FE9-747C290B5C73}" type="presOf" srcId="{019B4E5A-D945-4A14-A5E2-CE6F98A3CAE0}" destId="{3EF8E4B0-7974-4EC4-BB8E-64E52528EE4E}" srcOrd="0" destOrd="0" presId="urn:microsoft.com/office/officeart/2008/layout/LinedList"/>
    <dgm:cxn modelId="{DCDE4919-2975-422B-964B-5A17942F9010}" srcId="{FB17748F-2415-4B4A-B24E-28435024CB02}" destId="{019B4E5A-D945-4A14-A5E2-CE6F98A3CAE0}" srcOrd="0" destOrd="0" parTransId="{182800AB-AC12-4715-B65D-5267D2CB87EF}" sibTransId="{4E34E537-AD45-4B21-9762-D588E48D6E46}"/>
    <dgm:cxn modelId="{8A581442-499F-4311-821C-6F5DF671D2A7}" type="presOf" srcId="{AED991C1-B6CF-43F6-BBE4-4785F4588BDC}" destId="{AE1E186D-5F83-4E62-BBF0-AAA62B9EB0F0}" srcOrd="0" destOrd="0" presId="urn:microsoft.com/office/officeart/2008/layout/LinedList"/>
    <dgm:cxn modelId="{51F2C9D4-DFB3-48A7-98CB-B10FFC991167}" srcId="{FB17748F-2415-4B4A-B24E-28435024CB02}" destId="{109F7ECC-74FB-4684-A38B-9C4049ADC104}" srcOrd="1" destOrd="0" parTransId="{04317BFD-4373-4412-98EC-7F4D6EE4D4FE}" sibTransId="{F77FB127-9C46-4FCB-857C-1A15B51429C5}"/>
    <dgm:cxn modelId="{BB934CE1-180C-4E0D-BFE6-A88AEAA0EC17}" srcId="{FB17748F-2415-4B4A-B24E-28435024CB02}" destId="{AED991C1-B6CF-43F6-BBE4-4785F4588BDC}" srcOrd="2" destOrd="0" parTransId="{FABCB8A2-F588-49F0-90EF-CA5B710F7ABF}" sibTransId="{F700F3F2-4DF5-49FC-B035-5898A6CE35BD}"/>
    <dgm:cxn modelId="{CCBA91F5-E6CE-46EC-9DD8-7557CA7FB38F}" type="presOf" srcId="{109F7ECC-74FB-4684-A38B-9C4049ADC104}" destId="{9F76A1F8-9011-4CE3-B7F3-7AE86CB08CF3}" srcOrd="0" destOrd="0" presId="urn:microsoft.com/office/officeart/2008/layout/LinedList"/>
    <dgm:cxn modelId="{453CCFF9-D6EC-4C96-B491-204CCFF894F9}" type="presOf" srcId="{FB17748F-2415-4B4A-B24E-28435024CB02}" destId="{DFF16A4B-4F4C-4CBA-9540-B98C52442A1F}" srcOrd="0" destOrd="0" presId="urn:microsoft.com/office/officeart/2008/layout/LinedList"/>
    <dgm:cxn modelId="{4A6ED578-83CC-44C8-BEB3-A60E04ADF310}" type="presParOf" srcId="{DFF16A4B-4F4C-4CBA-9540-B98C52442A1F}" destId="{B85AB75D-96B7-4F2D-83DF-DAB386C53A80}" srcOrd="0" destOrd="0" presId="urn:microsoft.com/office/officeart/2008/layout/LinedList"/>
    <dgm:cxn modelId="{B51BCFC2-0720-44AE-B17B-5A87C58809E9}" type="presParOf" srcId="{DFF16A4B-4F4C-4CBA-9540-B98C52442A1F}" destId="{83779055-EDCE-40B9-8CED-E66DACBFDC59}" srcOrd="1" destOrd="0" presId="urn:microsoft.com/office/officeart/2008/layout/LinedList"/>
    <dgm:cxn modelId="{F986547C-8BB2-432C-A861-05FF1F3A6D42}" type="presParOf" srcId="{83779055-EDCE-40B9-8CED-E66DACBFDC59}" destId="{3EF8E4B0-7974-4EC4-BB8E-64E52528EE4E}" srcOrd="0" destOrd="0" presId="urn:microsoft.com/office/officeart/2008/layout/LinedList"/>
    <dgm:cxn modelId="{052B0C57-06CA-43F4-95C5-C9B2CD1C50CE}" type="presParOf" srcId="{83779055-EDCE-40B9-8CED-E66DACBFDC59}" destId="{58D04C73-39F2-4A36-AFD0-E424D8F70803}" srcOrd="1" destOrd="0" presId="urn:microsoft.com/office/officeart/2008/layout/LinedList"/>
    <dgm:cxn modelId="{1B271BB1-0522-46BE-AB9E-4AB2E40F372A}" type="presParOf" srcId="{DFF16A4B-4F4C-4CBA-9540-B98C52442A1F}" destId="{D3FBE471-2767-42EC-8532-25A6BE150E36}" srcOrd="2" destOrd="0" presId="urn:microsoft.com/office/officeart/2008/layout/LinedList"/>
    <dgm:cxn modelId="{FD9A72FA-E986-4BE1-A4A1-57B15624CDAF}" type="presParOf" srcId="{DFF16A4B-4F4C-4CBA-9540-B98C52442A1F}" destId="{E4E8154A-8DAC-4861-9431-9B6972F33C97}" srcOrd="3" destOrd="0" presId="urn:microsoft.com/office/officeart/2008/layout/LinedList"/>
    <dgm:cxn modelId="{0A7DEDFC-D772-4528-9CA3-6BC76BAF4B54}" type="presParOf" srcId="{E4E8154A-8DAC-4861-9431-9B6972F33C97}" destId="{9F76A1F8-9011-4CE3-B7F3-7AE86CB08CF3}" srcOrd="0" destOrd="0" presId="urn:microsoft.com/office/officeart/2008/layout/LinedList"/>
    <dgm:cxn modelId="{FFE5DBE2-BF1C-45B7-9FB0-BD6C2FB9554A}" type="presParOf" srcId="{E4E8154A-8DAC-4861-9431-9B6972F33C97}" destId="{A9D5D0A8-9E0D-4510-9DF1-C10188E53F44}" srcOrd="1" destOrd="0" presId="urn:microsoft.com/office/officeart/2008/layout/LinedList"/>
    <dgm:cxn modelId="{8AD6AC64-EB68-4A70-BD23-A764907903E8}" type="presParOf" srcId="{DFF16A4B-4F4C-4CBA-9540-B98C52442A1F}" destId="{796948D1-C7B6-4CE9-B9C9-BE2A9C6DDB7F}" srcOrd="4" destOrd="0" presId="urn:microsoft.com/office/officeart/2008/layout/LinedList"/>
    <dgm:cxn modelId="{53674DDE-8C89-4C9E-B6AB-488A97837B11}" type="presParOf" srcId="{DFF16A4B-4F4C-4CBA-9540-B98C52442A1F}" destId="{F240280C-5872-4FCB-BBDD-EE58EF77943B}" srcOrd="5" destOrd="0" presId="urn:microsoft.com/office/officeart/2008/layout/LinedList"/>
    <dgm:cxn modelId="{DD6EDAF4-3844-4EAF-95F3-2C9FE547D601}" type="presParOf" srcId="{F240280C-5872-4FCB-BBDD-EE58EF77943B}" destId="{AE1E186D-5F83-4E62-BBF0-AAA62B9EB0F0}" srcOrd="0" destOrd="0" presId="urn:microsoft.com/office/officeart/2008/layout/LinedList"/>
    <dgm:cxn modelId="{1B603B98-1875-4FB4-9C0B-825B6B79D7CD}" type="presParOf" srcId="{F240280C-5872-4FCB-BBDD-EE58EF77943B}" destId="{4BFA5797-0747-45FE-81AD-1BCA1545E6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17748F-2415-4B4A-B24E-28435024CB0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B4E5A-D945-4A14-A5E2-CE6F98A3CAE0}">
      <dgm:prSet/>
      <dgm:spPr/>
      <dgm:t>
        <a:bodyPr/>
        <a:lstStyle/>
        <a:p>
          <a:r>
            <a:rPr lang="en-US" dirty="0"/>
            <a:t>1,000,000 executions</a:t>
          </a:r>
        </a:p>
      </dgm:t>
    </dgm:pt>
    <dgm:pt modelId="{182800AB-AC12-4715-B65D-5267D2CB87EF}" type="parTrans" cxnId="{DCDE4919-2975-422B-964B-5A17942F9010}">
      <dgm:prSet/>
      <dgm:spPr/>
      <dgm:t>
        <a:bodyPr/>
        <a:lstStyle/>
        <a:p>
          <a:endParaRPr lang="en-US"/>
        </a:p>
      </dgm:t>
    </dgm:pt>
    <dgm:pt modelId="{4E34E537-AD45-4B21-9762-D588E48D6E46}" type="sibTrans" cxnId="{DCDE4919-2975-422B-964B-5A17942F9010}">
      <dgm:prSet/>
      <dgm:spPr/>
      <dgm:t>
        <a:bodyPr/>
        <a:lstStyle/>
        <a:p>
          <a:endParaRPr lang="en-US"/>
        </a:p>
      </dgm:t>
    </dgm:pt>
    <dgm:pt modelId="{109F7ECC-74FB-4684-A38B-9C4049ADC104}">
      <dgm:prSet/>
      <dgm:spPr/>
      <dgm:t>
        <a:bodyPr/>
        <a:lstStyle/>
        <a:p>
          <a:r>
            <a:rPr lang="en-US" dirty="0"/>
            <a:t>400,000 GB-s</a:t>
          </a:r>
        </a:p>
      </dgm:t>
    </dgm:pt>
    <dgm:pt modelId="{04317BFD-4373-4412-98EC-7F4D6EE4D4FE}" type="parTrans" cxnId="{51F2C9D4-DFB3-48A7-98CB-B10FFC991167}">
      <dgm:prSet/>
      <dgm:spPr/>
      <dgm:t>
        <a:bodyPr/>
        <a:lstStyle/>
        <a:p>
          <a:endParaRPr lang="en-US"/>
        </a:p>
      </dgm:t>
    </dgm:pt>
    <dgm:pt modelId="{F77FB127-9C46-4FCB-857C-1A15B51429C5}" type="sibTrans" cxnId="{51F2C9D4-DFB3-48A7-98CB-B10FFC991167}">
      <dgm:prSet/>
      <dgm:spPr/>
      <dgm:t>
        <a:bodyPr/>
        <a:lstStyle/>
        <a:p>
          <a:endParaRPr lang="en-US"/>
        </a:p>
      </dgm:t>
    </dgm:pt>
    <dgm:pt modelId="{DFF16A4B-4F4C-4CBA-9540-B98C52442A1F}" type="pres">
      <dgm:prSet presAssocID="{FB17748F-2415-4B4A-B24E-28435024CB02}" presName="vert0" presStyleCnt="0">
        <dgm:presLayoutVars>
          <dgm:dir/>
          <dgm:animOne val="branch"/>
          <dgm:animLvl val="lvl"/>
        </dgm:presLayoutVars>
      </dgm:prSet>
      <dgm:spPr/>
    </dgm:pt>
    <dgm:pt modelId="{B85AB75D-96B7-4F2D-83DF-DAB386C53A80}" type="pres">
      <dgm:prSet presAssocID="{019B4E5A-D945-4A14-A5E2-CE6F98A3CAE0}" presName="thickLine" presStyleLbl="alignNode1" presStyleIdx="0" presStyleCnt="2" custLinFactNeighborX="3333" custLinFactNeighborY="-23580"/>
      <dgm:spPr/>
    </dgm:pt>
    <dgm:pt modelId="{83779055-EDCE-40B9-8CED-E66DACBFDC59}" type="pres">
      <dgm:prSet presAssocID="{019B4E5A-D945-4A14-A5E2-CE6F98A3CAE0}" presName="horz1" presStyleCnt="0"/>
      <dgm:spPr/>
    </dgm:pt>
    <dgm:pt modelId="{3EF8E4B0-7974-4EC4-BB8E-64E52528EE4E}" type="pres">
      <dgm:prSet presAssocID="{019B4E5A-D945-4A14-A5E2-CE6F98A3CAE0}" presName="tx1" presStyleLbl="revTx" presStyleIdx="0" presStyleCnt="2" custLinFactY="-120076" custLinFactNeighborX="-388" custLinFactNeighborY="-200000"/>
      <dgm:spPr/>
    </dgm:pt>
    <dgm:pt modelId="{58D04C73-39F2-4A36-AFD0-E424D8F70803}" type="pres">
      <dgm:prSet presAssocID="{019B4E5A-D945-4A14-A5E2-CE6F98A3CAE0}" presName="vert1" presStyleCnt="0"/>
      <dgm:spPr/>
    </dgm:pt>
    <dgm:pt modelId="{D3FBE471-2767-42EC-8532-25A6BE150E36}" type="pres">
      <dgm:prSet presAssocID="{109F7ECC-74FB-4684-A38B-9C4049ADC104}" presName="thickLine" presStyleLbl="alignNode1" presStyleIdx="1" presStyleCnt="2"/>
      <dgm:spPr/>
    </dgm:pt>
    <dgm:pt modelId="{E4E8154A-8DAC-4861-9431-9B6972F33C97}" type="pres">
      <dgm:prSet presAssocID="{109F7ECC-74FB-4684-A38B-9C4049ADC104}" presName="horz1" presStyleCnt="0"/>
      <dgm:spPr/>
    </dgm:pt>
    <dgm:pt modelId="{9F76A1F8-9011-4CE3-B7F3-7AE86CB08CF3}" type="pres">
      <dgm:prSet presAssocID="{109F7ECC-74FB-4684-A38B-9C4049ADC104}" presName="tx1" presStyleLbl="revTx" presStyleIdx="1" presStyleCnt="2"/>
      <dgm:spPr/>
    </dgm:pt>
    <dgm:pt modelId="{A9D5D0A8-9E0D-4510-9DF1-C10188E53F44}" type="pres">
      <dgm:prSet presAssocID="{109F7ECC-74FB-4684-A38B-9C4049ADC104}" presName="vert1" presStyleCnt="0"/>
      <dgm:spPr/>
    </dgm:pt>
  </dgm:ptLst>
  <dgm:cxnLst>
    <dgm:cxn modelId="{63B76611-B052-4020-9FE9-747C290B5C73}" type="presOf" srcId="{019B4E5A-D945-4A14-A5E2-CE6F98A3CAE0}" destId="{3EF8E4B0-7974-4EC4-BB8E-64E52528EE4E}" srcOrd="0" destOrd="0" presId="urn:microsoft.com/office/officeart/2008/layout/LinedList"/>
    <dgm:cxn modelId="{DCDE4919-2975-422B-964B-5A17942F9010}" srcId="{FB17748F-2415-4B4A-B24E-28435024CB02}" destId="{019B4E5A-D945-4A14-A5E2-CE6F98A3CAE0}" srcOrd="0" destOrd="0" parTransId="{182800AB-AC12-4715-B65D-5267D2CB87EF}" sibTransId="{4E34E537-AD45-4B21-9762-D588E48D6E46}"/>
    <dgm:cxn modelId="{51F2C9D4-DFB3-48A7-98CB-B10FFC991167}" srcId="{FB17748F-2415-4B4A-B24E-28435024CB02}" destId="{109F7ECC-74FB-4684-A38B-9C4049ADC104}" srcOrd="1" destOrd="0" parTransId="{04317BFD-4373-4412-98EC-7F4D6EE4D4FE}" sibTransId="{F77FB127-9C46-4FCB-857C-1A15B51429C5}"/>
    <dgm:cxn modelId="{CCBA91F5-E6CE-46EC-9DD8-7557CA7FB38F}" type="presOf" srcId="{109F7ECC-74FB-4684-A38B-9C4049ADC104}" destId="{9F76A1F8-9011-4CE3-B7F3-7AE86CB08CF3}" srcOrd="0" destOrd="0" presId="urn:microsoft.com/office/officeart/2008/layout/LinedList"/>
    <dgm:cxn modelId="{453CCFF9-D6EC-4C96-B491-204CCFF894F9}" type="presOf" srcId="{FB17748F-2415-4B4A-B24E-28435024CB02}" destId="{DFF16A4B-4F4C-4CBA-9540-B98C52442A1F}" srcOrd="0" destOrd="0" presId="urn:microsoft.com/office/officeart/2008/layout/LinedList"/>
    <dgm:cxn modelId="{4A6ED578-83CC-44C8-BEB3-A60E04ADF310}" type="presParOf" srcId="{DFF16A4B-4F4C-4CBA-9540-B98C52442A1F}" destId="{B85AB75D-96B7-4F2D-83DF-DAB386C53A80}" srcOrd="0" destOrd="0" presId="urn:microsoft.com/office/officeart/2008/layout/LinedList"/>
    <dgm:cxn modelId="{B51BCFC2-0720-44AE-B17B-5A87C58809E9}" type="presParOf" srcId="{DFF16A4B-4F4C-4CBA-9540-B98C52442A1F}" destId="{83779055-EDCE-40B9-8CED-E66DACBFDC59}" srcOrd="1" destOrd="0" presId="urn:microsoft.com/office/officeart/2008/layout/LinedList"/>
    <dgm:cxn modelId="{F986547C-8BB2-432C-A861-05FF1F3A6D42}" type="presParOf" srcId="{83779055-EDCE-40B9-8CED-E66DACBFDC59}" destId="{3EF8E4B0-7974-4EC4-BB8E-64E52528EE4E}" srcOrd="0" destOrd="0" presId="urn:microsoft.com/office/officeart/2008/layout/LinedList"/>
    <dgm:cxn modelId="{052B0C57-06CA-43F4-95C5-C9B2CD1C50CE}" type="presParOf" srcId="{83779055-EDCE-40B9-8CED-E66DACBFDC59}" destId="{58D04C73-39F2-4A36-AFD0-E424D8F70803}" srcOrd="1" destOrd="0" presId="urn:microsoft.com/office/officeart/2008/layout/LinedList"/>
    <dgm:cxn modelId="{1B271BB1-0522-46BE-AB9E-4AB2E40F372A}" type="presParOf" srcId="{DFF16A4B-4F4C-4CBA-9540-B98C52442A1F}" destId="{D3FBE471-2767-42EC-8532-25A6BE150E36}" srcOrd="2" destOrd="0" presId="urn:microsoft.com/office/officeart/2008/layout/LinedList"/>
    <dgm:cxn modelId="{FD9A72FA-E986-4BE1-A4A1-57B15624CDAF}" type="presParOf" srcId="{DFF16A4B-4F4C-4CBA-9540-B98C52442A1F}" destId="{E4E8154A-8DAC-4861-9431-9B6972F33C97}" srcOrd="3" destOrd="0" presId="urn:microsoft.com/office/officeart/2008/layout/LinedList"/>
    <dgm:cxn modelId="{0A7DEDFC-D772-4528-9CA3-6BC76BAF4B54}" type="presParOf" srcId="{E4E8154A-8DAC-4861-9431-9B6972F33C97}" destId="{9F76A1F8-9011-4CE3-B7F3-7AE86CB08CF3}" srcOrd="0" destOrd="0" presId="urn:microsoft.com/office/officeart/2008/layout/LinedList"/>
    <dgm:cxn modelId="{FFE5DBE2-BF1C-45B7-9FB0-BD6C2FB9554A}" type="presParOf" srcId="{E4E8154A-8DAC-4861-9431-9B6972F33C97}" destId="{A9D5D0A8-9E0D-4510-9DF1-C10188E53F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EC5445-898B-4C26-8C78-134197028AC6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207B9311-6507-4079-A5F9-2B489C23B8DC}">
      <dgm:prSet/>
      <dgm:spPr/>
      <dgm:t>
        <a:bodyPr/>
        <a:lstStyle/>
        <a:p>
          <a:r>
            <a:rPr lang="en-US"/>
            <a:t>User interface drives function in the backend</a:t>
          </a:r>
        </a:p>
      </dgm:t>
    </dgm:pt>
    <dgm:pt modelId="{1172D5CF-31E4-4529-8261-3D683CF43167}" type="parTrans" cxnId="{B1913E6A-0409-4A38-A298-16F0A3967D5A}">
      <dgm:prSet/>
      <dgm:spPr/>
      <dgm:t>
        <a:bodyPr/>
        <a:lstStyle/>
        <a:p>
          <a:endParaRPr lang="en-US"/>
        </a:p>
      </dgm:t>
    </dgm:pt>
    <dgm:pt modelId="{ECB8474F-B179-4333-A057-BA2262C9A996}" type="sibTrans" cxnId="{B1913E6A-0409-4A38-A298-16F0A3967D5A}">
      <dgm:prSet/>
      <dgm:spPr/>
      <dgm:t>
        <a:bodyPr/>
        <a:lstStyle/>
        <a:p>
          <a:endParaRPr lang="en-US"/>
        </a:p>
      </dgm:t>
    </dgm:pt>
    <dgm:pt modelId="{4374CA5E-2565-4786-9679-E909AD404031}">
      <dgm:prSet/>
      <dgm:spPr/>
      <dgm:t>
        <a:bodyPr/>
        <a:lstStyle/>
        <a:p>
          <a:r>
            <a:rPr lang="en-US" dirty="0"/>
            <a:t>Huge Duplication</a:t>
          </a:r>
        </a:p>
      </dgm:t>
    </dgm:pt>
    <dgm:pt modelId="{CDE5793F-C7C2-4FED-9FCD-643AE5986FCE}" type="parTrans" cxnId="{70249B32-4961-41C4-99F0-357E4ADE8DEA}">
      <dgm:prSet/>
      <dgm:spPr/>
      <dgm:t>
        <a:bodyPr/>
        <a:lstStyle/>
        <a:p>
          <a:endParaRPr lang="en-US"/>
        </a:p>
      </dgm:t>
    </dgm:pt>
    <dgm:pt modelId="{715F74E7-91CE-41E2-AD69-41BE43C07916}" type="sibTrans" cxnId="{70249B32-4961-41C4-99F0-357E4ADE8DEA}">
      <dgm:prSet/>
      <dgm:spPr/>
      <dgm:t>
        <a:bodyPr/>
        <a:lstStyle/>
        <a:p>
          <a:endParaRPr lang="en-US"/>
        </a:p>
      </dgm:t>
    </dgm:pt>
    <dgm:pt modelId="{7F1D09B1-62FF-442B-89DD-CCEB8AA90226}">
      <dgm:prSet/>
      <dgm:spPr/>
      <dgm:t>
        <a:bodyPr/>
        <a:lstStyle/>
        <a:p>
          <a:r>
            <a:rPr lang="en-US"/>
            <a:t>Need to touch every layer to add new features</a:t>
          </a:r>
        </a:p>
      </dgm:t>
    </dgm:pt>
    <dgm:pt modelId="{E13E42F7-4A5A-406C-8E32-4C3467C1D2B4}" type="parTrans" cxnId="{3E37945B-99A4-41B0-8186-4842FE122452}">
      <dgm:prSet/>
      <dgm:spPr/>
      <dgm:t>
        <a:bodyPr/>
        <a:lstStyle/>
        <a:p>
          <a:endParaRPr lang="en-US"/>
        </a:p>
      </dgm:t>
    </dgm:pt>
    <dgm:pt modelId="{6D957BC1-8D59-49C5-8CFE-99DAEB3EA150}" type="sibTrans" cxnId="{3E37945B-99A4-41B0-8186-4842FE122452}">
      <dgm:prSet/>
      <dgm:spPr/>
      <dgm:t>
        <a:bodyPr/>
        <a:lstStyle/>
        <a:p>
          <a:endParaRPr lang="en-US"/>
        </a:p>
      </dgm:t>
    </dgm:pt>
    <dgm:pt modelId="{CF69BD2F-AEE4-4793-BB43-B829A1FB92B9}">
      <dgm:prSet/>
      <dgm:spPr/>
      <dgm:t>
        <a:bodyPr/>
        <a:lstStyle/>
        <a:p>
          <a:r>
            <a:rPr lang="en-US"/>
            <a:t>Business logic resides on the server-side</a:t>
          </a:r>
        </a:p>
      </dgm:t>
    </dgm:pt>
    <dgm:pt modelId="{E3D5791C-60A7-47E5-8169-46DE95005871}" type="parTrans" cxnId="{4C071BFE-F00D-4EAB-84BA-9167B3C43961}">
      <dgm:prSet/>
      <dgm:spPr/>
      <dgm:t>
        <a:bodyPr/>
        <a:lstStyle/>
        <a:p>
          <a:endParaRPr lang="en-US"/>
        </a:p>
      </dgm:t>
    </dgm:pt>
    <dgm:pt modelId="{BC54E241-CCF2-4734-9F6E-5BABF6D2B0EE}" type="sibTrans" cxnId="{4C071BFE-F00D-4EAB-84BA-9167B3C43961}">
      <dgm:prSet/>
      <dgm:spPr/>
      <dgm:t>
        <a:bodyPr/>
        <a:lstStyle/>
        <a:p>
          <a:endParaRPr lang="en-US"/>
        </a:p>
      </dgm:t>
    </dgm:pt>
    <dgm:pt modelId="{7A568E9C-B955-41D7-B856-5D7A913B6513}" type="pres">
      <dgm:prSet presAssocID="{E3EC5445-898B-4C26-8C78-134197028AC6}" presName="linear" presStyleCnt="0">
        <dgm:presLayoutVars>
          <dgm:animLvl val="lvl"/>
          <dgm:resizeHandles val="exact"/>
        </dgm:presLayoutVars>
      </dgm:prSet>
      <dgm:spPr/>
    </dgm:pt>
    <dgm:pt modelId="{1B342969-1E8F-4B7C-805F-BC10B49A9EA7}" type="pres">
      <dgm:prSet presAssocID="{207B9311-6507-4079-A5F9-2B489C23B8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46C7BF-8C77-408D-8B8E-7B71C1F36F65}" type="pres">
      <dgm:prSet presAssocID="{ECB8474F-B179-4333-A057-BA2262C9A996}" presName="spacer" presStyleCnt="0"/>
      <dgm:spPr/>
    </dgm:pt>
    <dgm:pt modelId="{90E8158C-655A-4250-B952-E2F9E210068D}" type="pres">
      <dgm:prSet presAssocID="{4374CA5E-2565-4786-9679-E909AD4040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CC7CD3-0AAA-4515-82CF-F9F42086FD76}" type="pres">
      <dgm:prSet presAssocID="{715F74E7-91CE-41E2-AD69-41BE43C07916}" presName="spacer" presStyleCnt="0"/>
      <dgm:spPr/>
    </dgm:pt>
    <dgm:pt modelId="{976CCA97-FFA8-456F-878B-80DB3B90575C}" type="pres">
      <dgm:prSet presAssocID="{7F1D09B1-62FF-442B-89DD-CCEB8AA902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D5128D-4F28-49E7-B24B-D5AC7115D395}" type="pres">
      <dgm:prSet presAssocID="{6D957BC1-8D59-49C5-8CFE-99DAEB3EA150}" presName="spacer" presStyleCnt="0"/>
      <dgm:spPr/>
    </dgm:pt>
    <dgm:pt modelId="{B1C4ECBD-C8FD-4C54-8790-75DD9BFFB83C}" type="pres">
      <dgm:prSet presAssocID="{CF69BD2F-AEE4-4793-BB43-B829A1FB92B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641726-C17C-4D38-9079-263B3CDD627E}" type="presOf" srcId="{CF69BD2F-AEE4-4793-BB43-B829A1FB92B9}" destId="{B1C4ECBD-C8FD-4C54-8790-75DD9BFFB83C}" srcOrd="0" destOrd="0" presId="urn:microsoft.com/office/officeart/2005/8/layout/vList2"/>
    <dgm:cxn modelId="{70249B32-4961-41C4-99F0-357E4ADE8DEA}" srcId="{E3EC5445-898B-4C26-8C78-134197028AC6}" destId="{4374CA5E-2565-4786-9679-E909AD404031}" srcOrd="1" destOrd="0" parTransId="{CDE5793F-C7C2-4FED-9FCD-643AE5986FCE}" sibTransId="{715F74E7-91CE-41E2-AD69-41BE43C07916}"/>
    <dgm:cxn modelId="{421EB634-E280-4A6B-B281-94541DEAB237}" type="presOf" srcId="{7F1D09B1-62FF-442B-89DD-CCEB8AA90226}" destId="{976CCA97-FFA8-456F-878B-80DB3B90575C}" srcOrd="0" destOrd="0" presId="urn:microsoft.com/office/officeart/2005/8/layout/vList2"/>
    <dgm:cxn modelId="{3E37945B-99A4-41B0-8186-4842FE122452}" srcId="{E3EC5445-898B-4C26-8C78-134197028AC6}" destId="{7F1D09B1-62FF-442B-89DD-CCEB8AA90226}" srcOrd="2" destOrd="0" parTransId="{E13E42F7-4A5A-406C-8E32-4C3467C1D2B4}" sibTransId="{6D957BC1-8D59-49C5-8CFE-99DAEB3EA150}"/>
    <dgm:cxn modelId="{B1913E6A-0409-4A38-A298-16F0A3967D5A}" srcId="{E3EC5445-898B-4C26-8C78-134197028AC6}" destId="{207B9311-6507-4079-A5F9-2B489C23B8DC}" srcOrd="0" destOrd="0" parTransId="{1172D5CF-31E4-4529-8261-3D683CF43167}" sibTransId="{ECB8474F-B179-4333-A057-BA2262C9A996}"/>
    <dgm:cxn modelId="{8AC0AFC1-806F-4486-8E78-34CD2DF32DB3}" type="presOf" srcId="{4374CA5E-2565-4786-9679-E909AD404031}" destId="{90E8158C-655A-4250-B952-E2F9E210068D}" srcOrd="0" destOrd="0" presId="urn:microsoft.com/office/officeart/2005/8/layout/vList2"/>
    <dgm:cxn modelId="{445B5DD7-C15E-4F81-A2EC-FD067103F2D5}" type="presOf" srcId="{207B9311-6507-4079-A5F9-2B489C23B8DC}" destId="{1B342969-1E8F-4B7C-805F-BC10B49A9EA7}" srcOrd="0" destOrd="0" presId="urn:microsoft.com/office/officeart/2005/8/layout/vList2"/>
    <dgm:cxn modelId="{48E00BD8-E7FE-415C-BFD7-6AA68DFB6CCE}" type="presOf" srcId="{E3EC5445-898B-4C26-8C78-134197028AC6}" destId="{7A568E9C-B955-41D7-B856-5D7A913B6513}" srcOrd="0" destOrd="0" presId="urn:microsoft.com/office/officeart/2005/8/layout/vList2"/>
    <dgm:cxn modelId="{4C071BFE-F00D-4EAB-84BA-9167B3C43961}" srcId="{E3EC5445-898B-4C26-8C78-134197028AC6}" destId="{CF69BD2F-AEE4-4793-BB43-B829A1FB92B9}" srcOrd="3" destOrd="0" parTransId="{E3D5791C-60A7-47E5-8169-46DE95005871}" sibTransId="{BC54E241-CCF2-4734-9F6E-5BABF6D2B0EE}"/>
    <dgm:cxn modelId="{A3296A57-D644-4B87-B13A-A3A2DB0460FF}" type="presParOf" srcId="{7A568E9C-B955-41D7-B856-5D7A913B6513}" destId="{1B342969-1E8F-4B7C-805F-BC10B49A9EA7}" srcOrd="0" destOrd="0" presId="urn:microsoft.com/office/officeart/2005/8/layout/vList2"/>
    <dgm:cxn modelId="{1C2E5D02-6DBF-4B61-80AD-3C8E4E8A8A77}" type="presParOf" srcId="{7A568E9C-B955-41D7-B856-5D7A913B6513}" destId="{AF46C7BF-8C77-408D-8B8E-7B71C1F36F65}" srcOrd="1" destOrd="0" presId="urn:microsoft.com/office/officeart/2005/8/layout/vList2"/>
    <dgm:cxn modelId="{ACFB1992-1FAF-4F99-98C7-5EFB9D2E3B54}" type="presParOf" srcId="{7A568E9C-B955-41D7-B856-5D7A913B6513}" destId="{90E8158C-655A-4250-B952-E2F9E210068D}" srcOrd="2" destOrd="0" presId="urn:microsoft.com/office/officeart/2005/8/layout/vList2"/>
    <dgm:cxn modelId="{23CAE240-09F8-4B4B-858F-BEDED3F81057}" type="presParOf" srcId="{7A568E9C-B955-41D7-B856-5D7A913B6513}" destId="{E8CC7CD3-0AAA-4515-82CF-F9F42086FD76}" srcOrd="3" destOrd="0" presId="urn:microsoft.com/office/officeart/2005/8/layout/vList2"/>
    <dgm:cxn modelId="{21198AE2-A483-4197-89B9-FD0325DC0B4C}" type="presParOf" srcId="{7A568E9C-B955-41D7-B856-5D7A913B6513}" destId="{976CCA97-FFA8-456F-878B-80DB3B90575C}" srcOrd="4" destOrd="0" presId="urn:microsoft.com/office/officeart/2005/8/layout/vList2"/>
    <dgm:cxn modelId="{B44D7B73-1A2C-4941-B9FC-F0348CF57984}" type="presParOf" srcId="{7A568E9C-B955-41D7-B856-5D7A913B6513}" destId="{49D5128D-4F28-49E7-B24B-D5AC7115D395}" srcOrd="5" destOrd="0" presId="urn:microsoft.com/office/officeart/2005/8/layout/vList2"/>
    <dgm:cxn modelId="{7E05B0AE-E841-4791-A060-E1632E4E8866}" type="presParOf" srcId="{7A568E9C-B955-41D7-B856-5D7A913B6513}" destId="{B1C4ECBD-C8FD-4C54-8790-75DD9BFFB8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80DB74-30DC-414E-97BC-3BE372E544FB}" type="doc">
      <dgm:prSet loTypeId="urn:microsoft.com/office/officeart/2005/8/layout/vList2" loCatId="list" qsTypeId="urn:microsoft.com/office/officeart/2005/8/quickstyle/simple3" qsCatId="simple" csTypeId="urn:microsoft.com/office/officeart/2005/8/colors/accent2_5" csCatId="accent2"/>
      <dgm:spPr/>
      <dgm:t>
        <a:bodyPr/>
        <a:lstStyle/>
        <a:p>
          <a:endParaRPr lang="en-US"/>
        </a:p>
      </dgm:t>
    </dgm:pt>
    <dgm:pt modelId="{EDE2AADB-6461-4567-AA0F-43E1F3B75A81}">
      <dgm:prSet/>
      <dgm:spPr/>
      <dgm:t>
        <a:bodyPr/>
        <a:lstStyle/>
        <a:p>
          <a:r>
            <a:rPr lang="en-US"/>
            <a:t>Client devices run a thick client application</a:t>
          </a:r>
        </a:p>
      </dgm:t>
    </dgm:pt>
    <dgm:pt modelId="{6A530BE5-4B07-4D6E-A289-BE31A34D45A6}" type="parTrans" cxnId="{0AD4AFFA-376C-4CB2-A4A0-42431EA1B6C7}">
      <dgm:prSet/>
      <dgm:spPr/>
      <dgm:t>
        <a:bodyPr/>
        <a:lstStyle/>
        <a:p>
          <a:endParaRPr lang="en-US"/>
        </a:p>
      </dgm:t>
    </dgm:pt>
    <dgm:pt modelId="{EDFB45F1-A81D-45AA-A0C2-68EE3B58AC3A}" type="sibTrans" cxnId="{0AD4AFFA-376C-4CB2-A4A0-42431EA1B6C7}">
      <dgm:prSet/>
      <dgm:spPr/>
      <dgm:t>
        <a:bodyPr/>
        <a:lstStyle/>
        <a:p>
          <a:endParaRPr lang="en-US"/>
        </a:p>
      </dgm:t>
    </dgm:pt>
    <dgm:pt modelId="{A4CA74F1-2717-4F9F-817E-04F7460D34D5}">
      <dgm:prSet/>
      <dgm:spPr/>
      <dgm:t>
        <a:bodyPr/>
        <a:lstStyle/>
        <a:p>
          <a:r>
            <a:rPr lang="en-US"/>
            <a:t>UI application contain all of the orchestration logic</a:t>
          </a:r>
        </a:p>
      </dgm:t>
    </dgm:pt>
    <dgm:pt modelId="{8240B638-9AFF-485B-A5BD-5420DF7F1988}" type="parTrans" cxnId="{79EED786-16D3-482C-A4FE-0D7F146B513B}">
      <dgm:prSet/>
      <dgm:spPr/>
      <dgm:t>
        <a:bodyPr/>
        <a:lstStyle/>
        <a:p>
          <a:endParaRPr lang="en-US"/>
        </a:p>
      </dgm:t>
    </dgm:pt>
    <dgm:pt modelId="{99D02BAA-F7D2-4F2B-812A-0FE06CF8F207}" type="sibTrans" cxnId="{79EED786-16D3-482C-A4FE-0D7F146B513B}">
      <dgm:prSet/>
      <dgm:spPr/>
      <dgm:t>
        <a:bodyPr/>
        <a:lstStyle/>
        <a:p>
          <a:endParaRPr lang="en-US"/>
        </a:p>
      </dgm:t>
    </dgm:pt>
    <dgm:pt modelId="{6B4944A0-4F9C-4A14-9E46-DF1046B4D5DC}">
      <dgm:prSet/>
      <dgm:spPr/>
      <dgm:t>
        <a:bodyPr/>
        <a:lstStyle/>
        <a:p>
          <a:r>
            <a:rPr lang="en-US"/>
            <a:t>UI talk directly to a range of cloud-enabled services</a:t>
          </a:r>
        </a:p>
      </dgm:t>
    </dgm:pt>
    <dgm:pt modelId="{7DE3124E-3F67-4B37-BBF8-B0E2F5770BE8}" type="parTrans" cxnId="{BA5E3B4F-2D0E-411E-99CA-B318DC9BFE54}">
      <dgm:prSet/>
      <dgm:spPr/>
      <dgm:t>
        <a:bodyPr/>
        <a:lstStyle/>
        <a:p>
          <a:endParaRPr lang="en-US"/>
        </a:p>
      </dgm:t>
    </dgm:pt>
    <dgm:pt modelId="{3392A54E-C65C-480A-9FF1-137430EC0DB9}" type="sibTrans" cxnId="{BA5E3B4F-2D0E-411E-99CA-B318DC9BFE54}">
      <dgm:prSet/>
      <dgm:spPr/>
      <dgm:t>
        <a:bodyPr/>
        <a:lstStyle/>
        <a:p>
          <a:endParaRPr lang="en-US"/>
        </a:p>
      </dgm:t>
    </dgm:pt>
    <dgm:pt modelId="{05D1B26F-B2B1-40E2-862C-1AA3AE8F51B5}">
      <dgm:prSet/>
      <dgm:spPr/>
      <dgm:t>
        <a:bodyPr/>
        <a:lstStyle/>
        <a:p>
          <a:r>
            <a:rPr lang="en-US" dirty="0"/>
            <a:t>Micro-services perform authentication, storage, notification </a:t>
          </a:r>
          <a:r>
            <a:rPr lang="en-US" dirty="0" err="1"/>
            <a:t>ect</a:t>
          </a:r>
          <a:endParaRPr lang="en-US" dirty="0"/>
        </a:p>
      </dgm:t>
    </dgm:pt>
    <dgm:pt modelId="{91F8B006-AF50-4FB8-B8DB-CBB9B075B675}" type="parTrans" cxnId="{726A655D-C975-4CD7-BB8A-9AC249FE4442}">
      <dgm:prSet/>
      <dgm:spPr/>
      <dgm:t>
        <a:bodyPr/>
        <a:lstStyle/>
        <a:p>
          <a:endParaRPr lang="en-US"/>
        </a:p>
      </dgm:t>
    </dgm:pt>
    <dgm:pt modelId="{088AF2E0-0367-4B14-BB16-E974C62FC44D}" type="sibTrans" cxnId="{726A655D-C975-4CD7-BB8A-9AC249FE4442}">
      <dgm:prSet/>
      <dgm:spPr/>
      <dgm:t>
        <a:bodyPr/>
        <a:lstStyle/>
        <a:p>
          <a:endParaRPr lang="en-US"/>
        </a:p>
      </dgm:t>
    </dgm:pt>
    <dgm:pt modelId="{527E25EF-9BCC-4ADD-BB44-4027F4CAE49B}" type="pres">
      <dgm:prSet presAssocID="{5F80DB74-30DC-414E-97BC-3BE372E544FB}" presName="linear" presStyleCnt="0">
        <dgm:presLayoutVars>
          <dgm:animLvl val="lvl"/>
          <dgm:resizeHandles val="exact"/>
        </dgm:presLayoutVars>
      </dgm:prSet>
      <dgm:spPr/>
    </dgm:pt>
    <dgm:pt modelId="{A55CDC73-DF71-438A-A2D1-6653CD20FE9A}" type="pres">
      <dgm:prSet presAssocID="{EDE2AADB-6461-4567-AA0F-43E1F3B75A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DFA4BE-93E4-4599-921D-08A3A737BCB2}" type="pres">
      <dgm:prSet presAssocID="{EDFB45F1-A81D-45AA-A0C2-68EE3B58AC3A}" presName="spacer" presStyleCnt="0"/>
      <dgm:spPr/>
    </dgm:pt>
    <dgm:pt modelId="{915B72B8-EDAA-4F87-B3D3-A32E8FF32690}" type="pres">
      <dgm:prSet presAssocID="{A4CA74F1-2717-4F9F-817E-04F7460D34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F4C6442-9BD8-4265-A938-328ED7B6C7C1}" type="pres">
      <dgm:prSet presAssocID="{99D02BAA-F7D2-4F2B-812A-0FE06CF8F207}" presName="spacer" presStyleCnt="0"/>
      <dgm:spPr/>
    </dgm:pt>
    <dgm:pt modelId="{C9CFE519-7C00-446D-A36F-0E69B9AD1ADC}" type="pres">
      <dgm:prSet presAssocID="{6B4944A0-4F9C-4A14-9E46-DF1046B4D5D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6BE1066-9D51-45E2-A082-4766F8454881}" type="pres">
      <dgm:prSet presAssocID="{3392A54E-C65C-480A-9FF1-137430EC0DB9}" presName="spacer" presStyleCnt="0"/>
      <dgm:spPr/>
    </dgm:pt>
    <dgm:pt modelId="{9A800E82-FF86-4AFA-8734-9B6F21AE275E}" type="pres">
      <dgm:prSet presAssocID="{05D1B26F-B2B1-40E2-862C-1AA3AE8F51B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C37410-A09A-4434-9DE8-0AA43FE3FDA1}" type="presOf" srcId="{05D1B26F-B2B1-40E2-862C-1AA3AE8F51B5}" destId="{9A800E82-FF86-4AFA-8734-9B6F21AE275E}" srcOrd="0" destOrd="0" presId="urn:microsoft.com/office/officeart/2005/8/layout/vList2"/>
    <dgm:cxn modelId="{8F414129-F61F-425B-88C3-AF407E5B8B27}" type="presOf" srcId="{A4CA74F1-2717-4F9F-817E-04F7460D34D5}" destId="{915B72B8-EDAA-4F87-B3D3-A32E8FF32690}" srcOrd="0" destOrd="0" presId="urn:microsoft.com/office/officeart/2005/8/layout/vList2"/>
    <dgm:cxn modelId="{DEF8C93F-6CDB-4182-8832-4E245FDB9849}" type="presOf" srcId="{5F80DB74-30DC-414E-97BC-3BE372E544FB}" destId="{527E25EF-9BCC-4ADD-BB44-4027F4CAE49B}" srcOrd="0" destOrd="0" presId="urn:microsoft.com/office/officeart/2005/8/layout/vList2"/>
    <dgm:cxn modelId="{726A655D-C975-4CD7-BB8A-9AC249FE4442}" srcId="{5F80DB74-30DC-414E-97BC-3BE372E544FB}" destId="{05D1B26F-B2B1-40E2-862C-1AA3AE8F51B5}" srcOrd="3" destOrd="0" parTransId="{91F8B006-AF50-4FB8-B8DB-CBB9B075B675}" sibTransId="{088AF2E0-0367-4B14-BB16-E974C62FC44D}"/>
    <dgm:cxn modelId="{A6963062-0658-43C9-9323-3E83BDA6904A}" type="presOf" srcId="{6B4944A0-4F9C-4A14-9E46-DF1046B4D5DC}" destId="{C9CFE519-7C00-446D-A36F-0E69B9AD1ADC}" srcOrd="0" destOrd="0" presId="urn:microsoft.com/office/officeart/2005/8/layout/vList2"/>
    <dgm:cxn modelId="{BA5E3B4F-2D0E-411E-99CA-B318DC9BFE54}" srcId="{5F80DB74-30DC-414E-97BC-3BE372E544FB}" destId="{6B4944A0-4F9C-4A14-9E46-DF1046B4D5DC}" srcOrd="2" destOrd="0" parTransId="{7DE3124E-3F67-4B37-BBF8-B0E2F5770BE8}" sibTransId="{3392A54E-C65C-480A-9FF1-137430EC0DB9}"/>
    <dgm:cxn modelId="{79EED786-16D3-482C-A4FE-0D7F146B513B}" srcId="{5F80DB74-30DC-414E-97BC-3BE372E544FB}" destId="{A4CA74F1-2717-4F9F-817E-04F7460D34D5}" srcOrd="1" destOrd="0" parTransId="{8240B638-9AFF-485B-A5BD-5420DF7F1988}" sibTransId="{99D02BAA-F7D2-4F2B-812A-0FE06CF8F207}"/>
    <dgm:cxn modelId="{1BCAD1EE-F974-4CDE-B5F3-F727298635CE}" type="presOf" srcId="{EDE2AADB-6461-4567-AA0F-43E1F3B75A81}" destId="{A55CDC73-DF71-438A-A2D1-6653CD20FE9A}" srcOrd="0" destOrd="0" presId="urn:microsoft.com/office/officeart/2005/8/layout/vList2"/>
    <dgm:cxn modelId="{0AD4AFFA-376C-4CB2-A4A0-42431EA1B6C7}" srcId="{5F80DB74-30DC-414E-97BC-3BE372E544FB}" destId="{EDE2AADB-6461-4567-AA0F-43E1F3B75A81}" srcOrd="0" destOrd="0" parTransId="{6A530BE5-4B07-4D6E-A289-BE31A34D45A6}" sibTransId="{EDFB45F1-A81D-45AA-A0C2-68EE3B58AC3A}"/>
    <dgm:cxn modelId="{F027138F-BBB7-47DC-89FB-6FCFFAD116D9}" type="presParOf" srcId="{527E25EF-9BCC-4ADD-BB44-4027F4CAE49B}" destId="{A55CDC73-DF71-438A-A2D1-6653CD20FE9A}" srcOrd="0" destOrd="0" presId="urn:microsoft.com/office/officeart/2005/8/layout/vList2"/>
    <dgm:cxn modelId="{79C998AA-D349-4404-B422-F87D2E1AB3B0}" type="presParOf" srcId="{527E25EF-9BCC-4ADD-BB44-4027F4CAE49B}" destId="{0EDFA4BE-93E4-4599-921D-08A3A737BCB2}" srcOrd="1" destOrd="0" presId="urn:microsoft.com/office/officeart/2005/8/layout/vList2"/>
    <dgm:cxn modelId="{3FFD083D-6958-42F8-8C52-47DED4E62F47}" type="presParOf" srcId="{527E25EF-9BCC-4ADD-BB44-4027F4CAE49B}" destId="{915B72B8-EDAA-4F87-B3D3-A32E8FF32690}" srcOrd="2" destOrd="0" presId="urn:microsoft.com/office/officeart/2005/8/layout/vList2"/>
    <dgm:cxn modelId="{9F62D7F1-6924-480B-9C13-C0A91DC5BB59}" type="presParOf" srcId="{527E25EF-9BCC-4ADD-BB44-4027F4CAE49B}" destId="{4F4C6442-9BD8-4265-A938-328ED7B6C7C1}" srcOrd="3" destOrd="0" presId="urn:microsoft.com/office/officeart/2005/8/layout/vList2"/>
    <dgm:cxn modelId="{BFE53149-6271-4FE3-9E92-CE525A4BFACF}" type="presParOf" srcId="{527E25EF-9BCC-4ADD-BB44-4027F4CAE49B}" destId="{C9CFE519-7C00-446D-A36F-0E69B9AD1ADC}" srcOrd="4" destOrd="0" presId="urn:microsoft.com/office/officeart/2005/8/layout/vList2"/>
    <dgm:cxn modelId="{DEE8446D-3EAD-48FA-A8FE-ABE7A2B110DB}" type="presParOf" srcId="{527E25EF-9BCC-4ADD-BB44-4027F4CAE49B}" destId="{56BE1066-9D51-45E2-A082-4766F8454881}" srcOrd="5" destOrd="0" presId="urn:microsoft.com/office/officeart/2005/8/layout/vList2"/>
    <dgm:cxn modelId="{D1A19AB8-3CFF-45BF-83D7-BC7017B72288}" type="presParOf" srcId="{527E25EF-9BCC-4ADD-BB44-4027F4CAE49B}" destId="{9A800E82-FF86-4AFA-8734-9B6F21AE27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1F0D68-02DB-4694-81B2-18AB0BFC422B}" type="doc">
      <dgm:prSet loTypeId="urn:microsoft.com/office/officeart/2008/layout/LinedList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BFC4B53-60F6-4E47-8D64-9E466985C913}">
      <dgm:prSet/>
      <dgm:spPr/>
      <dgm:t>
        <a:bodyPr/>
        <a:lstStyle/>
        <a:p>
          <a:r>
            <a:rPr lang="en-US" b="1" dirty="0">
              <a:latin typeface="Century Gothic" panose="020B0502020202020204" pitchFamily="34" charset="0"/>
            </a:rPr>
            <a:t>No more managing servers</a:t>
          </a:r>
        </a:p>
      </dgm:t>
    </dgm:pt>
    <dgm:pt modelId="{6A4045A5-21D8-4557-B5FD-589027C0FF83}" type="parTrans" cxnId="{3E160917-B3E5-4F62-8E89-99AB285B757A}">
      <dgm:prSet/>
      <dgm:spPr/>
      <dgm:t>
        <a:bodyPr/>
        <a:lstStyle/>
        <a:p>
          <a:endParaRPr lang="en-US"/>
        </a:p>
      </dgm:t>
    </dgm:pt>
    <dgm:pt modelId="{7CD41E1B-A67F-435C-A1FD-34AA0BDD227B}" type="sibTrans" cxnId="{3E160917-B3E5-4F62-8E89-99AB285B757A}">
      <dgm:prSet/>
      <dgm:spPr/>
      <dgm:t>
        <a:bodyPr/>
        <a:lstStyle/>
        <a:p>
          <a:endParaRPr lang="en-US"/>
        </a:p>
      </dgm:t>
    </dgm:pt>
    <dgm:pt modelId="{44BD61E6-BF6C-484F-AF66-D838184AB362}">
      <dgm:prSet/>
      <dgm:spPr/>
      <dgm:t>
        <a:bodyPr/>
        <a:lstStyle/>
        <a:p>
          <a:r>
            <a:rPr lang="en-AU" b="1" baseline="0" dirty="0"/>
            <a:t>Focus on what really matters</a:t>
          </a:r>
          <a:endParaRPr lang="en-US" b="1" dirty="0"/>
        </a:p>
      </dgm:t>
    </dgm:pt>
    <dgm:pt modelId="{BF16E48A-C097-412B-B58F-53DE60377E27}" type="parTrans" cxnId="{2D2B3DA3-EB47-44F3-A070-BFDC6CF63961}">
      <dgm:prSet/>
      <dgm:spPr/>
      <dgm:t>
        <a:bodyPr/>
        <a:lstStyle/>
        <a:p>
          <a:endParaRPr lang="en-US"/>
        </a:p>
      </dgm:t>
    </dgm:pt>
    <dgm:pt modelId="{93D8FAC1-9D6D-4364-9372-452999D48D53}" type="sibTrans" cxnId="{2D2B3DA3-EB47-44F3-A070-BFDC6CF63961}">
      <dgm:prSet/>
      <dgm:spPr/>
      <dgm:t>
        <a:bodyPr/>
        <a:lstStyle/>
        <a:p>
          <a:endParaRPr lang="en-US"/>
        </a:p>
      </dgm:t>
    </dgm:pt>
    <dgm:pt modelId="{AF0C44CE-730A-4537-B9F3-38D8168EB33B}">
      <dgm:prSet/>
      <dgm:spPr/>
      <dgm:t>
        <a:bodyPr/>
        <a:lstStyle/>
        <a:p>
          <a:r>
            <a:rPr lang="en-AU" b="1" baseline="0" dirty="0">
              <a:latin typeface="Century Gothic" panose="020B0502020202020204" pitchFamily="34" charset="0"/>
            </a:rPr>
            <a:t>Automatic Scale</a:t>
          </a:r>
          <a:endParaRPr lang="en-US" b="1" dirty="0">
            <a:latin typeface="Century Gothic" panose="020B0502020202020204" pitchFamily="34" charset="0"/>
          </a:endParaRPr>
        </a:p>
      </dgm:t>
    </dgm:pt>
    <dgm:pt modelId="{062842F5-F391-4092-996C-22F4241ED8E1}" type="parTrans" cxnId="{050E3AD2-AE94-4DA9-A2E8-39164D13031B}">
      <dgm:prSet/>
      <dgm:spPr/>
      <dgm:t>
        <a:bodyPr/>
        <a:lstStyle/>
        <a:p>
          <a:endParaRPr lang="en-US"/>
        </a:p>
      </dgm:t>
    </dgm:pt>
    <dgm:pt modelId="{2E01E05F-8ADF-4230-9A5A-368284FE0DEA}" type="sibTrans" cxnId="{050E3AD2-AE94-4DA9-A2E8-39164D13031B}">
      <dgm:prSet/>
      <dgm:spPr/>
      <dgm:t>
        <a:bodyPr/>
        <a:lstStyle/>
        <a:p>
          <a:endParaRPr lang="en-US"/>
        </a:p>
      </dgm:t>
    </dgm:pt>
    <dgm:pt modelId="{8B079D53-9425-42A9-8F86-2D6402C1460A}">
      <dgm:prSet/>
      <dgm:spPr/>
      <dgm:t>
        <a:bodyPr/>
        <a:lstStyle/>
        <a:p>
          <a:r>
            <a:rPr lang="en-AU" b="1" baseline="0" dirty="0">
              <a:latin typeface="Century Gothic" panose="020B0502020202020204" pitchFamily="34" charset="0"/>
            </a:rPr>
            <a:t>Cost-effectiveness</a:t>
          </a:r>
          <a:endParaRPr lang="en-US" b="1" dirty="0">
            <a:latin typeface="Century Gothic" panose="020B0502020202020204" pitchFamily="34" charset="0"/>
          </a:endParaRPr>
        </a:p>
      </dgm:t>
    </dgm:pt>
    <dgm:pt modelId="{4E5F50F8-E8D4-4A97-B820-0EC2B72004BB}" type="parTrans" cxnId="{9EA32682-0E82-4E5B-8AD2-14FC4DE84FB5}">
      <dgm:prSet/>
      <dgm:spPr/>
      <dgm:t>
        <a:bodyPr/>
        <a:lstStyle/>
        <a:p>
          <a:endParaRPr lang="en-US"/>
        </a:p>
      </dgm:t>
    </dgm:pt>
    <dgm:pt modelId="{AFED824E-DC2C-44D9-BEFC-F2008369CBB6}" type="sibTrans" cxnId="{9EA32682-0E82-4E5B-8AD2-14FC4DE84FB5}">
      <dgm:prSet/>
      <dgm:spPr/>
      <dgm:t>
        <a:bodyPr/>
        <a:lstStyle/>
        <a:p>
          <a:endParaRPr lang="en-US"/>
        </a:p>
      </dgm:t>
    </dgm:pt>
    <dgm:pt modelId="{A595E012-1A22-4F2D-A1DE-13C013D954E8}">
      <dgm:prSet/>
      <dgm:spPr/>
      <dgm:t>
        <a:bodyPr/>
        <a:lstStyle/>
        <a:p>
          <a:r>
            <a:rPr lang="en-AU" b="1" baseline="0" dirty="0"/>
            <a:t>Rapid Prototyping</a:t>
          </a:r>
          <a:endParaRPr lang="en-US" b="1" dirty="0"/>
        </a:p>
      </dgm:t>
    </dgm:pt>
    <dgm:pt modelId="{C51B46B3-AD80-41A7-A86B-0B9A98935CB7}" type="parTrans" cxnId="{55D5B70A-D0C6-4B62-B885-058FB0516F26}">
      <dgm:prSet/>
      <dgm:spPr/>
      <dgm:t>
        <a:bodyPr/>
        <a:lstStyle/>
        <a:p>
          <a:endParaRPr lang="en-US"/>
        </a:p>
      </dgm:t>
    </dgm:pt>
    <dgm:pt modelId="{EC8D00A2-111E-41AF-96FA-C95A25EE1F2C}" type="sibTrans" cxnId="{55D5B70A-D0C6-4B62-B885-058FB0516F26}">
      <dgm:prSet/>
      <dgm:spPr/>
      <dgm:t>
        <a:bodyPr/>
        <a:lstStyle/>
        <a:p>
          <a:endParaRPr lang="en-US"/>
        </a:p>
      </dgm:t>
    </dgm:pt>
    <dgm:pt modelId="{74855583-F8CD-4939-89CD-3923E04CCF58}">
      <dgm:prSet/>
      <dgm:spPr/>
      <dgm:t>
        <a:bodyPr/>
        <a:lstStyle/>
        <a:p>
          <a:r>
            <a:rPr lang="en-US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Avoid using Infrastructure as a Service (IaaS)</a:t>
          </a:r>
        </a:p>
      </dgm:t>
    </dgm:pt>
    <dgm:pt modelId="{FFC390E5-773D-4D0B-8C63-80F636551EAA}" type="parTrans" cxnId="{E6574DC3-E885-45FF-8008-A99BA7B0199F}">
      <dgm:prSet/>
      <dgm:spPr/>
      <dgm:t>
        <a:bodyPr/>
        <a:lstStyle/>
        <a:p>
          <a:endParaRPr lang="en-US"/>
        </a:p>
      </dgm:t>
    </dgm:pt>
    <dgm:pt modelId="{6ECD04A6-796B-45C5-8E24-FFF11CC75A00}" type="sibTrans" cxnId="{E6574DC3-E885-45FF-8008-A99BA7B0199F}">
      <dgm:prSet/>
      <dgm:spPr/>
      <dgm:t>
        <a:bodyPr/>
        <a:lstStyle/>
        <a:p>
          <a:endParaRPr lang="en-US"/>
        </a:p>
      </dgm:t>
    </dgm:pt>
    <dgm:pt modelId="{84995905-C4C0-4AB1-9E12-F8322DDC2CEE}">
      <dgm:prSet/>
      <dgm:spPr/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rPr>
            <a:t>Prefer Platform or Function as a Service</a:t>
          </a:r>
        </a:p>
      </dgm:t>
    </dgm:pt>
    <dgm:pt modelId="{4103D46D-E3FE-4FBD-8691-A143BE28C6C9}" type="parTrans" cxnId="{93B7EAE9-DF56-4569-83DE-AFE826AF4BC3}">
      <dgm:prSet/>
      <dgm:spPr/>
      <dgm:t>
        <a:bodyPr/>
        <a:lstStyle/>
        <a:p>
          <a:endParaRPr lang="en-US"/>
        </a:p>
      </dgm:t>
    </dgm:pt>
    <dgm:pt modelId="{3538C1C1-B7C6-4878-B38B-4186E1BE6ECF}" type="sibTrans" cxnId="{93B7EAE9-DF56-4569-83DE-AFE826AF4BC3}">
      <dgm:prSet/>
      <dgm:spPr/>
      <dgm:t>
        <a:bodyPr/>
        <a:lstStyle/>
        <a:p>
          <a:endParaRPr lang="en-US"/>
        </a:p>
      </dgm:t>
    </dgm:pt>
    <dgm:pt modelId="{577AE339-E777-4785-BAD7-76D2AF4AF691}">
      <dgm:prSet custT="1"/>
      <dgm:spPr/>
      <dgm:t>
        <a:bodyPr/>
        <a:lstStyle/>
        <a:p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spending time writing Infrastructure Code</a:t>
          </a:r>
        </a:p>
      </dgm:t>
    </dgm:pt>
    <dgm:pt modelId="{BEC4B313-59FE-46A7-9BBC-092E7D9B856F}" type="parTrans" cxnId="{A1412480-6F17-46AB-83D1-2707D19031EE}">
      <dgm:prSet/>
      <dgm:spPr/>
      <dgm:t>
        <a:bodyPr/>
        <a:lstStyle/>
        <a:p>
          <a:endParaRPr lang="en-US"/>
        </a:p>
      </dgm:t>
    </dgm:pt>
    <dgm:pt modelId="{2736FB33-B906-4A63-953D-F68E7A4D19FE}" type="sibTrans" cxnId="{A1412480-6F17-46AB-83D1-2707D19031EE}">
      <dgm:prSet/>
      <dgm:spPr/>
      <dgm:t>
        <a:bodyPr/>
        <a:lstStyle/>
        <a:p>
          <a:endParaRPr lang="en-US"/>
        </a:p>
      </dgm:t>
    </dgm:pt>
    <dgm:pt modelId="{19E09A0F-3E09-45E0-BD31-6DEF6E74747E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Only write the code that is specific to your business domain</a:t>
          </a:r>
        </a:p>
      </dgm:t>
    </dgm:pt>
    <dgm:pt modelId="{E9CEBEC4-C4C2-4CD4-84D0-5C6CA01DA391}" type="parTrans" cxnId="{B223815C-13FE-448C-A706-88502F53BC9B}">
      <dgm:prSet/>
      <dgm:spPr/>
      <dgm:t>
        <a:bodyPr/>
        <a:lstStyle/>
        <a:p>
          <a:endParaRPr lang="en-US"/>
        </a:p>
      </dgm:t>
    </dgm:pt>
    <dgm:pt modelId="{ECD74407-64B7-4FD0-92CF-6C9F208D5A45}" type="sibTrans" cxnId="{B223815C-13FE-448C-A706-88502F53BC9B}">
      <dgm:prSet/>
      <dgm:spPr/>
      <dgm:t>
        <a:bodyPr/>
        <a:lstStyle/>
        <a:p>
          <a:endParaRPr lang="en-US"/>
        </a:p>
      </dgm:t>
    </dgm:pt>
    <dgm:pt modelId="{CA655A03-7B11-4954-87F7-5D0898C30BFB}">
      <dgm:prSet custT="1"/>
      <dgm:spPr/>
      <dgm:t>
        <a:bodyPr/>
        <a:lstStyle/>
        <a:p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the need to implement scale out yourself</a:t>
          </a:r>
        </a:p>
      </dgm:t>
    </dgm:pt>
    <dgm:pt modelId="{5F85B346-0518-4863-B31E-906FBC7511DB}" type="parTrans" cxnId="{C47FDD47-117A-4846-BDB2-8ACBA8C97853}">
      <dgm:prSet/>
      <dgm:spPr/>
      <dgm:t>
        <a:bodyPr/>
        <a:lstStyle/>
        <a:p>
          <a:endParaRPr lang="en-US"/>
        </a:p>
      </dgm:t>
    </dgm:pt>
    <dgm:pt modelId="{86420765-43EF-40EF-97DE-46E410FAD5AE}" type="sibTrans" cxnId="{C47FDD47-117A-4846-BDB2-8ACBA8C97853}">
      <dgm:prSet/>
      <dgm:spPr/>
      <dgm:t>
        <a:bodyPr/>
        <a:lstStyle/>
        <a:p>
          <a:endParaRPr lang="en-US"/>
        </a:p>
      </dgm:t>
    </dgm:pt>
    <dgm:pt modelId="{3A818DD0-8A40-45EC-84D6-6F00DD6DABDA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Additional capacity is automatically provisioned for you</a:t>
          </a:r>
        </a:p>
      </dgm:t>
    </dgm:pt>
    <dgm:pt modelId="{ED8BC7F7-B306-4076-877B-7C169580249A}" type="parTrans" cxnId="{1B865F41-EB1A-444D-A7DB-95F9754416A4}">
      <dgm:prSet/>
      <dgm:spPr/>
      <dgm:t>
        <a:bodyPr/>
        <a:lstStyle/>
        <a:p>
          <a:endParaRPr lang="en-US"/>
        </a:p>
      </dgm:t>
    </dgm:pt>
    <dgm:pt modelId="{85EC09D0-915F-486F-A7A9-5CF7F58ECC84}" type="sibTrans" cxnId="{1B865F41-EB1A-444D-A7DB-95F9754416A4}">
      <dgm:prSet/>
      <dgm:spPr/>
      <dgm:t>
        <a:bodyPr/>
        <a:lstStyle/>
        <a:p>
          <a:endParaRPr lang="en-US"/>
        </a:p>
      </dgm:t>
    </dgm:pt>
    <dgm:pt modelId="{B6134276-5BE9-412A-A584-F5813FCB6B64}">
      <dgm:prSet custT="1"/>
      <dgm:spPr/>
      <dgm:t>
        <a:bodyPr/>
        <a:lstStyle/>
        <a:p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paying monthly fees for under-utilized servers</a:t>
          </a:r>
        </a:p>
      </dgm:t>
    </dgm:pt>
    <dgm:pt modelId="{28E818C5-763E-4572-9506-1B29E9F4E90A}" type="parTrans" cxnId="{BC353ED3-206A-4333-8FCE-B33C624E3294}">
      <dgm:prSet/>
      <dgm:spPr/>
      <dgm:t>
        <a:bodyPr/>
        <a:lstStyle/>
        <a:p>
          <a:endParaRPr lang="en-US"/>
        </a:p>
      </dgm:t>
    </dgm:pt>
    <dgm:pt modelId="{42627A33-2679-4113-B5AB-1647C645B6D7}" type="sibTrans" cxnId="{BC353ED3-206A-4333-8FCE-B33C624E3294}">
      <dgm:prSet/>
      <dgm:spPr/>
      <dgm:t>
        <a:bodyPr/>
        <a:lstStyle/>
        <a:p>
          <a:endParaRPr lang="en-US"/>
        </a:p>
      </dgm:t>
    </dgm:pt>
    <dgm:pt modelId="{B8F2DF69-64D1-4E1B-B786-C190F56DF6AB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Pay only for what you use – minimal cost during prototyping</a:t>
          </a:r>
        </a:p>
      </dgm:t>
    </dgm:pt>
    <dgm:pt modelId="{B22D2C96-D71F-4C20-A2C8-44400C241F86}" type="parTrans" cxnId="{6E47A4ED-A53D-4391-93F6-5159BB9CE8F3}">
      <dgm:prSet/>
      <dgm:spPr/>
      <dgm:t>
        <a:bodyPr/>
        <a:lstStyle/>
        <a:p>
          <a:endParaRPr lang="en-US"/>
        </a:p>
      </dgm:t>
    </dgm:pt>
    <dgm:pt modelId="{B2A5BF0C-6DC3-4264-AB1B-FB5E949D8CA4}" type="sibTrans" cxnId="{6E47A4ED-A53D-4391-93F6-5159BB9CE8F3}">
      <dgm:prSet/>
      <dgm:spPr/>
      <dgm:t>
        <a:bodyPr/>
        <a:lstStyle/>
        <a:p>
          <a:endParaRPr lang="en-US"/>
        </a:p>
      </dgm:t>
    </dgm:pt>
    <dgm:pt modelId="{0A24AA0A-9C54-413D-8355-706602DC69F9}">
      <dgm:prSet custT="1"/>
      <dgm:spPr/>
      <dgm:t>
        <a:bodyPr/>
        <a:lstStyle/>
        <a:p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slow starts and get quickly to proof of concept</a:t>
          </a:r>
        </a:p>
      </dgm:t>
    </dgm:pt>
    <dgm:pt modelId="{95F36F99-9472-48D7-81A5-C63AF50558E9}" type="parTrans" cxnId="{07F7105E-395B-447C-84AB-B3D62C48CAF7}">
      <dgm:prSet/>
      <dgm:spPr/>
      <dgm:t>
        <a:bodyPr/>
        <a:lstStyle/>
        <a:p>
          <a:endParaRPr lang="en-US"/>
        </a:p>
      </dgm:t>
    </dgm:pt>
    <dgm:pt modelId="{68D05647-EDA0-4D1F-BE53-DEFCA92EE539}" type="sibTrans" cxnId="{07F7105E-395B-447C-84AB-B3D62C48CAF7}">
      <dgm:prSet/>
      <dgm:spPr/>
      <dgm:t>
        <a:bodyPr/>
        <a:lstStyle/>
        <a:p>
          <a:endParaRPr lang="en-US"/>
        </a:p>
      </dgm:t>
    </dgm:pt>
    <dgm:pt modelId="{A29A93BB-C0C3-405B-8567-4A152BCD8786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Create a low cost prototype you don’t need to throw away</a:t>
          </a:r>
        </a:p>
      </dgm:t>
    </dgm:pt>
    <dgm:pt modelId="{7E7671B3-40A9-4638-AF32-AE73C1F4C51E}" type="parTrans" cxnId="{CBF43571-7930-457D-8CB9-9F0889C219B7}">
      <dgm:prSet/>
      <dgm:spPr/>
      <dgm:t>
        <a:bodyPr/>
        <a:lstStyle/>
        <a:p>
          <a:endParaRPr lang="en-US"/>
        </a:p>
      </dgm:t>
    </dgm:pt>
    <dgm:pt modelId="{63161AD6-53B9-4F9D-A864-C6EA80A5E08E}" type="sibTrans" cxnId="{CBF43571-7930-457D-8CB9-9F0889C219B7}">
      <dgm:prSet/>
      <dgm:spPr/>
      <dgm:t>
        <a:bodyPr/>
        <a:lstStyle/>
        <a:p>
          <a:endParaRPr lang="en-US"/>
        </a:p>
      </dgm:t>
    </dgm:pt>
    <dgm:pt modelId="{BB8AAC0B-0BC1-4DEA-88BB-9EC7C734E398}" type="pres">
      <dgm:prSet presAssocID="{791F0D68-02DB-4694-81B2-18AB0BFC422B}" presName="vert0" presStyleCnt="0">
        <dgm:presLayoutVars>
          <dgm:dir/>
          <dgm:animOne val="branch"/>
          <dgm:animLvl val="lvl"/>
        </dgm:presLayoutVars>
      </dgm:prSet>
      <dgm:spPr/>
    </dgm:pt>
    <dgm:pt modelId="{B6979E32-9F68-4B79-ACA0-E30999C8FD55}" type="pres">
      <dgm:prSet presAssocID="{1BFC4B53-60F6-4E47-8D64-9E466985C913}" presName="thickLine" presStyleLbl="alignNode1" presStyleIdx="0" presStyleCnt="5"/>
      <dgm:spPr/>
    </dgm:pt>
    <dgm:pt modelId="{E16B33F1-8330-4E4A-AA11-E0F5945F732B}" type="pres">
      <dgm:prSet presAssocID="{1BFC4B53-60F6-4E47-8D64-9E466985C913}" presName="horz1" presStyleCnt="0"/>
      <dgm:spPr/>
    </dgm:pt>
    <dgm:pt modelId="{4DC5E4AC-FBBC-4541-9C08-1830086AE967}" type="pres">
      <dgm:prSet presAssocID="{1BFC4B53-60F6-4E47-8D64-9E466985C913}" presName="tx1" presStyleLbl="revTx" presStyleIdx="0" presStyleCnt="15"/>
      <dgm:spPr/>
    </dgm:pt>
    <dgm:pt modelId="{AF015550-36A1-4F85-B69D-ADCBEB752D8F}" type="pres">
      <dgm:prSet presAssocID="{1BFC4B53-60F6-4E47-8D64-9E466985C913}" presName="vert1" presStyleCnt="0"/>
      <dgm:spPr/>
    </dgm:pt>
    <dgm:pt modelId="{B8C82759-C0DA-4BD5-B133-95F1AC2232A9}" type="pres">
      <dgm:prSet presAssocID="{74855583-F8CD-4939-89CD-3923E04CCF58}" presName="vertSpace2a" presStyleCnt="0"/>
      <dgm:spPr/>
    </dgm:pt>
    <dgm:pt modelId="{AA643A52-5058-4D23-BA15-CA714419A268}" type="pres">
      <dgm:prSet presAssocID="{74855583-F8CD-4939-89CD-3923E04CCF58}" presName="horz2" presStyleCnt="0"/>
      <dgm:spPr/>
    </dgm:pt>
    <dgm:pt modelId="{6AC9BFF8-A5D9-4657-80AF-C2965066B6DF}" type="pres">
      <dgm:prSet presAssocID="{74855583-F8CD-4939-89CD-3923E04CCF58}" presName="horzSpace2" presStyleCnt="0"/>
      <dgm:spPr/>
    </dgm:pt>
    <dgm:pt modelId="{B1059854-2679-489C-9203-93B096DE546D}" type="pres">
      <dgm:prSet presAssocID="{74855583-F8CD-4939-89CD-3923E04CCF58}" presName="tx2" presStyleLbl="revTx" presStyleIdx="1" presStyleCnt="15"/>
      <dgm:spPr/>
    </dgm:pt>
    <dgm:pt modelId="{41E246B0-39B0-4D6B-AA01-3C661A0F84E8}" type="pres">
      <dgm:prSet presAssocID="{74855583-F8CD-4939-89CD-3923E04CCF58}" presName="vert2" presStyleCnt="0"/>
      <dgm:spPr/>
    </dgm:pt>
    <dgm:pt modelId="{4E8E61DA-BF73-4F26-A364-D2BCBD69E825}" type="pres">
      <dgm:prSet presAssocID="{74855583-F8CD-4939-89CD-3923E04CCF58}" presName="thinLine2b" presStyleLbl="callout" presStyleIdx="0" presStyleCnt="10"/>
      <dgm:spPr/>
    </dgm:pt>
    <dgm:pt modelId="{5A8F2934-0ED3-4EE7-B929-B4FCCE221E71}" type="pres">
      <dgm:prSet presAssocID="{74855583-F8CD-4939-89CD-3923E04CCF58}" presName="vertSpace2b" presStyleCnt="0"/>
      <dgm:spPr/>
    </dgm:pt>
    <dgm:pt modelId="{4AD78D7E-26CA-416B-9446-33AE15BC7034}" type="pres">
      <dgm:prSet presAssocID="{84995905-C4C0-4AB1-9E12-F8322DDC2CEE}" presName="horz2" presStyleCnt="0"/>
      <dgm:spPr/>
    </dgm:pt>
    <dgm:pt modelId="{7E97A275-DD76-469D-8828-E4E872C7EFA2}" type="pres">
      <dgm:prSet presAssocID="{84995905-C4C0-4AB1-9E12-F8322DDC2CEE}" presName="horzSpace2" presStyleCnt="0"/>
      <dgm:spPr/>
    </dgm:pt>
    <dgm:pt modelId="{986FB16A-5344-41C0-9F7F-F4AA04D25C17}" type="pres">
      <dgm:prSet presAssocID="{84995905-C4C0-4AB1-9E12-F8322DDC2CEE}" presName="tx2" presStyleLbl="revTx" presStyleIdx="2" presStyleCnt="15"/>
      <dgm:spPr/>
    </dgm:pt>
    <dgm:pt modelId="{72355ADC-20E4-44C0-9F95-4003F10F424F}" type="pres">
      <dgm:prSet presAssocID="{84995905-C4C0-4AB1-9E12-F8322DDC2CEE}" presName="vert2" presStyleCnt="0"/>
      <dgm:spPr/>
    </dgm:pt>
    <dgm:pt modelId="{D4C23448-54FB-453D-9E72-1F4AC2A8E33B}" type="pres">
      <dgm:prSet presAssocID="{84995905-C4C0-4AB1-9E12-F8322DDC2CEE}" presName="thinLine2b" presStyleLbl="callout" presStyleIdx="1" presStyleCnt="10"/>
      <dgm:spPr/>
    </dgm:pt>
    <dgm:pt modelId="{99ECA16E-5461-49C2-AD75-30AC1E26F06E}" type="pres">
      <dgm:prSet presAssocID="{84995905-C4C0-4AB1-9E12-F8322DDC2CEE}" presName="vertSpace2b" presStyleCnt="0"/>
      <dgm:spPr/>
    </dgm:pt>
    <dgm:pt modelId="{E39E07B2-A0FC-45F9-B310-66E830AC443B}" type="pres">
      <dgm:prSet presAssocID="{44BD61E6-BF6C-484F-AF66-D838184AB362}" presName="thickLine" presStyleLbl="alignNode1" presStyleIdx="1" presStyleCnt="5"/>
      <dgm:spPr/>
    </dgm:pt>
    <dgm:pt modelId="{AD30462C-C91C-43E7-BE33-07BC0F0D366A}" type="pres">
      <dgm:prSet presAssocID="{44BD61E6-BF6C-484F-AF66-D838184AB362}" presName="horz1" presStyleCnt="0"/>
      <dgm:spPr/>
    </dgm:pt>
    <dgm:pt modelId="{3E21CD84-51A4-473B-B416-A0E7457C1B30}" type="pres">
      <dgm:prSet presAssocID="{44BD61E6-BF6C-484F-AF66-D838184AB362}" presName="tx1" presStyleLbl="revTx" presStyleIdx="3" presStyleCnt="15"/>
      <dgm:spPr/>
    </dgm:pt>
    <dgm:pt modelId="{BF11D515-3E55-40F1-8A7F-DE60671FD409}" type="pres">
      <dgm:prSet presAssocID="{44BD61E6-BF6C-484F-AF66-D838184AB362}" presName="vert1" presStyleCnt="0"/>
      <dgm:spPr/>
    </dgm:pt>
    <dgm:pt modelId="{EB3459EF-C780-487C-BC33-AA9FA94B1186}" type="pres">
      <dgm:prSet presAssocID="{577AE339-E777-4785-BAD7-76D2AF4AF691}" presName="vertSpace2a" presStyleCnt="0"/>
      <dgm:spPr/>
    </dgm:pt>
    <dgm:pt modelId="{164694BA-0EB6-496F-B41C-470FFAA39681}" type="pres">
      <dgm:prSet presAssocID="{577AE339-E777-4785-BAD7-76D2AF4AF691}" presName="horz2" presStyleCnt="0"/>
      <dgm:spPr/>
    </dgm:pt>
    <dgm:pt modelId="{6ABD396B-9853-4F94-A0C7-9FA2088F6E56}" type="pres">
      <dgm:prSet presAssocID="{577AE339-E777-4785-BAD7-76D2AF4AF691}" presName="horzSpace2" presStyleCnt="0"/>
      <dgm:spPr/>
    </dgm:pt>
    <dgm:pt modelId="{6BAD27FA-53A6-4536-80EB-6699D55026F9}" type="pres">
      <dgm:prSet presAssocID="{577AE339-E777-4785-BAD7-76D2AF4AF691}" presName="tx2" presStyleLbl="revTx" presStyleIdx="4" presStyleCnt="15"/>
      <dgm:spPr/>
    </dgm:pt>
    <dgm:pt modelId="{16B26DA6-562F-4939-937A-9920E44A10EA}" type="pres">
      <dgm:prSet presAssocID="{577AE339-E777-4785-BAD7-76D2AF4AF691}" presName="vert2" presStyleCnt="0"/>
      <dgm:spPr/>
    </dgm:pt>
    <dgm:pt modelId="{7B905340-6D45-4642-9262-2424B19BAF3A}" type="pres">
      <dgm:prSet presAssocID="{577AE339-E777-4785-BAD7-76D2AF4AF691}" presName="thinLine2b" presStyleLbl="callout" presStyleIdx="2" presStyleCnt="10"/>
      <dgm:spPr/>
    </dgm:pt>
    <dgm:pt modelId="{FF7A5CE7-F097-448B-AD16-A961FAB9282D}" type="pres">
      <dgm:prSet presAssocID="{577AE339-E777-4785-BAD7-76D2AF4AF691}" presName="vertSpace2b" presStyleCnt="0"/>
      <dgm:spPr/>
    </dgm:pt>
    <dgm:pt modelId="{27EFF9D9-D7EC-4124-A767-F6578D091FD4}" type="pres">
      <dgm:prSet presAssocID="{19E09A0F-3E09-45E0-BD31-6DEF6E74747E}" presName="horz2" presStyleCnt="0"/>
      <dgm:spPr/>
    </dgm:pt>
    <dgm:pt modelId="{1E895A4A-AAB5-4533-A5E1-142823F0E9FF}" type="pres">
      <dgm:prSet presAssocID="{19E09A0F-3E09-45E0-BD31-6DEF6E74747E}" presName="horzSpace2" presStyleCnt="0"/>
      <dgm:spPr/>
    </dgm:pt>
    <dgm:pt modelId="{13E91D64-6AE4-418C-8C3F-0C94D45A6605}" type="pres">
      <dgm:prSet presAssocID="{19E09A0F-3E09-45E0-BD31-6DEF6E74747E}" presName="tx2" presStyleLbl="revTx" presStyleIdx="5" presStyleCnt="15"/>
      <dgm:spPr/>
    </dgm:pt>
    <dgm:pt modelId="{DCFBE154-67C2-4D1C-A8C2-874C4C147B54}" type="pres">
      <dgm:prSet presAssocID="{19E09A0F-3E09-45E0-BD31-6DEF6E74747E}" presName="vert2" presStyleCnt="0"/>
      <dgm:spPr/>
    </dgm:pt>
    <dgm:pt modelId="{D2A3A293-7F7E-4015-AF2E-EAB3F44E13B4}" type="pres">
      <dgm:prSet presAssocID="{19E09A0F-3E09-45E0-BD31-6DEF6E74747E}" presName="thinLine2b" presStyleLbl="callout" presStyleIdx="3" presStyleCnt="10"/>
      <dgm:spPr/>
    </dgm:pt>
    <dgm:pt modelId="{C9870611-8A6A-43CC-9828-649A5E047C95}" type="pres">
      <dgm:prSet presAssocID="{19E09A0F-3E09-45E0-BD31-6DEF6E74747E}" presName="vertSpace2b" presStyleCnt="0"/>
      <dgm:spPr/>
    </dgm:pt>
    <dgm:pt modelId="{E30EB28E-CAFC-40F7-AF6E-199EB6D717F6}" type="pres">
      <dgm:prSet presAssocID="{AF0C44CE-730A-4537-B9F3-38D8168EB33B}" presName="thickLine" presStyleLbl="alignNode1" presStyleIdx="2" presStyleCnt="5"/>
      <dgm:spPr/>
    </dgm:pt>
    <dgm:pt modelId="{83262706-66F1-4D3E-B677-A5740B00C67F}" type="pres">
      <dgm:prSet presAssocID="{AF0C44CE-730A-4537-B9F3-38D8168EB33B}" presName="horz1" presStyleCnt="0"/>
      <dgm:spPr/>
    </dgm:pt>
    <dgm:pt modelId="{83A4A748-BC01-4CFD-995F-536BD0831E0B}" type="pres">
      <dgm:prSet presAssocID="{AF0C44CE-730A-4537-B9F3-38D8168EB33B}" presName="tx1" presStyleLbl="revTx" presStyleIdx="6" presStyleCnt="15"/>
      <dgm:spPr/>
    </dgm:pt>
    <dgm:pt modelId="{98D5ECFE-87FE-4B36-86F0-5CF6F96765A6}" type="pres">
      <dgm:prSet presAssocID="{AF0C44CE-730A-4537-B9F3-38D8168EB33B}" presName="vert1" presStyleCnt="0"/>
      <dgm:spPr/>
    </dgm:pt>
    <dgm:pt modelId="{F5E35EA6-A178-4457-9532-98625E05AB39}" type="pres">
      <dgm:prSet presAssocID="{CA655A03-7B11-4954-87F7-5D0898C30BFB}" presName="vertSpace2a" presStyleCnt="0"/>
      <dgm:spPr/>
    </dgm:pt>
    <dgm:pt modelId="{A795F8B4-BAAB-4707-93EA-00CB34510BC8}" type="pres">
      <dgm:prSet presAssocID="{CA655A03-7B11-4954-87F7-5D0898C30BFB}" presName="horz2" presStyleCnt="0"/>
      <dgm:spPr/>
    </dgm:pt>
    <dgm:pt modelId="{9F821043-969F-4F82-AC2E-138EBF6CD48A}" type="pres">
      <dgm:prSet presAssocID="{CA655A03-7B11-4954-87F7-5D0898C30BFB}" presName="horzSpace2" presStyleCnt="0"/>
      <dgm:spPr/>
    </dgm:pt>
    <dgm:pt modelId="{284A37F6-60B1-42BD-A79F-8FED76871292}" type="pres">
      <dgm:prSet presAssocID="{CA655A03-7B11-4954-87F7-5D0898C30BFB}" presName="tx2" presStyleLbl="revTx" presStyleIdx="7" presStyleCnt="15"/>
      <dgm:spPr/>
    </dgm:pt>
    <dgm:pt modelId="{9AF4762E-E293-446E-911D-B6B6986C5B47}" type="pres">
      <dgm:prSet presAssocID="{CA655A03-7B11-4954-87F7-5D0898C30BFB}" presName="vert2" presStyleCnt="0"/>
      <dgm:spPr/>
    </dgm:pt>
    <dgm:pt modelId="{BF2517E2-2F75-4E1C-95C3-ECF5FA67B24A}" type="pres">
      <dgm:prSet presAssocID="{CA655A03-7B11-4954-87F7-5D0898C30BFB}" presName="thinLine2b" presStyleLbl="callout" presStyleIdx="4" presStyleCnt="10"/>
      <dgm:spPr/>
    </dgm:pt>
    <dgm:pt modelId="{ED16BAC0-14A7-4A2F-BF71-2968FEE8808F}" type="pres">
      <dgm:prSet presAssocID="{CA655A03-7B11-4954-87F7-5D0898C30BFB}" presName="vertSpace2b" presStyleCnt="0"/>
      <dgm:spPr/>
    </dgm:pt>
    <dgm:pt modelId="{53077DFA-3924-46BA-B5BA-5F0C21A1C132}" type="pres">
      <dgm:prSet presAssocID="{3A818DD0-8A40-45EC-84D6-6F00DD6DABDA}" presName="horz2" presStyleCnt="0"/>
      <dgm:spPr/>
    </dgm:pt>
    <dgm:pt modelId="{E04C7D12-5DFB-4B85-A0C0-34C54DAECD4B}" type="pres">
      <dgm:prSet presAssocID="{3A818DD0-8A40-45EC-84D6-6F00DD6DABDA}" presName="horzSpace2" presStyleCnt="0"/>
      <dgm:spPr/>
    </dgm:pt>
    <dgm:pt modelId="{54F22049-86CC-4848-B5B9-42AF33A070C5}" type="pres">
      <dgm:prSet presAssocID="{3A818DD0-8A40-45EC-84D6-6F00DD6DABDA}" presName="tx2" presStyleLbl="revTx" presStyleIdx="8" presStyleCnt="15"/>
      <dgm:spPr/>
    </dgm:pt>
    <dgm:pt modelId="{3615207E-F4C2-4D2C-B0FA-630464602F14}" type="pres">
      <dgm:prSet presAssocID="{3A818DD0-8A40-45EC-84D6-6F00DD6DABDA}" presName="vert2" presStyleCnt="0"/>
      <dgm:spPr/>
    </dgm:pt>
    <dgm:pt modelId="{33E4D2C6-33E5-4BF9-AFB2-2E312F7704B5}" type="pres">
      <dgm:prSet presAssocID="{3A818DD0-8A40-45EC-84D6-6F00DD6DABDA}" presName="thinLine2b" presStyleLbl="callout" presStyleIdx="5" presStyleCnt="10"/>
      <dgm:spPr/>
    </dgm:pt>
    <dgm:pt modelId="{BA25A2EF-C39B-4839-A44C-AC7B6B3CA92C}" type="pres">
      <dgm:prSet presAssocID="{3A818DD0-8A40-45EC-84D6-6F00DD6DABDA}" presName="vertSpace2b" presStyleCnt="0"/>
      <dgm:spPr/>
    </dgm:pt>
    <dgm:pt modelId="{FB12DC1B-D939-428F-815E-ACF57960CF1D}" type="pres">
      <dgm:prSet presAssocID="{8B079D53-9425-42A9-8F86-2D6402C1460A}" presName="thickLine" presStyleLbl="alignNode1" presStyleIdx="3" presStyleCnt="5"/>
      <dgm:spPr/>
    </dgm:pt>
    <dgm:pt modelId="{08F4BE0B-7B23-4693-8779-9A3267546DC1}" type="pres">
      <dgm:prSet presAssocID="{8B079D53-9425-42A9-8F86-2D6402C1460A}" presName="horz1" presStyleCnt="0"/>
      <dgm:spPr/>
    </dgm:pt>
    <dgm:pt modelId="{1A6833C4-A475-4C05-A693-C5A61EE33B0E}" type="pres">
      <dgm:prSet presAssocID="{8B079D53-9425-42A9-8F86-2D6402C1460A}" presName="tx1" presStyleLbl="revTx" presStyleIdx="9" presStyleCnt="15"/>
      <dgm:spPr/>
    </dgm:pt>
    <dgm:pt modelId="{AAA0340C-2CCF-4C78-884C-BF2108006F64}" type="pres">
      <dgm:prSet presAssocID="{8B079D53-9425-42A9-8F86-2D6402C1460A}" presName="vert1" presStyleCnt="0"/>
      <dgm:spPr/>
    </dgm:pt>
    <dgm:pt modelId="{D2CD4838-183A-44D0-8FFD-6E353A336695}" type="pres">
      <dgm:prSet presAssocID="{B6134276-5BE9-412A-A584-F5813FCB6B64}" presName="vertSpace2a" presStyleCnt="0"/>
      <dgm:spPr/>
    </dgm:pt>
    <dgm:pt modelId="{6D32BD32-F4F3-4298-83CB-3E438B7C428E}" type="pres">
      <dgm:prSet presAssocID="{B6134276-5BE9-412A-A584-F5813FCB6B64}" presName="horz2" presStyleCnt="0"/>
      <dgm:spPr/>
    </dgm:pt>
    <dgm:pt modelId="{1A2140E6-DF1B-4EB6-B8A9-C2C4C9003E62}" type="pres">
      <dgm:prSet presAssocID="{B6134276-5BE9-412A-A584-F5813FCB6B64}" presName="horzSpace2" presStyleCnt="0"/>
      <dgm:spPr/>
    </dgm:pt>
    <dgm:pt modelId="{332901FD-FD8B-4895-8581-C5A62821D0D9}" type="pres">
      <dgm:prSet presAssocID="{B6134276-5BE9-412A-A584-F5813FCB6B64}" presName="tx2" presStyleLbl="revTx" presStyleIdx="10" presStyleCnt="15"/>
      <dgm:spPr/>
    </dgm:pt>
    <dgm:pt modelId="{9ABBC672-C44F-4C29-9E10-6475A7FE2129}" type="pres">
      <dgm:prSet presAssocID="{B6134276-5BE9-412A-A584-F5813FCB6B64}" presName="vert2" presStyleCnt="0"/>
      <dgm:spPr/>
    </dgm:pt>
    <dgm:pt modelId="{8C47A577-E1A4-4C43-B683-D2056D1CF462}" type="pres">
      <dgm:prSet presAssocID="{B6134276-5BE9-412A-A584-F5813FCB6B64}" presName="thinLine2b" presStyleLbl="callout" presStyleIdx="6" presStyleCnt="10"/>
      <dgm:spPr/>
    </dgm:pt>
    <dgm:pt modelId="{05A0648B-40F5-4F11-B468-E5464370ED3E}" type="pres">
      <dgm:prSet presAssocID="{B6134276-5BE9-412A-A584-F5813FCB6B64}" presName="vertSpace2b" presStyleCnt="0"/>
      <dgm:spPr/>
    </dgm:pt>
    <dgm:pt modelId="{A0BA76AE-C43C-4FBB-9A15-A11E1C6DFE66}" type="pres">
      <dgm:prSet presAssocID="{B8F2DF69-64D1-4E1B-B786-C190F56DF6AB}" presName="horz2" presStyleCnt="0"/>
      <dgm:spPr/>
    </dgm:pt>
    <dgm:pt modelId="{1365B9F6-E91A-4F49-9474-CE3EE5DE6345}" type="pres">
      <dgm:prSet presAssocID="{B8F2DF69-64D1-4E1B-B786-C190F56DF6AB}" presName="horzSpace2" presStyleCnt="0"/>
      <dgm:spPr/>
    </dgm:pt>
    <dgm:pt modelId="{6AD7380F-F141-467F-93DB-427FE627A5C4}" type="pres">
      <dgm:prSet presAssocID="{B8F2DF69-64D1-4E1B-B786-C190F56DF6AB}" presName="tx2" presStyleLbl="revTx" presStyleIdx="11" presStyleCnt="15"/>
      <dgm:spPr/>
    </dgm:pt>
    <dgm:pt modelId="{8DFF0178-55D0-41B9-9356-71F29C943498}" type="pres">
      <dgm:prSet presAssocID="{B8F2DF69-64D1-4E1B-B786-C190F56DF6AB}" presName="vert2" presStyleCnt="0"/>
      <dgm:spPr/>
    </dgm:pt>
    <dgm:pt modelId="{0CCEF1E6-7DAF-424D-840C-14B40EC366A9}" type="pres">
      <dgm:prSet presAssocID="{B8F2DF69-64D1-4E1B-B786-C190F56DF6AB}" presName="thinLine2b" presStyleLbl="callout" presStyleIdx="7" presStyleCnt="10"/>
      <dgm:spPr/>
    </dgm:pt>
    <dgm:pt modelId="{8801754F-7572-473E-8095-8EF3119A50DE}" type="pres">
      <dgm:prSet presAssocID="{B8F2DF69-64D1-4E1B-B786-C190F56DF6AB}" presName="vertSpace2b" presStyleCnt="0"/>
      <dgm:spPr/>
    </dgm:pt>
    <dgm:pt modelId="{190A9B69-623C-4AFA-BF2A-EF7BF2796ACB}" type="pres">
      <dgm:prSet presAssocID="{A595E012-1A22-4F2D-A1DE-13C013D954E8}" presName="thickLine" presStyleLbl="alignNode1" presStyleIdx="4" presStyleCnt="5"/>
      <dgm:spPr/>
    </dgm:pt>
    <dgm:pt modelId="{771203B0-4D46-45A6-B7D1-E89316DAC496}" type="pres">
      <dgm:prSet presAssocID="{A595E012-1A22-4F2D-A1DE-13C013D954E8}" presName="horz1" presStyleCnt="0"/>
      <dgm:spPr/>
    </dgm:pt>
    <dgm:pt modelId="{FF49DFD4-136A-42B5-91E7-E3A695F17099}" type="pres">
      <dgm:prSet presAssocID="{A595E012-1A22-4F2D-A1DE-13C013D954E8}" presName="tx1" presStyleLbl="revTx" presStyleIdx="12" presStyleCnt="15"/>
      <dgm:spPr/>
    </dgm:pt>
    <dgm:pt modelId="{293C850D-A134-42A5-BD4E-49A883BBF6F2}" type="pres">
      <dgm:prSet presAssocID="{A595E012-1A22-4F2D-A1DE-13C013D954E8}" presName="vert1" presStyleCnt="0"/>
      <dgm:spPr/>
    </dgm:pt>
    <dgm:pt modelId="{8FF180C3-1F91-4D28-945E-58324970DCF8}" type="pres">
      <dgm:prSet presAssocID="{0A24AA0A-9C54-413D-8355-706602DC69F9}" presName="vertSpace2a" presStyleCnt="0"/>
      <dgm:spPr/>
    </dgm:pt>
    <dgm:pt modelId="{201F44E7-2212-4C5C-9587-205A7F01B182}" type="pres">
      <dgm:prSet presAssocID="{0A24AA0A-9C54-413D-8355-706602DC69F9}" presName="horz2" presStyleCnt="0"/>
      <dgm:spPr/>
    </dgm:pt>
    <dgm:pt modelId="{BF65BD49-55BE-48D9-96EF-71A0C406AB20}" type="pres">
      <dgm:prSet presAssocID="{0A24AA0A-9C54-413D-8355-706602DC69F9}" presName="horzSpace2" presStyleCnt="0"/>
      <dgm:spPr/>
    </dgm:pt>
    <dgm:pt modelId="{7839A248-D3F9-4AA7-B4D1-234C76D98CB8}" type="pres">
      <dgm:prSet presAssocID="{0A24AA0A-9C54-413D-8355-706602DC69F9}" presName="tx2" presStyleLbl="revTx" presStyleIdx="13" presStyleCnt="15"/>
      <dgm:spPr/>
    </dgm:pt>
    <dgm:pt modelId="{1384F0FF-8B42-4207-BBF1-91269224F644}" type="pres">
      <dgm:prSet presAssocID="{0A24AA0A-9C54-413D-8355-706602DC69F9}" presName="vert2" presStyleCnt="0"/>
      <dgm:spPr/>
    </dgm:pt>
    <dgm:pt modelId="{255F415D-12F9-479B-BAAA-D5C46EFD3F25}" type="pres">
      <dgm:prSet presAssocID="{0A24AA0A-9C54-413D-8355-706602DC69F9}" presName="thinLine2b" presStyleLbl="callout" presStyleIdx="8" presStyleCnt="10"/>
      <dgm:spPr/>
    </dgm:pt>
    <dgm:pt modelId="{F9BC0CFB-0967-4395-890F-33B369D87940}" type="pres">
      <dgm:prSet presAssocID="{0A24AA0A-9C54-413D-8355-706602DC69F9}" presName="vertSpace2b" presStyleCnt="0"/>
      <dgm:spPr/>
    </dgm:pt>
    <dgm:pt modelId="{3B66C363-77FD-4C90-9058-A4D0CC882D06}" type="pres">
      <dgm:prSet presAssocID="{A29A93BB-C0C3-405B-8567-4A152BCD8786}" presName="horz2" presStyleCnt="0"/>
      <dgm:spPr/>
    </dgm:pt>
    <dgm:pt modelId="{A0998ADE-A5B6-4C79-A000-F1C9F3504F9E}" type="pres">
      <dgm:prSet presAssocID="{A29A93BB-C0C3-405B-8567-4A152BCD8786}" presName="horzSpace2" presStyleCnt="0"/>
      <dgm:spPr/>
    </dgm:pt>
    <dgm:pt modelId="{3F209634-C665-46C2-A322-DC91E5006CCB}" type="pres">
      <dgm:prSet presAssocID="{A29A93BB-C0C3-405B-8567-4A152BCD8786}" presName="tx2" presStyleLbl="revTx" presStyleIdx="14" presStyleCnt="15"/>
      <dgm:spPr/>
    </dgm:pt>
    <dgm:pt modelId="{271E5808-4A6D-4A56-B141-B66CA04B595F}" type="pres">
      <dgm:prSet presAssocID="{A29A93BB-C0C3-405B-8567-4A152BCD8786}" presName="vert2" presStyleCnt="0"/>
      <dgm:spPr/>
    </dgm:pt>
    <dgm:pt modelId="{067EE9B3-F5A2-4EC2-80EB-8738EE6D379B}" type="pres">
      <dgm:prSet presAssocID="{A29A93BB-C0C3-405B-8567-4A152BCD8786}" presName="thinLine2b" presStyleLbl="callout" presStyleIdx="9" presStyleCnt="10"/>
      <dgm:spPr/>
    </dgm:pt>
    <dgm:pt modelId="{1A4F2397-7D3B-4FEE-B329-329EE900143D}" type="pres">
      <dgm:prSet presAssocID="{A29A93BB-C0C3-405B-8567-4A152BCD8786}" presName="vertSpace2b" presStyleCnt="0"/>
      <dgm:spPr/>
    </dgm:pt>
  </dgm:ptLst>
  <dgm:cxnLst>
    <dgm:cxn modelId="{55D5B70A-D0C6-4B62-B885-058FB0516F26}" srcId="{791F0D68-02DB-4694-81B2-18AB0BFC422B}" destId="{A595E012-1A22-4F2D-A1DE-13C013D954E8}" srcOrd="4" destOrd="0" parTransId="{C51B46B3-AD80-41A7-A86B-0B9A98935CB7}" sibTransId="{EC8D00A2-111E-41AF-96FA-C95A25EE1F2C}"/>
    <dgm:cxn modelId="{6C25C210-691B-4D2B-9C3E-A036561339E1}" type="presOf" srcId="{3A818DD0-8A40-45EC-84D6-6F00DD6DABDA}" destId="{54F22049-86CC-4848-B5B9-42AF33A070C5}" srcOrd="0" destOrd="0" presId="urn:microsoft.com/office/officeart/2008/layout/LinedList"/>
    <dgm:cxn modelId="{3E160917-B3E5-4F62-8E89-99AB285B757A}" srcId="{791F0D68-02DB-4694-81B2-18AB0BFC422B}" destId="{1BFC4B53-60F6-4E47-8D64-9E466985C913}" srcOrd="0" destOrd="0" parTransId="{6A4045A5-21D8-4557-B5FD-589027C0FF83}" sibTransId="{7CD41E1B-A67F-435C-A1FD-34AA0BDD227B}"/>
    <dgm:cxn modelId="{E849FB20-4E97-4833-B1E9-A1D3A0EF5CA6}" type="presOf" srcId="{791F0D68-02DB-4694-81B2-18AB0BFC422B}" destId="{BB8AAC0B-0BC1-4DEA-88BB-9EC7C734E398}" srcOrd="0" destOrd="0" presId="urn:microsoft.com/office/officeart/2008/layout/LinedList"/>
    <dgm:cxn modelId="{C7611E2E-349F-47C8-A812-F6AC8879A24D}" type="presOf" srcId="{84995905-C4C0-4AB1-9E12-F8322DDC2CEE}" destId="{986FB16A-5344-41C0-9F7F-F4AA04D25C17}" srcOrd="0" destOrd="0" presId="urn:microsoft.com/office/officeart/2008/layout/LinedList"/>
    <dgm:cxn modelId="{9BBF0C30-77B5-4DE6-B17C-31ABF8E44328}" type="presOf" srcId="{0A24AA0A-9C54-413D-8355-706602DC69F9}" destId="{7839A248-D3F9-4AA7-B4D1-234C76D98CB8}" srcOrd="0" destOrd="0" presId="urn:microsoft.com/office/officeart/2008/layout/LinedList"/>
    <dgm:cxn modelId="{B223815C-13FE-448C-A706-88502F53BC9B}" srcId="{44BD61E6-BF6C-484F-AF66-D838184AB362}" destId="{19E09A0F-3E09-45E0-BD31-6DEF6E74747E}" srcOrd="1" destOrd="0" parTransId="{E9CEBEC4-C4C2-4CD4-84D0-5C6CA01DA391}" sibTransId="{ECD74407-64B7-4FD0-92CF-6C9F208D5A45}"/>
    <dgm:cxn modelId="{07F7105E-395B-447C-84AB-B3D62C48CAF7}" srcId="{A595E012-1A22-4F2D-A1DE-13C013D954E8}" destId="{0A24AA0A-9C54-413D-8355-706602DC69F9}" srcOrd="0" destOrd="0" parTransId="{95F36F99-9472-48D7-81A5-C63AF50558E9}" sibTransId="{68D05647-EDA0-4D1F-BE53-DEFCA92EE539}"/>
    <dgm:cxn modelId="{1B865F41-EB1A-444D-A7DB-95F9754416A4}" srcId="{AF0C44CE-730A-4537-B9F3-38D8168EB33B}" destId="{3A818DD0-8A40-45EC-84D6-6F00DD6DABDA}" srcOrd="1" destOrd="0" parTransId="{ED8BC7F7-B306-4076-877B-7C169580249A}" sibTransId="{85EC09D0-915F-486F-A7A9-5CF7F58ECC84}"/>
    <dgm:cxn modelId="{30C99961-15F7-4ED5-9EEE-015947165590}" type="presOf" srcId="{A29A93BB-C0C3-405B-8567-4A152BCD8786}" destId="{3F209634-C665-46C2-A322-DC91E5006CCB}" srcOrd="0" destOrd="0" presId="urn:microsoft.com/office/officeart/2008/layout/LinedList"/>
    <dgm:cxn modelId="{A8985E42-3F61-48CF-84BF-ECC56A7A1DFF}" type="presOf" srcId="{B8F2DF69-64D1-4E1B-B786-C190F56DF6AB}" destId="{6AD7380F-F141-467F-93DB-427FE627A5C4}" srcOrd="0" destOrd="0" presId="urn:microsoft.com/office/officeart/2008/layout/LinedList"/>
    <dgm:cxn modelId="{C47FDD47-117A-4846-BDB2-8ACBA8C97853}" srcId="{AF0C44CE-730A-4537-B9F3-38D8168EB33B}" destId="{CA655A03-7B11-4954-87F7-5D0898C30BFB}" srcOrd="0" destOrd="0" parTransId="{5F85B346-0518-4863-B31E-906FBC7511DB}" sibTransId="{86420765-43EF-40EF-97DE-46E410FAD5AE}"/>
    <dgm:cxn modelId="{A14B504A-FFA8-467A-8239-36CF3CD23635}" type="presOf" srcId="{44BD61E6-BF6C-484F-AF66-D838184AB362}" destId="{3E21CD84-51A4-473B-B416-A0E7457C1B30}" srcOrd="0" destOrd="0" presId="urn:microsoft.com/office/officeart/2008/layout/LinedList"/>
    <dgm:cxn modelId="{E35DFA6B-C828-4E48-93E5-37656A75B6E5}" type="presOf" srcId="{1BFC4B53-60F6-4E47-8D64-9E466985C913}" destId="{4DC5E4AC-FBBC-4541-9C08-1830086AE967}" srcOrd="0" destOrd="0" presId="urn:microsoft.com/office/officeart/2008/layout/LinedList"/>
    <dgm:cxn modelId="{CBF43571-7930-457D-8CB9-9F0889C219B7}" srcId="{A595E012-1A22-4F2D-A1DE-13C013D954E8}" destId="{A29A93BB-C0C3-405B-8567-4A152BCD8786}" srcOrd="1" destOrd="0" parTransId="{7E7671B3-40A9-4638-AF32-AE73C1F4C51E}" sibTransId="{63161AD6-53B9-4F9D-A864-C6EA80A5E08E}"/>
    <dgm:cxn modelId="{F4469A77-EACB-4D8E-B59A-B44C62F6E7C6}" type="presOf" srcId="{AF0C44CE-730A-4537-B9F3-38D8168EB33B}" destId="{83A4A748-BC01-4CFD-995F-536BD0831E0B}" srcOrd="0" destOrd="0" presId="urn:microsoft.com/office/officeart/2008/layout/LinedList"/>
    <dgm:cxn modelId="{0CEBEB5A-4210-4F6F-9096-8450A9D0F3F7}" type="presOf" srcId="{B6134276-5BE9-412A-A584-F5813FCB6B64}" destId="{332901FD-FD8B-4895-8581-C5A62821D0D9}" srcOrd="0" destOrd="0" presId="urn:microsoft.com/office/officeart/2008/layout/LinedList"/>
    <dgm:cxn modelId="{A1412480-6F17-46AB-83D1-2707D19031EE}" srcId="{44BD61E6-BF6C-484F-AF66-D838184AB362}" destId="{577AE339-E777-4785-BAD7-76D2AF4AF691}" srcOrd="0" destOrd="0" parTransId="{BEC4B313-59FE-46A7-9BBC-092E7D9B856F}" sibTransId="{2736FB33-B906-4A63-953D-F68E7A4D19FE}"/>
    <dgm:cxn modelId="{2089A181-9D3D-4F61-8DE3-A73D8AE87A97}" type="presOf" srcId="{74855583-F8CD-4939-89CD-3923E04CCF58}" destId="{B1059854-2679-489C-9203-93B096DE546D}" srcOrd="0" destOrd="0" presId="urn:microsoft.com/office/officeart/2008/layout/LinedList"/>
    <dgm:cxn modelId="{9EA32682-0E82-4E5B-8AD2-14FC4DE84FB5}" srcId="{791F0D68-02DB-4694-81B2-18AB0BFC422B}" destId="{8B079D53-9425-42A9-8F86-2D6402C1460A}" srcOrd="3" destOrd="0" parTransId="{4E5F50F8-E8D4-4A97-B820-0EC2B72004BB}" sibTransId="{AFED824E-DC2C-44D9-BEFC-F2008369CBB6}"/>
    <dgm:cxn modelId="{53C12D8B-8590-4052-8A8C-369CB7CEC9CC}" type="presOf" srcId="{577AE339-E777-4785-BAD7-76D2AF4AF691}" destId="{6BAD27FA-53A6-4536-80EB-6699D55026F9}" srcOrd="0" destOrd="0" presId="urn:microsoft.com/office/officeart/2008/layout/LinedList"/>
    <dgm:cxn modelId="{2D2B3DA3-EB47-44F3-A070-BFDC6CF63961}" srcId="{791F0D68-02DB-4694-81B2-18AB0BFC422B}" destId="{44BD61E6-BF6C-484F-AF66-D838184AB362}" srcOrd="1" destOrd="0" parTransId="{BF16E48A-C097-412B-B58F-53DE60377E27}" sibTransId="{93D8FAC1-9D6D-4364-9372-452999D48D53}"/>
    <dgm:cxn modelId="{E9C137B5-58C1-4A8B-9AA0-6C3AE357A40E}" type="presOf" srcId="{CA655A03-7B11-4954-87F7-5D0898C30BFB}" destId="{284A37F6-60B1-42BD-A79F-8FED76871292}" srcOrd="0" destOrd="0" presId="urn:microsoft.com/office/officeart/2008/layout/LinedList"/>
    <dgm:cxn modelId="{E6574DC3-E885-45FF-8008-A99BA7B0199F}" srcId="{1BFC4B53-60F6-4E47-8D64-9E466985C913}" destId="{74855583-F8CD-4939-89CD-3923E04CCF58}" srcOrd="0" destOrd="0" parTransId="{FFC390E5-773D-4D0B-8C63-80F636551EAA}" sibTransId="{6ECD04A6-796B-45C5-8E24-FFF11CC75A00}"/>
    <dgm:cxn modelId="{7F3DAAD1-69A7-4D17-90B6-39971CA82889}" type="presOf" srcId="{8B079D53-9425-42A9-8F86-2D6402C1460A}" destId="{1A6833C4-A475-4C05-A693-C5A61EE33B0E}" srcOrd="0" destOrd="0" presId="urn:microsoft.com/office/officeart/2008/layout/LinedList"/>
    <dgm:cxn modelId="{050E3AD2-AE94-4DA9-A2E8-39164D13031B}" srcId="{791F0D68-02DB-4694-81B2-18AB0BFC422B}" destId="{AF0C44CE-730A-4537-B9F3-38D8168EB33B}" srcOrd="2" destOrd="0" parTransId="{062842F5-F391-4092-996C-22F4241ED8E1}" sibTransId="{2E01E05F-8ADF-4230-9A5A-368284FE0DEA}"/>
    <dgm:cxn modelId="{BC353ED3-206A-4333-8FCE-B33C624E3294}" srcId="{8B079D53-9425-42A9-8F86-2D6402C1460A}" destId="{B6134276-5BE9-412A-A584-F5813FCB6B64}" srcOrd="0" destOrd="0" parTransId="{28E818C5-763E-4572-9506-1B29E9F4E90A}" sibTransId="{42627A33-2679-4113-B5AB-1647C645B6D7}"/>
    <dgm:cxn modelId="{969BB9D8-6E64-4803-A736-E3ED12307BE9}" type="presOf" srcId="{A595E012-1A22-4F2D-A1DE-13C013D954E8}" destId="{FF49DFD4-136A-42B5-91E7-E3A695F17099}" srcOrd="0" destOrd="0" presId="urn:microsoft.com/office/officeart/2008/layout/LinedList"/>
    <dgm:cxn modelId="{93B7EAE9-DF56-4569-83DE-AFE826AF4BC3}" srcId="{1BFC4B53-60F6-4E47-8D64-9E466985C913}" destId="{84995905-C4C0-4AB1-9E12-F8322DDC2CEE}" srcOrd="1" destOrd="0" parTransId="{4103D46D-E3FE-4FBD-8691-A143BE28C6C9}" sibTransId="{3538C1C1-B7C6-4878-B38B-4186E1BE6ECF}"/>
    <dgm:cxn modelId="{6E47A4ED-A53D-4391-93F6-5159BB9CE8F3}" srcId="{8B079D53-9425-42A9-8F86-2D6402C1460A}" destId="{B8F2DF69-64D1-4E1B-B786-C190F56DF6AB}" srcOrd="1" destOrd="0" parTransId="{B22D2C96-D71F-4C20-A2C8-44400C241F86}" sibTransId="{B2A5BF0C-6DC3-4264-AB1B-FB5E949D8CA4}"/>
    <dgm:cxn modelId="{9C2CC4F0-8501-4D80-9D6F-2196EDB7B2F9}" type="presOf" srcId="{19E09A0F-3E09-45E0-BD31-6DEF6E74747E}" destId="{13E91D64-6AE4-418C-8C3F-0C94D45A6605}" srcOrd="0" destOrd="0" presId="urn:microsoft.com/office/officeart/2008/layout/LinedList"/>
    <dgm:cxn modelId="{3D2E3550-98C2-438D-A6E5-F91DA152B264}" type="presParOf" srcId="{BB8AAC0B-0BC1-4DEA-88BB-9EC7C734E398}" destId="{B6979E32-9F68-4B79-ACA0-E30999C8FD55}" srcOrd="0" destOrd="0" presId="urn:microsoft.com/office/officeart/2008/layout/LinedList"/>
    <dgm:cxn modelId="{708B909F-EC23-41EF-AE36-BD63144DB3EE}" type="presParOf" srcId="{BB8AAC0B-0BC1-4DEA-88BB-9EC7C734E398}" destId="{E16B33F1-8330-4E4A-AA11-E0F5945F732B}" srcOrd="1" destOrd="0" presId="urn:microsoft.com/office/officeart/2008/layout/LinedList"/>
    <dgm:cxn modelId="{E3DDD53A-1409-4D2C-AB5B-F313D55DF4EE}" type="presParOf" srcId="{E16B33F1-8330-4E4A-AA11-E0F5945F732B}" destId="{4DC5E4AC-FBBC-4541-9C08-1830086AE967}" srcOrd="0" destOrd="0" presId="urn:microsoft.com/office/officeart/2008/layout/LinedList"/>
    <dgm:cxn modelId="{2924B8AB-5D3F-4145-83EB-0B1D92B87D08}" type="presParOf" srcId="{E16B33F1-8330-4E4A-AA11-E0F5945F732B}" destId="{AF015550-36A1-4F85-B69D-ADCBEB752D8F}" srcOrd="1" destOrd="0" presId="urn:microsoft.com/office/officeart/2008/layout/LinedList"/>
    <dgm:cxn modelId="{4D72B0B7-4C29-4672-881F-C7557E1714DC}" type="presParOf" srcId="{AF015550-36A1-4F85-B69D-ADCBEB752D8F}" destId="{B8C82759-C0DA-4BD5-B133-95F1AC2232A9}" srcOrd="0" destOrd="0" presId="urn:microsoft.com/office/officeart/2008/layout/LinedList"/>
    <dgm:cxn modelId="{D8509F28-C5EA-4F75-B355-DF5D1C5A0310}" type="presParOf" srcId="{AF015550-36A1-4F85-B69D-ADCBEB752D8F}" destId="{AA643A52-5058-4D23-BA15-CA714419A268}" srcOrd="1" destOrd="0" presId="urn:microsoft.com/office/officeart/2008/layout/LinedList"/>
    <dgm:cxn modelId="{60FC3939-144A-43EA-B39B-18860E1C1E28}" type="presParOf" srcId="{AA643A52-5058-4D23-BA15-CA714419A268}" destId="{6AC9BFF8-A5D9-4657-80AF-C2965066B6DF}" srcOrd="0" destOrd="0" presId="urn:microsoft.com/office/officeart/2008/layout/LinedList"/>
    <dgm:cxn modelId="{BA758C63-4B96-4E8F-B49B-044B63C7BE3E}" type="presParOf" srcId="{AA643A52-5058-4D23-BA15-CA714419A268}" destId="{B1059854-2679-489C-9203-93B096DE546D}" srcOrd="1" destOrd="0" presId="urn:microsoft.com/office/officeart/2008/layout/LinedList"/>
    <dgm:cxn modelId="{22823743-7F74-4B0C-BA36-847893D46289}" type="presParOf" srcId="{AA643A52-5058-4D23-BA15-CA714419A268}" destId="{41E246B0-39B0-4D6B-AA01-3C661A0F84E8}" srcOrd="2" destOrd="0" presId="urn:microsoft.com/office/officeart/2008/layout/LinedList"/>
    <dgm:cxn modelId="{5C1BF7DF-1C01-48FB-9465-FBC293E26480}" type="presParOf" srcId="{AF015550-36A1-4F85-B69D-ADCBEB752D8F}" destId="{4E8E61DA-BF73-4F26-A364-D2BCBD69E825}" srcOrd="2" destOrd="0" presId="urn:microsoft.com/office/officeart/2008/layout/LinedList"/>
    <dgm:cxn modelId="{0F489616-679B-4C68-A81B-D1B868A22A03}" type="presParOf" srcId="{AF015550-36A1-4F85-B69D-ADCBEB752D8F}" destId="{5A8F2934-0ED3-4EE7-B929-B4FCCE221E71}" srcOrd="3" destOrd="0" presId="urn:microsoft.com/office/officeart/2008/layout/LinedList"/>
    <dgm:cxn modelId="{697DF632-EE98-4A46-ABB2-F2948AF3465A}" type="presParOf" srcId="{AF015550-36A1-4F85-B69D-ADCBEB752D8F}" destId="{4AD78D7E-26CA-416B-9446-33AE15BC7034}" srcOrd="4" destOrd="0" presId="urn:microsoft.com/office/officeart/2008/layout/LinedList"/>
    <dgm:cxn modelId="{2927C644-5F7B-4234-AC01-E3F8D6347FCA}" type="presParOf" srcId="{4AD78D7E-26CA-416B-9446-33AE15BC7034}" destId="{7E97A275-DD76-469D-8828-E4E872C7EFA2}" srcOrd="0" destOrd="0" presId="urn:microsoft.com/office/officeart/2008/layout/LinedList"/>
    <dgm:cxn modelId="{A05D635C-6198-4AFC-97CD-D608F6DCB9C5}" type="presParOf" srcId="{4AD78D7E-26CA-416B-9446-33AE15BC7034}" destId="{986FB16A-5344-41C0-9F7F-F4AA04D25C17}" srcOrd="1" destOrd="0" presId="urn:microsoft.com/office/officeart/2008/layout/LinedList"/>
    <dgm:cxn modelId="{9DEAB53B-8269-4B27-A4B1-9B8640B6E412}" type="presParOf" srcId="{4AD78D7E-26CA-416B-9446-33AE15BC7034}" destId="{72355ADC-20E4-44C0-9F95-4003F10F424F}" srcOrd="2" destOrd="0" presId="urn:microsoft.com/office/officeart/2008/layout/LinedList"/>
    <dgm:cxn modelId="{6F436EB0-2147-4F6D-BB2B-59CD83122770}" type="presParOf" srcId="{AF015550-36A1-4F85-B69D-ADCBEB752D8F}" destId="{D4C23448-54FB-453D-9E72-1F4AC2A8E33B}" srcOrd="5" destOrd="0" presId="urn:microsoft.com/office/officeart/2008/layout/LinedList"/>
    <dgm:cxn modelId="{70A60FCE-FA59-4DA2-B632-3E5511C7E977}" type="presParOf" srcId="{AF015550-36A1-4F85-B69D-ADCBEB752D8F}" destId="{99ECA16E-5461-49C2-AD75-30AC1E26F06E}" srcOrd="6" destOrd="0" presId="urn:microsoft.com/office/officeart/2008/layout/LinedList"/>
    <dgm:cxn modelId="{EC0B0332-580F-4454-BD9D-4F77BCD3A6EA}" type="presParOf" srcId="{BB8AAC0B-0BC1-4DEA-88BB-9EC7C734E398}" destId="{E39E07B2-A0FC-45F9-B310-66E830AC443B}" srcOrd="2" destOrd="0" presId="urn:microsoft.com/office/officeart/2008/layout/LinedList"/>
    <dgm:cxn modelId="{C9CD1F86-F752-4E8C-8B85-0D988E8CF7D9}" type="presParOf" srcId="{BB8AAC0B-0BC1-4DEA-88BB-9EC7C734E398}" destId="{AD30462C-C91C-43E7-BE33-07BC0F0D366A}" srcOrd="3" destOrd="0" presId="urn:microsoft.com/office/officeart/2008/layout/LinedList"/>
    <dgm:cxn modelId="{696A6085-59FD-4DF9-84E5-4A7390DAC552}" type="presParOf" srcId="{AD30462C-C91C-43E7-BE33-07BC0F0D366A}" destId="{3E21CD84-51A4-473B-B416-A0E7457C1B30}" srcOrd="0" destOrd="0" presId="urn:microsoft.com/office/officeart/2008/layout/LinedList"/>
    <dgm:cxn modelId="{F1EC61B4-75F4-4A15-AC05-183F4AB1E95B}" type="presParOf" srcId="{AD30462C-C91C-43E7-BE33-07BC0F0D366A}" destId="{BF11D515-3E55-40F1-8A7F-DE60671FD409}" srcOrd="1" destOrd="0" presId="urn:microsoft.com/office/officeart/2008/layout/LinedList"/>
    <dgm:cxn modelId="{EB2F5D3C-1BBC-44E0-A9F2-DCCD6BDA0A01}" type="presParOf" srcId="{BF11D515-3E55-40F1-8A7F-DE60671FD409}" destId="{EB3459EF-C780-487C-BC33-AA9FA94B1186}" srcOrd="0" destOrd="0" presId="urn:microsoft.com/office/officeart/2008/layout/LinedList"/>
    <dgm:cxn modelId="{D635934D-6DF6-4C69-8AF3-CF2AA982BAD0}" type="presParOf" srcId="{BF11D515-3E55-40F1-8A7F-DE60671FD409}" destId="{164694BA-0EB6-496F-B41C-470FFAA39681}" srcOrd="1" destOrd="0" presId="urn:microsoft.com/office/officeart/2008/layout/LinedList"/>
    <dgm:cxn modelId="{699B2D5E-68DB-485F-BEC4-1BA05E1AF848}" type="presParOf" srcId="{164694BA-0EB6-496F-B41C-470FFAA39681}" destId="{6ABD396B-9853-4F94-A0C7-9FA2088F6E56}" srcOrd="0" destOrd="0" presId="urn:microsoft.com/office/officeart/2008/layout/LinedList"/>
    <dgm:cxn modelId="{52EA3FAD-30EE-42C1-997D-D68A32521290}" type="presParOf" srcId="{164694BA-0EB6-496F-B41C-470FFAA39681}" destId="{6BAD27FA-53A6-4536-80EB-6699D55026F9}" srcOrd="1" destOrd="0" presId="urn:microsoft.com/office/officeart/2008/layout/LinedList"/>
    <dgm:cxn modelId="{6A528F3D-56B6-481E-B3FC-D8528607A881}" type="presParOf" srcId="{164694BA-0EB6-496F-B41C-470FFAA39681}" destId="{16B26DA6-562F-4939-937A-9920E44A10EA}" srcOrd="2" destOrd="0" presId="urn:microsoft.com/office/officeart/2008/layout/LinedList"/>
    <dgm:cxn modelId="{3D4475B3-80A7-4F77-86F3-5432A591EB7E}" type="presParOf" srcId="{BF11D515-3E55-40F1-8A7F-DE60671FD409}" destId="{7B905340-6D45-4642-9262-2424B19BAF3A}" srcOrd="2" destOrd="0" presId="urn:microsoft.com/office/officeart/2008/layout/LinedList"/>
    <dgm:cxn modelId="{162F82BF-C522-49FD-A737-9D3057DC1B4C}" type="presParOf" srcId="{BF11D515-3E55-40F1-8A7F-DE60671FD409}" destId="{FF7A5CE7-F097-448B-AD16-A961FAB9282D}" srcOrd="3" destOrd="0" presId="urn:microsoft.com/office/officeart/2008/layout/LinedList"/>
    <dgm:cxn modelId="{FDABF204-6C30-4377-9DDB-B850D25EA606}" type="presParOf" srcId="{BF11D515-3E55-40F1-8A7F-DE60671FD409}" destId="{27EFF9D9-D7EC-4124-A767-F6578D091FD4}" srcOrd="4" destOrd="0" presId="urn:microsoft.com/office/officeart/2008/layout/LinedList"/>
    <dgm:cxn modelId="{6D1D879E-E871-4E76-A0CA-B1B514029BBE}" type="presParOf" srcId="{27EFF9D9-D7EC-4124-A767-F6578D091FD4}" destId="{1E895A4A-AAB5-4533-A5E1-142823F0E9FF}" srcOrd="0" destOrd="0" presId="urn:microsoft.com/office/officeart/2008/layout/LinedList"/>
    <dgm:cxn modelId="{E9BAF9F1-DD96-4F02-A07E-EE8B97C7839B}" type="presParOf" srcId="{27EFF9D9-D7EC-4124-A767-F6578D091FD4}" destId="{13E91D64-6AE4-418C-8C3F-0C94D45A6605}" srcOrd="1" destOrd="0" presId="urn:microsoft.com/office/officeart/2008/layout/LinedList"/>
    <dgm:cxn modelId="{FB391671-F6A0-44E4-BF02-7B681F0AC945}" type="presParOf" srcId="{27EFF9D9-D7EC-4124-A767-F6578D091FD4}" destId="{DCFBE154-67C2-4D1C-A8C2-874C4C147B54}" srcOrd="2" destOrd="0" presId="urn:microsoft.com/office/officeart/2008/layout/LinedList"/>
    <dgm:cxn modelId="{678E5B14-7F56-48E3-9CE0-38BA18FABEBA}" type="presParOf" srcId="{BF11D515-3E55-40F1-8A7F-DE60671FD409}" destId="{D2A3A293-7F7E-4015-AF2E-EAB3F44E13B4}" srcOrd="5" destOrd="0" presId="urn:microsoft.com/office/officeart/2008/layout/LinedList"/>
    <dgm:cxn modelId="{250489FB-D3AE-495C-A8CB-259800B7571B}" type="presParOf" srcId="{BF11D515-3E55-40F1-8A7F-DE60671FD409}" destId="{C9870611-8A6A-43CC-9828-649A5E047C95}" srcOrd="6" destOrd="0" presId="urn:microsoft.com/office/officeart/2008/layout/LinedList"/>
    <dgm:cxn modelId="{66BDB2BF-33DC-4A9D-A143-0EC38E52387D}" type="presParOf" srcId="{BB8AAC0B-0BC1-4DEA-88BB-9EC7C734E398}" destId="{E30EB28E-CAFC-40F7-AF6E-199EB6D717F6}" srcOrd="4" destOrd="0" presId="urn:microsoft.com/office/officeart/2008/layout/LinedList"/>
    <dgm:cxn modelId="{D1D87614-28D6-4BB6-83FF-1C02330898CE}" type="presParOf" srcId="{BB8AAC0B-0BC1-4DEA-88BB-9EC7C734E398}" destId="{83262706-66F1-4D3E-B677-A5740B00C67F}" srcOrd="5" destOrd="0" presId="urn:microsoft.com/office/officeart/2008/layout/LinedList"/>
    <dgm:cxn modelId="{F545C5BE-B3B3-4143-929E-0828974036AA}" type="presParOf" srcId="{83262706-66F1-4D3E-B677-A5740B00C67F}" destId="{83A4A748-BC01-4CFD-995F-536BD0831E0B}" srcOrd="0" destOrd="0" presId="urn:microsoft.com/office/officeart/2008/layout/LinedList"/>
    <dgm:cxn modelId="{A3B11267-5D28-4DD3-951D-B171C813E5E0}" type="presParOf" srcId="{83262706-66F1-4D3E-B677-A5740B00C67F}" destId="{98D5ECFE-87FE-4B36-86F0-5CF6F96765A6}" srcOrd="1" destOrd="0" presId="urn:microsoft.com/office/officeart/2008/layout/LinedList"/>
    <dgm:cxn modelId="{D5517161-8B49-4492-912C-E7C89A01B139}" type="presParOf" srcId="{98D5ECFE-87FE-4B36-86F0-5CF6F96765A6}" destId="{F5E35EA6-A178-4457-9532-98625E05AB39}" srcOrd="0" destOrd="0" presId="urn:microsoft.com/office/officeart/2008/layout/LinedList"/>
    <dgm:cxn modelId="{0CE42D91-D258-4EA4-9898-DF8A7858A997}" type="presParOf" srcId="{98D5ECFE-87FE-4B36-86F0-5CF6F96765A6}" destId="{A795F8B4-BAAB-4707-93EA-00CB34510BC8}" srcOrd="1" destOrd="0" presId="urn:microsoft.com/office/officeart/2008/layout/LinedList"/>
    <dgm:cxn modelId="{0B4677EA-EFB1-48AD-A87C-E913A2427214}" type="presParOf" srcId="{A795F8B4-BAAB-4707-93EA-00CB34510BC8}" destId="{9F821043-969F-4F82-AC2E-138EBF6CD48A}" srcOrd="0" destOrd="0" presId="urn:microsoft.com/office/officeart/2008/layout/LinedList"/>
    <dgm:cxn modelId="{20BAA31E-C4D6-4E14-B784-80336B76F626}" type="presParOf" srcId="{A795F8B4-BAAB-4707-93EA-00CB34510BC8}" destId="{284A37F6-60B1-42BD-A79F-8FED76871292}" srcOrd="1" destOrd="0" presId="urn:microsoft.com/office/officeart/2008/layout/LinedList"/>
    <dgm:cxn modelId="{0B4EF2D2-5434-4162-BEBB-7169D8E28819}" type="presParOf" srcId="{A795F8B4-BAAB-4707-93EA-00CB34510BC8}" destId="{9AF4762E-E293-446E-911D-B6B6986C5B47}" srcOrd="2" destOrd="0" presId="urn:microsoft.com/office/officeart/2008/layout/LinedList"/>
    <dgm:cxn modelId="{BE2B28FF-04C4-41A5-B708-16F5CA239EED}" type="presParOf" srcId="{98D5ECFE-87FE-4B36-86F0-5CF6F96765A6}" destId="{BF2517E2-2F75-4E1C-95C3-ECF5FA67B24A}" srcOrd="2" destOrd="0" presId="urn:microsoft.com/office/officeart/2008/layout/LinedList"/>
    <dgm:cxn modelId="{223B3642-D770-42CD-B137-E1B0D7D49FC6}" type="presParOf" srcId="{98D5ECFE-87FE-4B36-86F0-5CF6F96765A6}" destId="{ED16BAC0-14A7-4A2F-BF71-2968FEE8808F}" srcOrd="3" destOrd="0" presId="urn:microsoft.com/office/officeart/2008/layout/LinedList"/>
    <dgm:cxn modelId="{80D7C7A2-D8AF-4810-B927-036FFA35699A}" type="presParOf" srcId="{98D5ECFE-87FE-4B36-86F0-5CF6F96765A6}" destId="{53077DFA-3924-46BA-B5BA-5F0C21A1C132}" srcOrd="4" destOrd="0" presId="urn:microsoft.com/office/officeart/2008/layout/LinedList"/>
    <dgm:cxn modelId="{DC230292-32A7-4AE4-AF30-8BBCB1E4A81C}" type="presParOf" srcId="{53077DFA-3924-46BA-B5BA-5F0C21A1C132}" destId="{E04C7D12-5DFB-4B85-A0C0-34C54DAECD4B}" srcOrd="0" destOrd="0" presId="urn:microsoft.com/office/officeart/2008/layout/LinedList"/>
    <dgm:cxn modelId="{8B3C1E60-07E2-4F76-BA1E-236419E7B791}" type="presParOf" srcId="{53077DFA-3924-46BA-B5BA-5F0C21A1C132}" destId="{54F22049-86CC-4848-B5B9-42AF33A070C5}" srcOrd="1" destOrd="0" presId="urn:microsoft.com/office/officeart/2008/layout/LinedList"/>
    <dgm:cxn modelId="{9A174614-F7BA-440F-9639-CBBFD13CF2F4}" type="presParOf" srcId="{53077DFA-3924-46BA-B5BA-5F0C21A1C132}" destId="{3615207E-F4C2-4D2C-B0FA-630464602F14}" srcOrd="2" destOrd="0" presId="urn:microsoft.com/office/officeart/2008/layout/LinedList"/>
    <dgm:cxn modelId="{C162A9E1-4AC9-4032-99DC-D20B5AC1301D}" type="presParOf" srcId="{98D5ECFE-87FE-4B36-86F0-5CF6F96765A6}" destId="{33E4D2C6-33E5-4BF9-AFB2-2E312F7704B5}" srcOrd="5" destOrd="0" presId="urn:microsoft.com/office/officeart/2008/layout/LinedList"/>
    <dgm:cxn modelId="{5D8B7F7A-6AB2-4F58-9677-45514E9D41AD}" type="presParOf" srcId="{98D5ECFE-87FE-4B36-86F0-5CF6F96765A6}" destId="{BA25A2EF-C39B-4839-A44C-AC7B6B3CA92C}" srcOrd="6" destOrd="0" presId="urn:microsoft.com/office/officeart/2008/layout/LinedList"/>
    <dgm:cxn modelId="{4F88352D-BFF0-4D14-BFEF-678EE287B07E}" type="presParOf" srcId="{BB8AAC0B-0BC1-4DEA-88BB-9EC7C734E398}" destId="{FB12DC1B-D939-428F-815E-ACF57960CF1D}" srcOrd="6" destOrd="0" presId="urn:microsoft.com/office/officeart/2008/layout/LinedList"/>
    <dgm:cxn modelId="{FFDFEF8F-5A93-4CA6-9EC4-E5E8C70791C6}" type="presParOf" srcId="{BB8AAC0B-0BC1-4DEA-88BB-9EC7C734E398}" destId="{08F4BE0B-7B23-4693-8779-9A3267546DC1}" srcOrd="7" destOrd="0" presId="urn:microsoft.com/office/officeart/2008/layout/LinedList"/>
    <dgm:cxn modelId="{A1F16715-E298-4A65-8259-DCEDA46AC875}" type="presParOf" srcId="{08F4BE0B-7B23-4693-8779-9A3267546DC1}" destId="{1A6833C4-A475-4C05-A693-C5A61EE33B0E}" srcOrd="0" destOrd="0" presId="urn:microsoft.com/office/officeart/2008/layout/LinedList"/>
    <dgm:cxn modelId="{E755907F-0F78-4708-BA51-2779DB6C689C}" type="presParOf" srcId="{08F4BE0B-7B23-4693-8779-9A3267546DC1}" destId="{AAA0340C-2CCF-4C78-884C-BF2108006F64}" srcOrd="1" destOrd="0" presId="urn:microsoft.com/office/officeart/2008/layout/LinedList"/>
    <dgm:cxn modelId="{CD2FB7F2-3B55-47BB-9D6E-E0D559EF01A4}" type="presParOf" srcId="{AAA0340C-2CCF-4C78-884C-BF2108006F64}" destId="{D2CD4838-183A-44D0-8FFD-6E353A336695}" srcOrd="0" destOrd="0" presId="urn:microsoft.com/office/officeart/2008/layout/LinedList"/>
    <dgm:cxn modelId="{77C0DF3F-9C24-4D42-AC5F-95AD0927C1F0}" type="presParOf" srcId="{AAA0340C-2CCF-4C78-884C-BF2108006F64}" destId="{6D32BD32-F4F3-4298-83CB-3E438B7C428E}" srcOrd="1" destOrd="0" presId="urn:microsoft.com/office/officeart/2008/layout/LinedList"/>
    <dgm:cxn modelId="{82F3EA52-598C-4ACB-A3BF-1BEA9AD906DB}" type="presParOf" srcId="{6D32BD32-F4F3-4298-83CB-3E438B7C428E}" destId="{1A2140E6-DF1B-4EB6-B8A9-C2C4C9003E62}" srcOrd="0" destOrd="0" presId="urn:microsoft.com/office/officeart/2008/layout/LinedList"/>
    <dgm:cxn modelId="{BDF8435D-6CB5-4DFF-B6E0-BACA4651578E}" type="presParOf" srcId="{6D32BD32-F4F3-4298-83CB-3E438B7C428E}" destId="{332901FD-FD8B-4895-8581-C5A62821D0D9}" srcOrd="1" destOrd="0" presId="urn:microsoft.com/office/officeart/2008/layout/LinedList"/>
    <dgm:cxn modelId="{22D0719E-2D8B-48F7-8BCB-A77312F26A17}" type="presParOf" srcId="{6D32BD32-F4F3-4298-83CB-3E438B7C428E}" destId="{9ABBC672-C44F-4C29-9E10-6475A7FE2129}" srcOrd="2" destOrd="0" presId="urn:microsoft.com/office/officeart/2008/layout/LinedList"/>
    <dgm:cxn modelId="{830C6723-1DB7-41C0-BA22-AB400732FF95}" type="presParOf" srcId="{AAA0340C-2CCF-4C78-884C-BF2108006F64}" destId="{8C47A577-E1A4-4C43-B683-D2056D1CF462}" srcOrd="2" destOrd="0" presId="urn:microsoft.com/office/officeart/2008/layout/LinedList"/>
    <dgm:cxn modelId="{A2558709-1C15-493F-81A5-0532BA7755A6}" type="presParOf" srcId="{AAA0340C-2CCF-4C78-884C-BF2108006F64}" destId="{05A0648B-40F5-4F11-B468-E5464370ED3E}" srcOrd="3" destOrd="0" presId="urn:microsoft.com/office/officeart/2008/layout/LinedList"/>
    <dgm:cxn modelId="{FFF23528-ED86-4432-9625-A2A8BB340EFE}" type="presParOf" srcId="{AAA0340C-2CCF-4C78-884C-BF2108006F64}" destId="{A0BA76AE-C43C-4FBB-9A15-A11E1C6DFE66}" srcOrd="4" destOrd="0" presId="urn:microsoft.com/office/officeart/2008/layout/LinedList"/>
    <dgm:cxn modelId="{795111C1-AB50-4329-A772-84726ACA52FC}" type="presParOf" srcId="{A0BA76AE-C43C-4FBB-9A15-A11E1C6DFE66}" destId="{1365B9F6-E91A-4F49-9474-CE3EE5DE6345}" srcOrd="0" destOrd="0" presId="urn:microsoft.com/office/officeart/2008/layout/LinedList"/>
    <dgm:cxn modelId="{08575061-DEBB-4114-8B4F-5993D14C227B}" type="presParOf" srcId="{A0BA76AE-C43C-4FBB-9A15-A11E1C6DFE66}" destId="{6AD7380F-F141-467F-93DB-427FE627A5C4}" srcOrd="1" destOrd="0" presId="urn:microsoft.com/office/officeart/2008/layout/LinedList"/>
    <dgm:cxn modelId="{A950A928-0615-4A17-8C30-F79D3ACAF808}" type="presParOf" srcId="{A0BA76AE-C43C-4FBB-9A15-A11E1C6DFE66}" destId="{8DFF0178-55D0-41B9-9356-71F29C943498}" srcOrd="2" destOrd="0" presId="urn:microsoft.com/office/officeart/2008/layout/LinedList"/>
    <dgm:cxn modelId="{3BF9B650-E06C-492B-9D70-2B543DA6323C}" type="presParOf" srcId="{AAA0340C-2CCF-4C78-884C-BF2108006F64}" destId="{0CCEF1E6-7DAF-424D-840C-14B40EC366A9}" srcOrd="5" destOrd="0" presId="urn:microsoft.com/office/officeart/2008/layout/LinedList"/>
    <dgm:cxn modelId="{A58F652D-EFEB-4DC0-A008-3264E69535BA}" type="presParOf" srcId="{AAA0340C-2CCF-4C78-884C-BF2108006F64}" destId="{8801754F-7572-473E-8095-8EF3119A50DE}" srcOrd="6" destOrd="0" presId="urn:microsoft.com/office/officeart/2008/layout/LinedList"/>
    <dgm:cxn modelId="{79E58BA1-9E32-4D84-AF1F-F45F31C41FAC}" type="presParOf" srcId="{BB8AAC0B-0BC1-4DEA-88BB-9EC7C734E398}" destId="{190A9B69-623C-4AFA-BF2A-EF7BF2796ACB}" srcOrd="8" destOrd="0" presId="urn:microsoft.com/office/officeart/2008/layout/LinedList"/>
    <dgm:cxn modelId="{A555FE41-522B-4810-86E1-6E16BDFC38DE}" type="presParOf" srcId="{BB8AAC0B-0BC1-4DEA-88BB-9EC7C734E398}" destId="{771203B0-4D46-45A6-B7D1-E89316DAC496}" srcOrd="9" destOrd="0" presId="urn:microsoft.com/office/officeart/2008/layout/LinedList"/>
    <dgm:cxn modelId="{9D41F1F2-DBAF-474A-ABA5-A558C5DF0FC2}" type="presParOf" srcId="{771203B0-4D46-45A6-B7D1-E89316DAC496}" destId="{FF49DFD4-136A-42B5-91E7-E3A695F17099}" srcOrd="0" destOrd="0" presId="urn:microsoft.com/office/officeart/2008/layout/LinedList"/>
    <dgm:cxn modelId="{105EA47F-B1E8-428B-A5FC-2FACA3F25D95}" type="presParOf" srcId="{771203B0-4D46-45A6-B7D1-E89316DAC496}" destId="{293C850D-A134-42A5-BD4E-49A883BBF6F2}" srcOrd="1" destOrd="0" presId="urn:microsoft.com/office/officeart/2008/layout/LinedList"/>
    <dgm:cxn modelId="{E2021FF4-45C7-4299-AEFD-20B26EE281F7}" type="presParOf" srcId="{293C850D-A134-42A5-BD4E-49A883BBF6F2}" destId="{8FF180C3-1F91-4D28-945E-58324970DCF8}" srcOrd="0" destOrd="0" presId="urn:microsoft.com/office/officeart/2008/layout/LinedList"/>
    <dgm:cxn modelId="{FDAECC7A-A812-4802-BC6E-BE9D14BD83CC}" type="presParOf" srcId="{293C850D-A134-42A5-BD4E-49A883BBF6F2}" destId="{201F44E7-2212-4C5C-9587-205A7F01B182}" srcOrd="1" destOrd="0" presId="urn:microsoft.com/office/officeart/2008/layout/LinedList"/>
    <dgm:cxn modelId="{45A112D6-2180-4D9D-83DB-E348564F88E0}" type="presParOf" srcId="{201F44E7-2212-4C5C-9587-205A7F01B182}" destId="{BF65BD49-55BE-48D9-96EF-71A0C406AB20}" srcOrd="0" destOrd="0" presId="urn:microsoft.com/office/officeart/2008/layout/LinedList"/>
    <dgm:cxn modelId="{E6ABF4DE-02FF-4CA1-8315-64270F54E996}" type="presParOf" srcId="{201F44E7-2212-4C5C-9587-205A7F01B182}" destId="{7839A248-D3F9-4AA7-B4D1-234C76D98CB8}" srcOrd="1" destOrd="0" presId="urn:microsoft.com/office/officeart/2008/layout/LinedList"/>
    <dgm:cxn modelId="{51DA2333-AC76-4DBB-AC7C-00D12E138A66}" type="presParOf" srcId="{201F44E7-2212-4C5C-9587-205A7F01B182}" destId="{1384F0FF-8B42-4207-BBF1-91269224F644}" srcOrd="2" destOrd="0" presId="urn:microsoft.com/office/officeart/2008/layout/LinedList"/>
    <dgm:cxn modelId="{A73C4969-02A0-4FEF-A027-402F6B9C5397}" type="presParOf" srcId="{293C850D-A134-42A5-BD4E-49A883BBF6F2}" destId="{255F415D-12F9-479B-BAAA-D5C46EFD3F25}" srcOrd="2" destOrd="0" presId="urn:microsoft.com/office/officeart/2008/layout/LinedList"/>
    <dgm:cxn modelId="{3E1283EB-1DAF-4D54-8FCF-E58B50C225C0}" type="presParOf" srcId="{293C850D-A134-42A5-BD4E-49A883BBF6F2}" destId="{F9BC0CFB-0967-4395-890F-33B369D87940}" srcOrd="3" destOrd="0" presId="urn:microsoft.com/office/officeart/2008/layout/LinedList"/>
    <dgm:cxn modelId="{8F70367B-75BE-4BC4-A21F-3C1E84042272}" type="presParOf" srcId="{293C850D-A134-42A5-BD4E-49A883BBF6F2}" destId="{3B66C363-77FD-4C90-9058-A4D0CC882D06}" srcOrd="4" destOrd="0" presId="urn:microsoft.com/office/officeart/2008/layout/LinedList"/>
    <dgm:cxn modelId="{A035CEF5-6347-4E76-8885-48B5480CBF58}" type="presParOf" srcId="{3B66C363-77FD-4C90-9058-A4D0CC882D06}" destId="{A0998ADE-A5B6-4C79-A000-F1C9F3504F9E}" srcOrd="0" destOrd="0" presId="urn:microsoft.com/office/officeart/2008/layout/LinedList"/>
    <dgm:cxn modelId="{EDD0422F-35EB-4D86-98D3-FEB5F5B2BD80}" type="presParOf" srcId="{3B66C363-77FD-4C90-9058-A4D0CC882D06}" destId="{3F209634-C665-46C2-A322-DC91E5006CCB}" srcOrd="1" destOrd="0" presId="urn:microsoft.com/office/officeart/2008/layout/LinedList"/>
    <dgm:cxn modelId="{174209A2-8133-4B24-A270-65F76FB06514}" type="presParOf" srcId="{3B66C363-77FD-4C90-9058-A4D0CC882D06}" destId="{271E5808-4A6D-4A56-B141-B66CA04B595F}" srcOrd="2" destOrd="0" presId="urn:microsoft.com/office/officeart/2008/layout/LinedList"/>
    <dgm:cxn modelId="{D5587C7C-62C9-4696-91A0-C19B8761F632}" type="presParOf" srcId="{293C850D-A134-42A5-BD4E-49A883BBF6F2}" destId="{067EE9B3-F5A2-4EC2-80EB-8738EE6D379B}" srcOrd="5" destOrd="0" presId="urn:microsoft.com/office/officeart/2008/layout/LinedList"/>
    <dgm:cxn modelId="{172827B3-E431-4C2A-826E-855CE7C9BC95}" type="presParOf" srcId="{293C850D-A134-42A5-BD4E-49A883BBF6F2}" destId="{1A4F2397-7D3B-4FEE-B329-329EE900143D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7B4E2B-D3EC-4099-BB4D-1EC459C0881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A7CFB3-B959-4527-9446-6F8038DCEE31}">
      <dgm:prSet custT="1"/>
      <dgm:spPr/>
      <dgm:t>
        <a:bodyPr/>
        <a:lstStyle/>
        <a:p>
          <a:r>
            <a:rPr lang="en-US" sz="2800" dirty="0">
              <a:latin typeface="Century Gothic" panose="020B0502020202020204" pitchFamily="34" charset="0"/>
            </a:rPr>
            <a:t>Third Party Service SLAs</a:t>
          </a:r>
        </a:p>
      </dgm:t>
    </dgm:pt>
    <dgm:pt modelId="{13800711-9D0A-47A9-A7B6-FBB55D0A774B}" type="parTrans" cxnId="{C314E1CC-E4E2-467C-AB8C-65C83A95F80E}">
      <dgm:prSet/>
      <dgm:spPr/>
      <dgm:t>
        <a:bodyPr/>
        <a:lstStyle/>
        <a:p>
          <a:endParaRPr lang="en-US"/>
        </a:p>
      </dgm:t>
    </dgm:pt>
    <dgm:pt modelId="{C35685AD-2139-44BB-8B0B-0F0722185DBA}" type="sibTrans" cxnId="{C314E1CC-E4E2-467C-AB8C-65C83A95F80E}">
      <dgm:prSet/>
      <dgm:spPr/>
      <dgm:t>
        <a:bodyPr/>
        <a:lstStyle/>
        <a:p>
          <a:endParaRPr lang="en-US"/>
        </a:p>
      </dgm:t>
    </dgm:pt>
    <dgm:pt modelId="{D21454BB-8EA3-4F3D-832B-B8FEEB15727A}">
      <dgm:prSet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Less Control</a:t>
          </a:r>
        </a:p>
      </dgm:t>
    </dgm:pt>
    <dgm:pt modelId="{21172F24-2C9D-4026-83A5-FFBB572922A7}" type="parTrans" cxnId="{890B4987-B87C-4B7B-B2AE-664BB93A2C8C}">
      <dgm:prSet/>
      <dgm:spPr/>
      <dgm:t>
        <a:bodyPr/>
        <a:lstStyle/>
        <a:p>
          <a:endParaRPr lang="en-US"/>
        </a:p>
      </dgm:t>
    </dgm:pt>
    <dgm:pt modelId="{4F1D2D08-7C21-47A7-8B5E-37841AD2D521}" type="sibTrans" cxnId="{890B4987-B87C-4B7B-B2AE-664BB93A2C8C}">
      <dgm:prSet/>
      <dgm:spPr/>
      <dgm:t>
        <a:bodyPr/>
        <a:lstStyle/>
        <a:p>
          <a:endParaRPr lang="en-US"/>
        </a:p>
      </dgm:t>
    </dgm:pt>
    <dgm:pt modelId="{1AB109AF-6B75-4FC4-BFCA-26456A23FFF6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Latency</a:t>
          </a:r>
        </a:p>
      </dgm:t>
    </dgm:pt>
    <dgm:pt modelId="{E6E7461C-7BAD-4CDC-92B9-A6CD35F63BDF}" type="parTrans" cxnId="{88F83CF4-0DE7-498C-881E-AFF10F11E915}">
      <dgm:prSet/>
      <dgm:spPr/>
      <dgm:t>
        <a:bodyPr/>
        <a:lstStyle/>
        <a:p>
          <a:endParaRPr lang="en-US"/>
        </a:p>
      </dgm:t>
    </dgm:pt>
    <dgm:pt modelId="{E76759E6-DC83-42BE-A8DC-C720E90DDF56}" type="sibTrans" cxnId="{88F83CF4-0DE7-498C-881E-AFF10F11E915}">
      <dgm:prSet/>
      <dgm:spPr/>
      <dgm:t>
        <a:bodyPr/>
        <a:lstStyle/>
        <a:p>
          <a:endParaRPr lang="en-US"/>
        </a:p>
      </dgm:t>
    </dgm:pt>
    <dgm:pt modelId="{2A9AB31C-D383-43D5-9E25-BC7DBA6C39C0}">
      <dgm:prSet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Variable Costs</a:t>
          </a:r>
        </a:p>
      </dgm:t>
    </dgm:pt>
    <dgm:pt modelId="{06EE6E46-0864-4110-8FDF-A63C919B9F46}" type="parTrans" cxnId="{411DDE54-C543-4128-8E3D-8CD5C23D6D6A}">
      <dgm:prSet/>
      <dgm:spPr/>
      <dgm:t>
        <a:bodyPr/>
        <a:lstStyle/>
        <a:p>
          <a:endParaRPr lang="en-US"/>
        </a:p>
      </dgm:t>
    </dgm:pt>
    <dgm:pt modelId="{6EBEB6FE-2C32-429B-8793-6FC48675B976}" type="sibTrans" cxnId="{411DDE54-C543-4128-8E3D-8CD5C23D6D6A}">
      <dgm:prSet/>
      <dgm:spPr/>
      <dgm:t>
        <a:bodyPr/>
        <a:lstStyle/>
        <a:p>
          <a:endParaRPr lang="en-US"/>
        </a:p>
      </dgm:t>
    </dgm:pt>
    <dgm:pt modelId="{AAB794D3-7B35-45A2-893D-D47C5CCE4A05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Immature Tooling</a:t>
          </a:r>
        </a:p>
      </dgm:t>
    </dgm:pt>
    <dgm:pt modelId="{F3B14FEF-22EB-44EF-97F9-6E98A74B21DD}" type="parTrans" cxnId="{7457AC14-1DCA-4858-A824-539AC36CA18E}">
      <dgm:prSet/>
      <dgm:spPr/>
      <dgm:t>
        <a:bodyPr/>
        <a:lstStyle/>
        <a:p>
          <a:endParaRPr lang="en-US"/>
        </a:p>
      </dgm:t>
    </dgm:pt>
    <dgm:pt modelId="{F9280133-E0A1-4608-87F5-982485645CC6}" type="sibTrans" cxnId="{7457AC14-1DCA-4858-A824-539AC36CA18E}">
      <dgm:prSet/>
      <dgm:spPr/>
      <dgm:t>
        <a:bodyPr/>
        <a:lstStyle/>
        <a:p>
          <a:endParaRPr lang="en-US"/>
        </a:p>
      </dgm:t>
    </dgm:pt>
    <dgm:pt modelId="{DAF78224-0858-4989-A999-DA5A737EEE25}" type="pres">
      <dgm:prSet presAssocID="{9D7B4E2B-D3EC-4099-BB4D-1EC459C0881C}" presName="diagram" presStyleCnt="0">
        <dgm:presLayoutVars>
          <dgm:dir/>
          <dgm:resizeHandles val="exact"/>
        </dgm:presLayoutVars>
      </dgm:prSet>
      <dgm:spPr/>
    </dgm:pt>
    <dgm:pt modelId="{EF931031-76C1-4563-96DD-45F8A0DF9F83}" type="pres">
      <dgm:prSet presAssocID="{84A7CFB3-B959-4527-9446-6F8038DCEE31}" presName="node" presStyleLbl="node1" presStyleIdx="0" presStyleCnt="5">
        <dgm:presLayoutVars>
          <dgm:bulletEnabled val="1"/>
        </dgm:presLayoutVars>
      </dgm:prSet>
      <dgm:spPr/>
    </dgm:pt>
    <dgm:pt modelId="{3F31744F-0678-414A-92BD-F4B1532362F3}" type="pres">
      <dgm:prSet presAssocID="{C35685AD-2139-44BB-8B0B-0F0722185DBA}" presName="sibTrans" presStyleCnt="0"/>
      <dgm:spPr/>
    </dgm:pt>
    <dgm:pt modelId="{D798E173-E808-45DD-AF41-936B90C571FA}" type="pres">
      <dgm:prSet presAssocID="{D21454BB-8EA3-4F3D-832B-B8FEEB15727A}" presName="node" presStyleLbl="node1" presStyleIdx="1" presStyleCnt="5">
        <dgm:presLayoutVars>
          <dgm:bulletEnabled val="1"/>
        </dgm:presLayoutVars>
      </dgm:prSet>
      <dgm:spPr/>
    </dgm:pt>
    <dgm:pt modelId="{935F5425-7686-4A92-AD6F-7D69B9D63E18}" type="pres">
      <dgm:prSet presAssocID="{4F1D2D08-7C21-47A7-8B5E-37841AD2D521}" presName="sibTrans" presStyleCnt="0"/>
      <dgm:spPr/>
    </dgm:pt>
    <dgm:pt modelId="{F62B1A06-AF9C-49C5-A340-F2C9439A0641}" type="pres">
      <dgm:prSet presAssocID="{1AB109AF-6B75-4FC4-BFCA-26456A23FFF6}" presName="node" presStyleLbl="node1" presStyleIdx="2" presStyleCnt="5">
        <dgm:presLayoutVars>
          <dgm:bulletEnabled val="1"/>
        </dgm:presLayoutVars>
      </dgm:prSet>
      <dgm:spPr/>
    </dgm:pt>
    <dgm:pt modelId="{2BF33137-462E-419A-94B9-90FB158F1A69}" type="pres">
      <dgm:prSet presAssocID="{E76759E6-DC83-42BE-A8DC-C720E90DDF56}" presName="sibTrans" presStyleCnt="0"/>
      <dgm:spPr/>
    </dgm:pt>
    <dgm:pt modelId="{36843F8D-1FCD-4B70-871D-E465D9B7DB0C}" type="pres">
      <dgm:prSet presAssocID="{2A9AB31C-D383-43D5-9E25-BC7DBA6C39C0}" presName="node" presStyleLbl="node1" presStyleIdx="3" presStyleCnt="5">
        <dgm:presLayoutVars>
          <dgm:bulletEnabled val="1"/>
        </dgm:presLayoutVars>
      </dgm:prSet>
      <dgm:spPr/>
    </dgm:pt>
    <dgm:pt modelId="{B5FE3619-6DD4-420E-BB22-249C20F43596}" type="pres">
      <dgm:prSet presAssocID="{6EBEB6FE-2C32-429B-8793-6FC48675B976}" presName="sibTrans" presStyleCnt="0"/>
      <dgm:spPr/>
    </dgm:pt>
    <dgm:pt modelId="{B8BAA6AE-5C61-48AA-9891-2242993E19CB}" type="pres">
      <dgm:prSet presAssocID="{AAB794D3-7B35-45A2-893D-D47C5CCE4A05}" presName="node" presStyleLbl="node1" presStyleIdx="4" presStyleCnt="5">
        <dgm:presLayoutVars>
          <dgm:bulletEnabled val="1"/>
        </dgm:presLayoutVars>
      </dgm:prSet>
      <dgm:spPr/>
    </dgm:pt>
  </dgm:ptLst>
  <dgm:cxnLst>
    <dgm:cxn modelId="{F8E19D03-14AE-4F66-8E17-EE5A9EEE908B}" type="presOf" srcId="{9D7B4E2B-D3EC-4099-BB4D-1EC459C0881C}" destId="{DAF78224-0858-4989-A999-DA5A737EEE25}" srcOrd="0" destOrd="0" presId="urn:microsoft.com/office/officeart/2005/8/layout/default"/>
    <dgm:cxn modelId="{7457AC14-1DCA-4858-A824-539AC36CA18E}" srcId="{9D7B4E2B-D3EC-4099-BB4D-1EC459C0881C}" destId="{AAB794D3-7B35-45A2-893D-D47C5CCE4A05}" srcOrd="4" destOrd="0" parTransId="{F3B14FEF-22EB-44EF-97F9-6E98A74B21DD}" sibTransId="{F9280133-E0A1-4608-87F5-982485645CC6}"/>
    <dgm:cxn modelId="{65DAC245-304C-4428-939B-9F2BED43A72B}" type="presOf" srcId="{84A7CFB3-B959-4527-9446-6F8038DCEE31}" destId="{EF931031-76C1-4563-96DD-45F8A0DF9F83}" srcOrd="0" destOrd="0" presId="urn:microsoft.com/office/officeart/2005/8/layout/default"/>
    <dgm:cxn modelId="{411DDE54-C543-4128-8E3D-8CD5C23D6D6A}" srcId="{9D7B4E2B-D3EC-4099-BB4D-1EC459C0881C}" destId="{2A9AB31C-D383-43D5-9E25-BC7DBA6C39C0}" srcOrd="3" destOrd="0" parTransId="{06EE6E46-0864-4110-8FDF-A63C919B9F46}" sibTransId="{6EBEB6FE-2C32-429B-8793-6FC48675B976}"/>
    <dgm:cxn modelId="{74C78E55-477B-48D5-988D-95F2EA53405B}" type="presOf" srcId="{AAB794D3-7B35-45A2-893D-D47C5CCE4A05}" destId="{B8BAA6AE-5C61-48AA-9891-2242993E19CB}" srcOrd="0" destOrd="0" presId="urn:microsoft.com/office/officeart/2005/8/layout/default"/>
    <dgm:cxn modelId="{413B2A7F-EBF9-47EB-842C-C0D5FD89E127}" type="presOf" srcId="{2A9AB31C-D383-43D5-9E25-BC7DBA6C39C0}" destId="{36843F8D-1FCD-4B70-871D-E465D9B7DB0C}" srcOrd="0" destOrd="0" presId="urn:microsoft.com/office/officeart/2005/8/layout/default"/>
    <dgm:cxn modelId="{B4436581-6917-47BF-BE78-93C25A6A8630}" type="presOf" srcId="{D21454BB-8EA3-4F3D-832B-B8FEEB15727A}" destId="{D798E173-E808-45DD-AF41-936B90C571FA}" srcOrd="0" destOrd="0" presId="urn:microsoft.com/office/officeart/2005/8/layout/default"/>
    <dgm:cxn modelId="{890B4987-B87C-4B7B-B2AE-664BB93A2C8C}" srcId="{9D7B4E2B-D3EC-4099-BB4D-1EC459C0881C}" destId="{D21454BB-8EA3-4F3D-832B-B8FEEB15727A}" srcOrd="1" destOrd="0" parTransId="{21172F24-2C9D-4026-83A5-FFBB572922A7}" sibTransId="{4F1D2D08-7C21-47A7-8B5E-37841AD2D521}"/>
    <dgm:cxn modelId="{C314E1CC-E4E2-467C-AB8C-65C83A95F80E}" srcId="{9D7B4E2B-D3EC-4099-BB4D-1EC459C0881C}" destId="{84A7CFB3-B959-4527-9446-6F8038DCEE31}" srcOrd="0" destOrd="0" parTransId="{13800711-9D0A-47A9-A7B6-FBB55D0A774B}" sibTransId="{C35685AD-2139-44BB-8B0B-0F0722185DBA}"/>
    <dgm:cxn modelId="{F7EBB7E2-B6DE-4F78-BB30-6A478324A0F0}" type="presOf" srcId="{1AB109AF-6B75-4FC4-BFCA-26456A23FFF6}" destId="{F62B1A06-AF9C-49C5-A340-F2C9439A0641}" srcOrd="0" destOrd="0" presId="urn:microsoft.com/office/officeart/2005/8/layout/default"/>
    <dgm:cxn modelId="{88F83CF4-0DE7-498C-881E-AFF10F11E915}" srcId="{9D7B4E2B-D3EC-4099-BB4D-1EC459C0881C}" destId="{1AB109AF-6B75-4FC4-BFCA-26456A23FFF6}" srcOrd="2" destOrd="0" parTransId="{E6E7461C-7BAD-4CDC-92B9-A6CD35F63BDF}" sibTransId="{E76759E6-DC83-42BE-A8DC-C720E90DDF56}"/>
    <dgm:cxn modelId="{8217945B-C389-428A-A463-3B88CBC0573C}" type="presParOf" srcId="{DAF78224-0858-4989-A999-DA5A737EEE25}" destId="{EF931031-76C1-4563-96DD-45F8A0DF9F83}" srcOrd="0" destOrd="0" presId="urn:microsoft.com/office/officeart/2005/8/layout/default"/>
    <dgm:cxn modelId="{7CAD44D0-BBCF-44F8-A5A5-F32C3485C735}" type="presParOf" srcId="{DAF78224-0858-4989-A999-DA5A737EEE25}" destId="{3F31744F-0678-414A-92BD-F4B1532362F3}" srcOrd="1" destOrd="0" presId="urn:microsoft.com/office/officeart/2005/8/layout/default"/>
    <dgm:cxn modelId="{3F545F53-9036-417B-AFD0-CE67700A8F3A}" type="presParOf" srcId="{DAF78224-0858-4989-A999-DA5A737EEE25}" destId="{D798E173-E808-45DD-AF41-936B90C571FA}" srcOrd="2" destOrd="0" presId="urn:microsoft.com/office/officeart/2005/8/layout/default"/>
    <dgm:cxn modelId="{2B4C5C94-49B0-498B-B19A-670E3D015A09}" type="presParOf" srcId="{DAF78224-0858-4989-A999-DA5A737EEE25}" destId="{935F5425-7686-4A92-AD6F-7D69B9D63E18}" srcOrd="3" destOrd="0" presId="urn:microsoft.com/office/officeart/2005/8/layout/default"/>
    <dgm:cxn modelId="{4E28459E-1C69-4895-A459-1D2363E394ED}" type="presParOf" srcId="{DAF78224-0858-4989-A999-DA5A737EEE25}" destId="{F62B1A06-AF9C-49C5-A340-F2C9439A0641}" srcOrd="4" destOrd="0" presId="urn:microsoft.com/office/officeart/2005/8/layout/default"/>
    <dgm:cxn modelId="{6FE5774A-8830-48B5-9DD7-C8306F2DF667}" type="presParOf" srcId="{DAF78224-0858-4989-A999-DA5A737EEE25}" destId="{2BF33137-462E-419A-94B9-90FB158F1A69}" srcOrd="5" destOrd="0" presId="urn:microsoft.com/office/officeart/2005/8/layout/default"/>
    <dgm:cxn modelId="{14D5637F-7C1A-4C9A-AF6C-508A076DF1A1}" type="presParOf" srcId="{DAF78224-0858-4989-A999-DA5A737EEE25}" destId="{36843F8D-1FCD-4B70-871D-E465D9B7DB0C}" srcOrd="6" destOrd="0" presId="urn:microsoft.com/office/officeart/2005/8/layout/default"/>
    <dgm:cxn modelId="{BAE45C6E-95E2-460A-B071-C5D44B5EE70F}" type="presParOf" srcId="{DAF78224-0858-4989-A999-DA5A737EEE25}" destId="{B5FE3619-6DD4-420E-BB22-249C20F43596}" srcOrd="7" destOrd="0" presId="urn:microsoft.com/office/officeart/2005/8/layout/default"/>
    <dgm:cxn modelId="{3D801686-79E4-4A42-A231-EA22AC15C768}" type="presParOf" srcId="{DAF78224-0858-4989-A999-DA5A737EEE25}" destId="{B8BAA6AE-5C61-48AA-9891-2242993E19C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D8D867-E7AF-4C51-B87A-181AF0EDB3C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CE80E-222F-46B4-976D-693487A98CCD}">
      <dgm:prSet custT="1"/>
      <dgm:spPr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AU" sz="2900" baseline="0" dirty="0">
              <a:latin typeface="Arial Narrow" panose="020B0606020202030204" pitchFamily="34" charset="0"/>
            </a:rPr>
            <a:t>Azure Functions </a:t>
          </a:r>
          <a:r>
            <a:rPr lang="en-AU" sz="1100" baseline="0" dirty="0"/>
            <a:t>Serverless Computing</a:t>
          </a:r>
          <a:endParaRPr lang="en-US" sz="1100" dirty="0"/>
        </a:p>
      </dgm:t>
    </dgm:pt>
    <dgm:pt modelId="{EB0ED2CF-FDC2-4CAF-A567-2A1601643361}" type="parTrans" cxnId="{2DD19A88-14F8-4D14-8F8B-F19EB486A5C6}">
      <dgm:prSet/>
      <dgm:spPr/>
      <dgm:t>
        <a:bodyPr/>
        <a:lstStyle/>
        <a:p>
          <a:endParaRPr lang="en-US"/>
        </a:p>
      </dgm:t>
    </dgm:pt>
    <dgm:pt modelId="{1280C6FD-391A-498E-A483-4F2051704106}" type="sibTrans" cxnId="{2DD19A88-14F8-4D14-8F8B-F19EB486A5C6}">
      <dgm:prSet/>
      <dgm:spPr/>
      <dgm:t>
        <a:bodyPr/>
        <a:lstStyle/>
        <a:p>
          <a:endParaRPr lang="en-US"/>
        </a:p>
      </dgm:t>
    </dgm:pt>
    <dgm:pt modelId="{5570FBE1-6BBB-4B95-ABFC-C624E65D8108}">
      <dgm:prSet custT="1"/>
      <dgm:spPr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AU" sz="3000" baseline="0" dirty="0">
              <a:latin typeface="Arial Narrow" panose="020B0606020202030204" pitchFamily="34" charset="0"/>
            </a:rPr>
            <a:t>Azure Logic Apps </a:t>
          </a:r>
          <a:r>
            <a:rPr lang="en-AU" sz="1100" baseline="0" dirty="0"/>
            <a:t>Serverless Workflows</a:t>
          </a:r>
          <a:endParaRPr lang="en-US" sz="1100" dirty="0"/>
        </a:p>
      </dgm:t>
    </dgm:pt>
    <dgm:pt modelId="{086B46D7-70E7-487C-97A3-DC8E0C20989C}" type="parTrans" cxnId="{E8AB0D9F-276C-401C-8102-C2EDA44D3229}">
      <dgm:prSet/>
      <dgm:spPr/>
      <dgm:t>
        <a:bodyPr/>
        <a:lstStyle/>
        <a:p>
          <a:endParaRPr lang="en-US"/>
        </a:p>
      </dgm:t>
    </dgm:pt>
    <dgm:pt modelId="{B904B630-CAB2-456F-A6A1-6254B33D6D15}" type="sibTrans" cxnId="{E8AB0D9F-276C-401C-8102-C2EDA44D3229}">
      <dgm:prSet/>
      <dgm:spPr/>
      <dgm:t>
        <a:bodyPr/>
        <a:lstStyle/>
        <a:p>
          <a:endParaRPr lang="en-US"/>
        </a:p>
      </dgm:t>
    </dgm:pt>
    <dgm:pt modelId="{5937AF50-57AE-4932-A735-BBD813EA3100}">
      <dgm:prSet custT="1"/>
      <dgm:spPr>
        <a:gradFill flip="none" rotWithShape="0">
          <a:gsLst>
            <a:gs pos="0">
              <a:schemeClr val="bg2">
                <a:lumMod val="75000"/>
                <a:shade val="30000"/>
                <a:satMod val="115000"/>
              </a:schemeClr>
            </a:gs>
            <a:gs pos="50000">
              <a:schemeClr val="bg2">
                <a:lumMod val="75000"/>
                <a:shade val="67500"/>
                <a:satMod val="115000"/>
              </a:schemeClr>
            </a:gs>
            <a:gs pos="100000">
              <a:schemeClr val="bg2">
                <a:lumMod val="75000"/>
                <a:shade val="100000"/>
                <a:satMod val="115000"/>
              </a:schemeClr>
            </a:gs>
          </a:gsLst>
          <a:lin ang="18900000" scaled="1"/>
          <a:tileRect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AU" sz="3100" baseline="0" dirty="0">
              <a:latin typeface="Arial Narrow" panose="020B0606020202030204" pitchFamily="34" charset="0"/>
            </a:rPr>
            <a:t>Event Grid        </a:t>
          </a:r>
          <a:r>
            <a:rPr lang="en-AU" sz="1100" baseline="0" dirty="0"/>
            <a:t>Serverless event routing </a:t>
          </a:r>
          <a:endParaRPr lang="en-US" sz="1100" dirty="0"/>
        </a:p>
      </dgm:t>
    </dgm:pt>
    <dgm:pt modelId="{75AD685E-6996-4766-826F-90B0572F4550}" type="parTrans" cxnId="{A344A6D9-6EE7-4AF4-A2B5-AC8A8B167917}">
      <dgm:prSet/>
      <dgm:spPr/>
      <dgm:t>
        <a:bodyPr/>
        <a:lstStyle/>
        <a:p>
          <a:endParaRPr lang="en-US"/>
        </a:p>
      </dgm:t>
    </dgm:pt>
    <dgm:pt modelId="{0D657E05-3232-492B-A8E1-288A5208A61E}" type="sibTrans" cxnId="{A344A6D9-6EE7-4AF4-A2B5-AC8A8B167917}">
      <dgm:prSet/>
      <dgm:spPr/>
      <dgm:t>
        <a:bodyPr/>
        <a:lstStyle/>
        <a:p>
          <a:endParaRPr lang="en-US"/>
        </a:p>
      </dgm:t>
    </dgm:pt>
    <dgm:pt modelId="{9FE906BB-DF16-4767-ACD6-EAC703685FFE}" type="pres">
      <dgm:prSet presAssocID="{DAD8D867-E7AF-4C51-B87A-181AF0EDB3C1}" presName="Name0" presStyleCnt="0">
        <dgm:presLayoutVars>
          <dgm:dir/>
          <dgm:resizeHandles val="exact"/>
        </dgm:presLayoutVars>
      </dgm:prSet>
      <dgm:spPr/>
    </dgm:pt>
    <dgm:pt modelId="{425C6D0F-C845-4C19-AF8C-FF5A42693AFE}" type="pres">
      <dgm:prSet presAssocID="{DAD8D867-E7AF-4C51-B87A-181AF0EDB3C1}" presName="fgShape" presStyleLbl="fgShp" presStyleIdx="0" presStyleCnt="1"/>
      <dgm:spPr/>
    </dgm:pt>
    <dgm:pt modelId="{7CD5D54F-A68B-476D-B77C-AFE89EB264D2}" type="pres">
      <dgm:prSet presAssocID="{DAD8D867-E7AF-4C51-B87A-181AF0EDB3C1}" presName="linComp" presStyleCnt="0"/>
      <dgm:spPr/>
    </dgm:pt>
    <dgm:pt modelId="{190CEDF1-2DF3-40AF-B946-5F9265AE957B}" type="pres">
      <dgm:prSet presAssocID="{6A7CE80E-222F-46B4-976D-693487A98CCD}" presName="compNode" presStyleCnt="0"/>
      <dgm:spPr/>
    </dgm:pt>
    <dgm:pt modelId="{C7E6046B-43C7-402E-8C05-EC90E5B4DE7A}" type="pres">
      <dgm:prSet presAssocID="{6A7CE80E-222F-46B4-976D-693487A98CCD}" presName="bkgdShape" presStyleLbl="node1" presStyleIdx="0" presStyleCnt="3" custLinFactNeighborX="-64"/>
      <dgm:spPr/>
    </dgm:pt>
    <dgm:pt modelId="{24993D3C-ABB7-411D-9228-6F3AB83BE0B6}" type="pres">
      <dgm:prSet presAssocID="{6A7CE80E-222F-46B4-976D-693487A98CCD}" presName="nodeTx" presStyleLbl="node1" presStyleIdx="0" presStyleCnt="3">
        <dgm:presLayoutVars>
          <dgm:bulletEnabled val="1"/>
        </dgm:presLayoutVars>
      </dgm:prSet>
      <dgm:spPr/>
    </dgm:pt>
    <dgm:pt modelId="{768DA084-4B77-4A8D-B4B0-8FEB0D100115}" type="pres">
      <dgm:prSet presAssocID="{6A7CE80E-222F-46B4-976D-693487A98CCD}" presName="invisiNode" presStyleLbl="node1" presStyleIdx="0" presStyleCnt="3"/>
      <dgm:spPr/>
    </dgm:pt>
    <dgm:pt modelId="{14BFF236-FAAC-47DF-8707-A328C947A98C}" type="pres">
      <dgm:prSet presAssocID="{6A7CE80E-222F-46B4-976D-693487A98CCD}" presName="imagNode" presStyleLbl="fgImgPlace1" presStyleIdx="0" presStyleCnt="3" custLinFactNeighborY="317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86FF284-DB84-4572-8668-2898E7A5B792}" type="pres">
      <dgm:prSet presAssocID="{1280C6FD-391A-498E-A483-4F2051704106}" presName="sibTrans" presStyleLbl="sibTrans2D1" presStyleIdx="0" presStyleCnt="0"/>
      <dgm:spPr/>
    </dgm:pt>
    <dgm:pt modelId="{7AA4CADD-0EE1-49D5-9A4E-E77CA7546514}" type="pres">
      <dgm:prSet presAssocID="{5570FBE1-6BBB-4B95-ABFC-C624E65D8108}" presName="compNode" presStyleCnt="0"/>
      <dgm:spPr/>
    </dgm:pt>
    <dgm:pt modelId="{B08AFF3E-29CD-486A-B384-1CE6ADA6AD33}" type="pres">
      <dgm:prSet presAssocID="{5570FBE1-6BBB-4B95-ABFC-C624E65D8108}" presName="bkgdShape" presStyleLbl="node1" presStyleIdx="1" presStyleCnt="3" custLinFactNeighborX="39"/>
      <dgm:spPr/>
    </dgm:pt>
    <dgm:pt modelId="{8A51E133-89DF-4E2F-A11B-93DCC1059809}" type="pres">
      <dgm:prSet presAssocID="{5570FBE1-6BBB-4B95-ABFC-C624E65D8108}" presName="nodeTx" presStyleLbl="node1" presStyleIdx="1" presStyleCnt="3">
        <dgm:presLayoutVars>
          <dgm:bulletEnabled val="1"/>
        </dgm:presLayoutVars>
      </dgm:prSet>
      <dgm:spPr/>
    </dgm:pt>
    <dgm:pt modelId="{4A213BE3-AAA3-4095-82B8-5958BB4F355E}" type="pres">
      <dgm:prSet presAssocID="{5570FBE1-6BBB-4B95-ABFC-C624E65D8108}" presName="invisiNode" presStyleLbl="node1" presStyleIdx="1" presStyleCnt="3"/>
      <dgm:spPr/>
    </dgm:pt>
    <dgm:pt modelId="{8EA48340-7062-4335-9CB7-88BA88FEFFE9}" type="pres">
      <dgm:prSet presAssocID="{5570FBE1-6BBB-4B95-ABFC-C624E65D8108}" presName="imagNode" presStyleLbl="fgImgPlace1" presStyleIdx="1" presStyleCnt="3" custLinFactNeighborY="3174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</dgm:pt>
    <dgm:pt modelId="{B612EC4D-82C4-470A-B0C0-9F528C38106D}" type="pres">
      <dgm:prSet presAssocID="{B904B630-CAB2-456F-A6A1-6254B33D6D15}" presName="sibTrans" presStyleLbl="sibTrans2D1" presStyleIdx="0" presStyleCnt="0"/>
      <dgm:spPr/>
    </dgm:pt>
    <dgm:pt modelId="{73F4D6C5-5F95-4B33-954A-216631FE79DC}" type="pres">
      <dgm:prSet presAssocID="{5937AF50-57AE-4932-A735-BBD813EA3100}" presName="compNode" presStyleCnt="0"/>
      <dgm:spPr/>
    </dgm:pt>
    <dgm:pt modelId="{CB549437-CA31-4CAE-A69A-81ABBC81E3CF}" type="pres">
      <dgm:prSet presAssocID="{5937AF50-57AE-4932-A735-BBD813EA3100}" presName="bkgdShape" presStyleLbl="node1" presStyleIdx="2" presStyleCnt="3" custLinFactNeighborX="142"/>
      <dgm:spPr/>
    </dgm:pt>
    <dgm:pt modelId="{8F276C6E-028A-4ADD-8ED7-BF70CCAFF7EB}" type="pres">
      <dgm:prSet presAssocID="{5937AF50-57AE-4932-A735-BBD813EA3100}" presName="nodeTx" presStyleLbl="node1" presStyleIdx="2" presStyleCnt="3">
        <dgm:presLayoutVars>
          <dgm:bulletEnabled val="1"/>
        </dgm:presLayoutVars>
      </dgm:prSet>
      <dgm:spPr/>
    </dgm:pt>
    <dgm:pt modelId="{97399A43-0B72-46EB-96A2-9D48572B6A44}" type="pres">
      <dgm:prSet presAssocID="{5937AF50-57AE-4932-A735-BBD813EA3100}" presName="invisiNode" presStyleLbl="node1" presStyleIdx="2" presStyleCnt="3"/>
      <dgm:spPr/>
    </dgm:pt>
    <dgm:pt modelId="{476D4AE8-07BB-4DD2-BC7F-689D3D495E68}" type="pres">
      <dgm:prSet presAssocID="{5937AF50-57AE-4932-A735-BBD813EA3100}" presName="imagNode" presStyleLbl="fgImgPlace1" presStyleIdx="2" presStyleCnt="3" custLinFactNeighborY="23865"/>
      <dgm:spPr>
        <a:blipFill>
          <a:blip xmlns:r="http://schemas.openxmlformats.org/officeDocument/2006/relationships" r:embed="rId3"/>
          <a:srcRect/>
          <a:stretch>
            <a:fillRect l="-45000" r="-45000"/>
          </a:stretch>
        </a:blipFill>
        <a:ln>
          <a:noFill/>
        </a:ln>
      </dgm:spPr>
    </dgm:pt>
  </dgm:ptLst>
  <dgm:cxnLst>
    <dgm:cxn modelId="{B3D6FB2F-7C54-49F9-80E4-9D741C3CCFF7}" type="presOf" srcId="{DAD8D867-E7AF-4C51-B87A-181AF0EDB3C1}" destId="{9FE906BB-DF16-4767-ACD6-EAC703685FFE}" srcOrd="0" destOrd="0" presId="urn:microsoft.com/office/officeart/2005/8/layout/hList7"/>
    <dgm:cxn modelId="{62329D4C-0B45-4B80-A733-2E021C6877EE}" type="presOf" srcId="{5570FBE1-6BBB-4B95-ABFC-C624E65D8108}" destId="{B08AFF3E-29CD-486A-B384-1CE6ADA6AD33}" srcOrd="0" destOrd="0" presId="urn:microsoft.com/office/officeart/2005/8/layout/hList7"/>
    <dgm:cxn modelId="{F281446E-AD3C-4969-B7E4-E4A2BCBC7803}" type="presOf" srcId="{1280C6FD-391A-498E-A483-4F2051704106}" destId="{586FF284-DB84-4572-8668-2898E7A5B792}" srcOrd="0" destOrd="0" presId="urn:microsoft.com/office/officeart/2005/8/layout/hList7"/>
    <dgm:cxn modelId="{2DD19A88-14F8-4D14-8F8B-F19EB486A5C6}" srcId="{DAD8D867-E7AF-4C51-B87A-181AF0EDB3C1}" destId="{6A7CE80E-222F-46B4-976D-693487A98CCD}" srcOrd="0" destOrd="0" parTransId="{EB0ED2CF-FDC2-4CAF-A567-2A1601643361}" sibTransId="{1280C6FD-391A-498E-A483-4F2051704106}"/>
    <dgm:cxn modelId="{E99CB298-1684-466F-B869-04343F4CA8FE}" type="presOf" srcId="{6A7CE80E-222F-46B4-976D-693487A98CCD}" destId="{24993D3C-ABB7-411D-9228-6F3AB83BE0B6}" srcOrd="1" destOrd="0" presId="urn:microsoft.com/office/officeart/2005/8/layout/hList7"/>
    <dgm:cxn modelId="{E8AB0D9F-276C-401C-8102-C2EDA44D3229}" srcId="{DAD8D867-E7AF-4C51-B87A-181AF0EDB3C1}" destId="{5570FBE1-6BBB-4B95-ABFC-C624E65D8108}" srcOrd="1" destOrd="0" parTransId="{086B46D7-70E7-487C-97A3-DC8E0C20989C}" sibTransId="{B904B630-CAB2-456F-A6A1-6254B33D6D15}"/>
    <dgm:cxn modelId="{A53145B2-7031-4BAE-A91E-6D2567378A83}" type="presOf" srcId="{5937AF50-57AE-4932-A735-BBD813EA3100}" destId="{8F276C6E-028A-4ADD-8ED7-BF70CCAFF7EB}" srcOrd="1" destOrd="0" presId="urn:microsoft.com/office/officeart/2005/8/layout/hList7"/>
    <dgm:cxn modelId="{E22EBEBB-F83A-4BC4-958B-D9E5138CA543}" type="presOf" srcId="{5937AF50-57AE-4932-A735-BBD813EA3100}" destId="{CB549437-CA31-4CAE-A69A-81ABBC81E3CF}" srcOrd="0" destOrd="0" presId="urn:microsoft.com/office/officeart/2005/8/layout/hList7"/>
    <dgm:cxn modelId="{F36F47D1-78EE-4C41-91AB-F71BC5213E0B}" type="presOf" srcId="{B904B630-CAB2-456F-A6A1-6254B33D6D15}" destId="{B612EC4D-82C4-470A-B0C0-9F528C38106D}" srcOrd="0" destOrd="0" presId="urn:microsoft.com/office/officeart/2005/8/layout/hList7"/>
    <dgm:cxn modelId="{A344A6D9-6EE7-4AF4-A2B5-AC8A8B167917}" srcId="{DAD8D867-E7AF-4C51-B87A-181AF0EDB3C1}" destId="{5937AF50-57AE-4932-A735-BBD813EA3100}" srcOrd="2" destOrd="0" parTransId="{75AD685E-6996-4766-826F-90B0572F4550}" sibTransId="{0D657E05-3232-492B-A8E1-288A5208A61E}"/>
    <dgm:cxn modelId="{B50192DC-7CD7-4EDB-A996-24310D22502C}" type="presOf" srcId="{6A7CE80E-222F-46B4-976D-693487A98CCD}" destId="{C7E6046B-43C7-402E-8C05-EC90E5B4DE7A}" srcOrd="0" destOrd="0" presId="urn:microsoft.com/office/officeart/2005/8/layout/hList7"/>
    <dgm:cxn modelId="{BBDC80FC-1815-4371-A685-D43B37F33009}" type="presOf" srcId="{5570FBE1-6BBB-4B95-ABFC-C624E65D8108}" destId="{8A51E133-89DF-4E2F-A11B-93DCC1059809}" srcOrd="1" destOrd="0" presId="urn:microsoft.com/office/officeart/2005/8/layout/hList7"/>
    <dgm:cxn modelId="{DFE91267-F966-40FC-B463-4EDCD30F37AC}" type="presParOf" srcId="{9FE906BB-DF16-4767-ACD6-EAC703685FFE}" destId="{425C6D0F-C845-4C19-AF8C-FF5A42693AFE}" srcOrd="0" destOrd="0" presId="urn:microsoft.com/office/officeart/2005/8/layout/hList7"/>
    <dgm:cxn modelId="{FFB2D69A-D647-4427-AAA9-1A299F46F9E4}" type="presParOf" srcId="{9FE906BB-DF16-4767-ACD6-EAC703685FFE}" destId="{7CD5D54F-A68B-476D-B77C-AFE89EB264D2}" srcOrd="1" destOrd="0" presId="urn:microsoft.com/office/officeart/2005/8/layout/hList7"/>
    <dgm:cxn modelId="{4680F803-7D16-452F-88C7-5C8DD17FC9E2}" type="presParOf" srcId="{7CD5D54F-A68B-476D-B77C-AFE89EB264D2}" destId="{190CEDF1-2DF3-40AF-B946-5F9265AE957B}" srcOrd="0" destOrd="0" presId="urn:microsoft.com/office/officeart/2005/8/layout/hList7"/>
    <dgm:cxn modelId="{02F4730C-F160-40DF-941A-BC5856AA281F}" type="presParOf" srcId="{190CEDF1-2DF3-40AF-B946-5F9265AE957B}" destId="{C7E6046B-43C7-402E-8C05-EC90E5B4DE7A}" srcOrd="0" destOrd="0" presId="urn:microsoft.com/office/officeart/2005/8/layout/hList7"/>
    <dgm:cxn modelId="{E15E910D-D92F-4FD9-954D-86CF6C40DBD4}" type="presParOf" srcId="{190CEDF1-2DF3-40AF-B946-5F9265AE957B}" destId="{24993D3C-ABB7-411D-9228-6F3AB83BE0B6}" srcOrd="1" destOrd="0" presId="urn:microsoft.com/office/officeart/2005/8/layout/hList7"/>
    <dgm:cxn modelId="{6D77D4B7-715A-4FCC-A469-AB90D383F425}" type="presParOf" srcId="{190CEDF1-2DF3-40AF-B946-5F9265AE957B}" destId="{768DA084-4B77-4A8D-B4B0-8FEB0D100115}" srcOrd="2" destOrd="0" presId="urn:microsoft.com/office/officeart/2005/8/layout/hList7"/>
    <dgm:cxn modelId="{ED6FB959-D42F-4484-B34D-7E2E49372C7B}" type="presParOf" srcId="{190CEDF1-2DF3-40AF-B946-5F9265AE957B}" destId="{14BFF236-FAAC-47DF-8707-A328C947A98C}" srcOrd="3" destOrd="0" presId="urn:microsoft.com/office/officeart/2005/8/layout/hList7"/>
    <dgm:cxn modelId="{5C85E5D1-A4DA-4856-9A2A-4E631A2D065D}" type="presParOf" srcId="{7CD5D54F-A68B-476D-B77C-AFE89EB264D2}" destId="{586FF284-DB84-4572-8668-2898E7A5B792}" srcOrd="1" destOrd="0" presId="urn:microsoft.com/office/officeart/2005/8/layout/hList7"/>
    <dgm:cxn modelId="{2DC4C684-AFA8-4435-8B02-7CEC37C726CB}" type="presParOf" srcId="{7CD5D54F-A68B-476D-B77C-AFE89EB264D2}" destId="{7AA4CADD-0EE1-49D5-9A4E-E77CA7546514}" srcOrd="2" destOrd="0" presId="urn:microsoft.com/office/officeart/2005/8/layout/hList7"/>
    <dgm:cxn modelId="{FA47AC59-01EF-4C16-950F-BB31E6A7002D}" type="presParOf" srcId="{7AA4CADD-0EE1-49D5-9A4E-E77CA7546514}" destId="{B08AFF3E-29CD-486A-B384-1CE6ADA6AD33}" srcOrd="0" destOrd="0" presId="urn:microsoft.com/office/officeart/2005/8/layout/hList7"/>
    <dgm:cxn modelId="{E96ADFC7-368C-4740-A935-AFA89E4ABE97}" type="presParOf" srcId="{7AA4CADD-0EE1-49D5-9A4E-E77CA7546514}" destId="{8A51E133-89DF-4E2F-A11B-93DCC1059809}" srcOrd="1" destOrd="0" presId="urn:microsoft.com/office/officeart/2005/8/layout/hList7"/>
    <dgm:cxn modelId="{7E41F74D-D2E1-4145-9231-A384484D6414}" type="presParOf" srcId="{7AA4CADD-0EE1-49D5-9A4E-E77CA7546514}" destId="{4A213BE3-AAA3-4095-82B8-5958BB4F355E}" srcOrd="2" destOrd="0" presId="urn:microsoft.com/office/officeart/2005/8/layout/hList7"/>
    <dgm:cxn modelId="{8DD61232-732E-4A14-AF0A-896E35B8D345}" type="presParOf" srcId="{7AA4CADD-0EE1-49D5-9A4E-E77CA7546514}" destId="{8EA48340-7062-4335-9CB7-88BA88FEFFE9}" srcOrd="3" destOrd="0" presId="urn:microsoft.com/office/officeart/2005/8/layout/hList7"/>
    <dgm:cxn modelId="{3EF9CF45-65C4-4DCA-9D0C-F059137270E9}" type="presParOf" srcId="{7CD5D54F-A68B-476D-B77C-AFE89EB264D2}" destId="{B612EC4D-82C4-470A-B0C0-9F528C38106D}" srcOrd="3" destOrd="0" presId="urn:microsoft.com/office/officeart/2005/8/layout/hList7"/>
    <dgm:cxn modelId="{DAFCC538-FD8A-4354-91E1-91C22EC6B28A}" type="presParOf" srcId="{7CD5D54F-A68B-476D-B77C-AFE89EB264D2}" destId="{73F4D6C5-5F95-4B33-954A-216631FE79DC}" srcOrd="4" destOrd="0" presId="urn:microsoft.com/office/officeart/2005/8/layout/hList7"/>
    <dgm:cxn modelId="{FFDE36CC-0007-4750-8899-2807E5AB4A8F}" type="presParOf" srcId="{73F4D6C5-5F95-4B33-954A-216631FE79DC}" destId="{CB549437-CA31-4CAE-A69A-81ABBC81E3CF}" srcOrd="0" destOrd="0" presId="urn:microsoft.com/office/officeart/2005/8/layout/hList7"/>
    <dgm:cxn modelId="{461A399C-F3FA-4906-A90B-6471BA6C7174}" type="presParOf" srcId="{73F4D6C5-5F95-4B33-954A-216631FE79DC}" destId="{8F276C6E-028A-4ADD-8ED7-BF70CCAFF7EB}" srcOrd="1" destOrd="0" presId="urn:microsoft.com/office/officeart/2005/8/layout/hList7"/>
    <dgm:cxn modelId="{7D5110DA-A353-4764-8B4A-DB53481AE526}" type="presParOf" srcId="{73F4D6C5-5F95-4B33-954A-216631FE79DC}" destId="{97399A43-0B72-46EB-96A2-9D48572B6A44}" srcOrd="2" destOrd="0" presId="urn:microsoft.com/office/officeart/2005/8/layout/hList7"/>
    <dgm:cxn modelId="{9F7606D6-9DBA-4096-824B-3980E0FA7022}" type="presParOf" srcId="{73F4D6C5-5F95-4B33-954A-216631FE79DC}" destId="{476D4AE8-07BB-4DD2-BC7F-689D3D495E6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4ACF04-C992-419D-821F-B719F54D9623}" type="doc">
      <dgm:prSet loTypeId="urn:microsoft.com/office/officeart/2005/8/layout/process4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58CA83-1750-4CC8-9258-FAD5F8DD6EEB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Function as a Service</a:t>
          </a:r>
        </a:p>
      </dgm:t>
    </dgm:pt>
    <dgm:pt modelId="{CDB77E9B-711A-462D-9DB3-C781FF4C2846}" type="parTrans" cxnId="{D432E65E-9743-4D35-9BFD-BB72A204089A}">
      <dgm:prSet/>
      <dgm:spPr/>
      <dgm:t>
        <a:bodyPr/>
        <a:lstStyle/>
        <a:p>
          <a:endParaRPr lang="en-US"/>
        </a:p>
      </dgm:t>
    </dgm:pt>
    <dgm:pt modelId="{F7159F1A-90C4-4E1B-9EDF-55A9B9B3D02E}" type="sibTrans" cxnId="{D432E65E-9743-4D35-9BFD-BB72A204089A}">
      <dgm:prSet/>
      <dgm:spPr/>
      <dgm:t>
        <a:bodyPr/>
        <a:lstStyle/>
        <a:p>
          <a:endParaRPr lang="en-US"/>
        </a:p>
      </dgm:t>
    </dgm:pt>
    <dgm:pt modelId="{1861F8D5-8B11-4455-A203-8E1BA4EFFDB0}">
      <dgm:prSet/>
      <dgm:spPr/>
      <dgm:t>
        <a:bodyPr/>
        <a:lstStyle/>
        <a:p>
          <a:r>
            <a:rPr lang="en-US" dirty="0"/>
            <a:t>You simply provide the function</a:t>
          </a:r>
        </a:p>
      </dgm:t>
    </dgm:pt>
    <dgm:pt modelId="{C4B0439F-4B2F-4FF8-8465-395095222BA0}" type="parTrans" cxnId="{5679FDFB-5595-4374-9435-66327C7AB90C}">
      <dgm:prSet/>
      <dgm:spPr/>
      <dgm:t>
        <a:bodyPr/>
        <a:lstStyle/>
        <a:p>
          <a:endParaRPr lang="en-US"/>
        </a:p>
      </dgm:t>
    </dgm:pt>
    <dgm:pt modelId="{B1F456AF-BD98-4904-949D-EC476C3832E9}" type="sibTrans" cxnId="{5679FDFB-5595-4374-9435-66327C7AB90C}">
      <dgm:prSet/>
      <dgm:spPr/>
      <dgm:t>
        <a:bodyPr/>
        <a:lstStyle/>
        <a:p>
          <a:endParaRPr lang="en-US"/>
        </a:p>
      </dgm:t>
    </dgm:pt>
    <dgm:pt modelId="{2B11AF83-622A-48C1-A37D-6D921EB6EE6C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Use your preferred language</a:t>
          </a:r>
        </a:p>
      </dgm:t>
    </dgm:pt>
    <dgm:pt modelId="{943AAF47-52AB-4E4E-8CB4-F10BBC887EB0}" type="parTrans" cxnId="{3CB4833E-22E0-412E-BE9D-1AC8B91D75E5}">
      <dgm:prSet/>
      <dgm:spPr/>
      <dgm:t>
        <a:bodyPr/>
        <a:lstStyle/>
        <a:p>
          <a:endParaRPr lang="en-US"/>
        </a:p>
      </dgm:t>
    </dgm:pt>
    <dgm:pt modelId="{011A5678-CB2A-4F76-930E-D655EAF76E54}" type="sibTrans" cxnId="{3CB4833E-22E0-412E-BE9D-1AC8B91D75E5}">
      <dgm:prSet/>
      <dgm:spPr/>
      <dgm:t>
        <a:bodyPr/>
        <a:lstStyle/>
        <a:p>
          <a:endParaRPr lang="en-US"/>
        </a:p>
      </dgm:t>
    </dgm:pt>
    <dgm:pt modelId="{C7288B34-3324-4715-854C-A5B9BAAA07F4}">
      <dgm:prSet/>
      <dgm:spPr/>
      <dgm:t>
        <a:bodyPr/>
        <a:lstStyle/>
        <a:p>
          <a:r>
            <a:rPr lang="en-US" dirty="0"/>
            <a:t>C#, JavaScript, F# and many more</a:t>
          </a:r>
        </a:p>
      </dgm:t>
    </dgm:pt>
    <dgm:pt modelId="{A5D29296-4506-45C6-B002-A4E34053E21D}" type="parTrans" cxnId="{24B9C115-E812-44DF-AF5D-5399A2E85C5E}">
      <dgm:prSet/>
      <dgm:spPr/>
      <dgm:t>
        <a:bodyPr/>
        <a:lstStyle/>
        <a:p>
          <a:endParaRPr lang="en-US"/>
        </a:p>
      </dgm:t>
    </dgm:pt>
    <dgm:pt modelId="{54DC0BEA-91C2-4AFC-86C1-5300BE4F8616}" type="sibTrans" cxnId="{24B9C115-E812-44DF-AF5D-5399A2E85C5E}">
      <dgm:prSet/>
      <dgm:spPr/>
      <dgm:t>
        <a:bodyPr/>
        <a:lstStyle/>
        <a:p>
          <a:endParaRPr lang="en-US"/>
        </a:p>
      </dgm:t>
    </dgm:pt>
    <dgm:pt modelId="{95211682-91E6-45E9-856F-0EEA5117D8CA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Group functions into “Function Apps”</a:t>
          </a:r>
        </a:p>
      </dgm:t>
    </dgm:pt>
    <dgm:pt modelId="{EAD5E9AF-237E-4FFE-B9F8-C6A47A874A54}" type="parTrans" cxnId="{D255EC71-153B-4124-BC73-BB006923D850}">
      <dgm:prSet/>
      <dgm:spPr/>
      <dgm:t>
        <a:bodyPr/>
        <a:lstStyle/>
        <a:p>
          <a:endParaRPr lang="en-US"/>
        </a:p>
      </dgm:t>
    </dgm:pt>
    <dgm:pt modelId="{B0D09C15-7753-4A28-9FCF-D0C74C9FE588}" type="sibTrans" cxnId="{D255EC71-153B-4124-BC73-BB006923D850}">
      <dgm:prSet/>
      <dgm:spPr/>
      <dgm:t>
        <a:bodyPr/>
        <a:lstStyle/>
        <a:p>
          <a:endParaRPr lang="en-US"/>
        </a:p>
      </dgm:t>
    </dgm:pt>
    <dgm:pt modelId="{01EDEB7D-4737-45B7-910A-71ECFFAF74C3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Each function has a trigger</a:t>
          </a:r>
        </a:p>
      </dgm:t>
    </dgm:pt>
    <dgm:pt modelId="{11671A15-109B-4BF1-BE93-B48750090C67}" type="parTrans" cxnId="{FA04B898-1BDC-4DE2-A52A-8481EDC2CBF0}">
      <dgm:prSet/>
      <dgm:spPr/>
      <dgm:t>
        <a:bodyPr/>
        <a:lstStyle/>
        <a:p>
          <a:endParaRPr lang="en-US"/>
        </a:p>
      </dgm:t>
    </dgm:pt>
    <dgm:pt modelId="{E4FC23B5-F46D-400D-91D6-A6D016E49287}" type="sibTrans" cxnId="{FA04B898-1BDC-4DE2-A52A-8481EDC2CBF0}">
      <dgm:prSet/>
      <dgm:spPr/>
      <dgm:t>
        <a:bodyPr/>
        <a:lstStyle/>
        <a:p>
          <a:endParaRPr lang="en-US"/>
        </a:p>
      </dgm:t>
    </dgm:pt>
    <dgm:pt modelId="{45C4F836-B6EF-4C89-90FC-3FDC46522FAC}">
      <dgm:prSet/>
      <dgm:spPr/>
      <dgm:t>
        <a:bodyPr/>
        <a:lstStyle/>
        <a:p>
          <a:r>
            <a:rPr lang="en-US" dirty="0"/>
            <a:t>For example:</a:t>
          </a:r>
        </a:p>
      </dgm:t>
    </dgm:pt>
    <dgm:pt modelId="{CB59EEFE-B88D-434E-A8FD-F09625EDC131}" type="parTrans" cxnId="{F103CE12-A453-4347-A7E1-A95D90A50B17}">
      <dgm:prSet/>
      <dgm:spPr/>
      <dgm:t>
        <a:bodyPr/>
        <a:lstStyle/>
        <a:p>
          <a:endParaRPr lang="en-US"/>
        </a:p>
      </dgm:t>
    </dgm:pt>
    <dgm:pt modelId="{6488DBD7-7A28-4B6D-9896-3993BDC3A636}" type="sibTrans" cxnId="{F103CE12-A453-4347-A7E1-A95D90A50B17}">
      <dgm:prSet/>
      <dgm:spPr/>
      <dgm:t>
        <a:bodyPr/>
        <a:lstStyle/>
        <a:p>
          <a:endParaRPr lang="en-US"/>
        </a:p>
      </dgm:t>
    </dgm:pt>
    <dgm:pt modelId="{2254733C-B16D-407D-A471-7D1852824B8A}">
      <dgm:prSet/>
      <dgm:spPr/>
      <dgm:t>
        <a:bodyPr/>
        <a:lstStyle/>
        <a:p>
          <a:r>
            <a:rPr lang="en-US" dirty="0"/>
            <a:t>A convenient way to keep related functions together</a:t>
          </a:r>
        </a:p>
      </dgm:t>
    </dgm:pt>
    <dgm:pt modelId="{DD5FC8F8-48B2-46D2-9E02-EAA9771A442F}" type="parTrans" cxnId="{EEFCD2DE-72D8-4E3E-B108-E5D555B11E20}">
      <dgm:prSet/>
      <dgm:spPr/>
      <dgm:t>
        <a:bodyPr/>
        <a:lstStyle/>
        <a:p>
          <a:endParaRPr lang="en-US"/>
        </a:p>
      </dgm:t>
    </dgm:pt>
    <dgm:pt modelId="{0127879A-8CB2-44FA-927F-9227756AC142}" type="sibTrans" cxnId="{EEFCD2DE-72D8-4E3E-B108-E5D555B11E20}">
      <dgm:prSet/>
      <dgm:spPr/>
      <dgm:t>
        <a:bodyPr/>
        <a:lstStyle/>
        <a:p>
          <a:endParaRPr lang="en-US"/>
        </a:p>
      </dgm:t>
    </dgm:pt>
    <dgm:pt modelId="{022FF35A-55CC-44F3-9324-4BDA240F3583}" type="pres">
      <dgm:prSet presAssocID="{C04ACF04-C992-419D-821F-B719F54D9623}" presName="Name0" presStyleCnt="0">
        <dgm:presLayoutVars>
          <dgm:dir/>
          <dgm:animLvl val="lvl"/>
          <dgm:resizeHandles val="exact"/>
        </dgm:presLayoutVars>
      </dgm:prSet>
      <dgm:spPr/>
    </dgm:pt>
    <dgm:pt modelId="{E0E1D7CA-AF57-487E-AEF0-DEA730937A30}" type="pres">
      <dgm:prSet presAssocID="{01EDEB7D-4737-45B7-910A-71ECFFAF74C3}" presName="boxAndChildren" presStyleCnt="0"/>
      <dgm:spPr/>
    </dgm:pt>
    <dgm:pt modelId="{E1B35362-E711-46F9-9982-F1A898C3747D}" type="pres">
      <dgm:prSet presAssocID="{01EDEB7D-4737-45B7-910A-71ECFFAF74C3}" presName="parentTextBox" presStyleLbl="node1" presStyleIdx="0" presStyleCnt="4"/>
      <dgm:spPr/>
    </dgm:pt>
    <dgm:pt modelId="{73FAABF2-CFDA-42B7-9EB4-B83053CA8EF4}" type="pres">
      <dgm:prSet presAssocID="{01EDEB7D-4737-45B7-910A-71ECFFAF74C3}" presName="entireBox" presStyleLbl="node1" presStyleIdx="0" presStyleCnt="4"/>
      <dgm:spPr/>
    </dgm:pt>
    <dgm:pt modelId="{EA97F614-FA70-4753-8631-46F60705C8D1}" type="pres">
      <dgm:prSet presAssocID="{01EDEB7D-4737-45B7-910A-71ECFFAF74C3}" presName="descendantBox" presStyleCnt="0"/>
      <dgm:spPr/>
    </dgm:pt>
    <dgm:pt modelId="{A98C453A-307E-48DE-88BB-5210EE459FA6}" type="pres">
      <dgm:prSet presAssocID="{45C4F836-B6EF-4C89-90FC-3FDC46522FAC}" presName="childTextBox" presStyleLbl="fgAccFollowNode1" presStyleIdx="0" presStyleCnt="4">
        <dgm:presLayoutVars>
          <dgm:bulletEnabled val="1"/>
        </dgm:presLayoutVars>
      </dgm:prSet>
      <dgm:spPr/>
    </dgm:pt>
    <dgm:pt modelId="{E14B2302-AA95-4753-9038-7EC76537B86E}" type="pres">
      <dgm:prSet presAssocID="{B0D09C15-7753-4A28-9FCF-D0C74C9FE588}" presName="sp" presStyleCnt="0"/>
      <dgm:spPr/>
    </dgm:pt>
    <dgm:pt modelId="{70A7764E-37DA-4399-9C23-E79ADCF13E0F}" type="pres">
      <dgm:prSet presAssocID="{95211682-91E6-45E9-856F-0EEA5117D8CA}" presName="arrowAndChildren" presStyleCnt="0"/>
      <dgm:spPr/>
    </dgm:pt>
    <dgm:pt modelId="{03E558E2-ACE1-428F-8495-6A378B38A873}" type="pres">
      <dgm:prSet presAssocID="{95211682-91E6-45E9-856F-0EEA5117D8CA}" presName="parentTextArrow" presStyleLbl="node1" presStyleIdx="0" presStyleCnt="4"/>
      <dgm:spPr/>
    </dgm:pt>
    <dgm:pt modelId="{741F2D95-CF00-4D7C-A32F-13ECF574D36E}" type="pres">
      <dgm:prSet presAssocID="{95211682-91E6-45E9-856F-0EEA5117D8CA}" presName="arrow" presStyleLbl="node1" presStyleIdx="1" presStyleCnt="4"/>
      <dgm:spPr/>
    </dgm:pt>
    <dgm:pt modelId="{0B224B04-280B-48E5-8867-59CB47C0BF9B}" type="pres">
      <dgm:prSet presAssocID="{95211682-91E6-45E9-856F-0EEA5117D8CA}" presName="descendantArrow" presStyleCnt="0"/>
      <dgm:spPr/>
    </dgm:pt>
    <dgm:pt modelId="{03E1DBA3-A381-4E4D-B8F5-06CD2AD9B741}" type="pres">
      <dgm:prSet presAssocID="{2254733C-B16D-407D-A471-7D1852824B8A}" presName="childTextArrow" presStyleLbl="fgAccFollowNode1" presStyleIdx="1" presStyleCnt="4">
        <dgm:presLayoutVars>
          <dgm:bulletEnabled val="1"/>
        </dgm:presLayoutVars>
      </dgm:prSet>
      <dgm:spPr/>
    </dgm:pt>
    <dgm:pt modelId="{B38985CB-9259-43AA-9A0D-48850FD1C3C5}" type="pres">
      <dgm:prSet presAssocID="{011A5678-CB2A-4F76-930E-D655EAF76E54}" presName="sp" presStyleCnt="0"/>
      <dgm:spPr/>
    </dgm:pt>
    <dgm:pt modelId="{91E3C5EA-30E0-4EEB-8ADD-93E791E3D85D}" type="pres">
      <dgm:prSet presAssocID="{2B11AF83-622A-48C1-A37D-6D921EB6EE6C}" presName="arrowAndChildren" presStyleCnt="0"/>
      <dgm:spPr/>
    </dgm:pt>
    <dgm:pt modelId="{F7A800D6-E336-489E-8831-E4735383509E}" type="pres">
      <dgm:prSet presAssocID="{2B11AF83-622A-48C1-A37D-6D921EB6EE6C}" presName="parentTextArrow" presStyleLbl="node1" presStyleIdx="1" presStyleCnt="4"/>
      <dgm:spPr/>
    </dgm:pt>
    <dgm:pt modelId="{84F2E250-497C-468D-9372-9460A2E93DF3}" type="pres">
      <dgm:prSet presAssocID="{2B11AF83-622A-48C1-A37D-6D921EB6EE6C}" presName="arrow" presStyleLbl="node1" presStyleIdx="2" presStyleCnt="4"/>
      <dgm:spPr/>
    </dgm:pt>
    <dgm:pt modelId="{ECB50895-D149-444D-8F54-E8A0DB3A1935}" type="pres">
      <dgm:prSet presAssocID="{2B11AF83-622A-48C1-A37D-6D921EB6EE6C}" presName="descendantArrow" presStyleCnt="0"/>
      <dgm:spPr/>
    </dgm:pt>
    <dgm:pt modelId="{E789B53C-9233-489D-9B66-94360035706D}" type="pres">
      <dgm:prSet presAssocID="{C7288B34-3324-4715-854C-A5B9BAAA07F4}" presName="childTextArrow" presStyleLbl="fgAccFollowNode1" presStyleIdx="2" presStyleCnt="4">
        <dgm:presLayoutVars>
          <dgm:bulletEnabled val="1"/>
        </dgm:presLayoutVars>
      </dgm:prSet>
      <dgm:spPr/>
    </dgm:pt>
    <dgm:pt modelId="{558AE1B5-E564-4D96-A302-CF73F6472C64}" type="pres">
      <dgm:prSet presAssocID="{F7159F1A-90C4-4E1B-9EDF-55A9B9B3D02E}" presName="sp" presStyleCnt="0"/>
      <dgm:spPr/>
    </dgm:pt>
    <dgm:pt modelId="{A240FBF0-F1AC-4C3B-8B40-CA9628F9CE36}" type="pres">
      <dgm:prSet presAssocID="{AD58CA83-1750-4CC8-9258-FAD5F8DD6EEB}" presName="arrowAndChildren" presStyleCnt="0"/>
      <dgm:spPr/>
    </dgm:pt>
    <dgm:pt modelId="{7D0F83B9-2CC5-44D6-8903-95CD92C6BA17}" type="pres">
      <dgm:prSet presAssocID="{AD58CA83-1750-4CC8-9258-FAD5F8DD6EEB}" presName="parentTextArrow" presStyleLbl="node1" presStyleIdx="2" presStyleCnt="4"/>
      <dgm:spPr/>
    </dgm:pt>
    <dgm:pt modelId="{AED48551-514A-482B-854B-0A8A603A5F80}" type="pres">
      <dgm:prSet presAssocID="{AD58CA83-1750-4CC8-9258-FAD5F8DD6EEB}" presName="arrow" presStyleLbl="node1" presStyleIdx="3" presStyleCnt="4"/>
      <dgm:spPr/>
    </dgm:pt>
    <dgm:pt modelId="{69627478-5523-43B0-B820-14BE457F1406}" type="pres">
      <dgm:prSet presAssocID="{AD58CA83-1750-4CC8-9258-FAD5F8DD6EEB}" presName="descendantArrow" presStyleCnt="0"/>
      <dgm:spPr/>
    </dgm:pt>
    <dgm:pt modelId="{F2F0FED6-D686-4CCF-9D16-3A86654B0452}" type="pres">
      <dgm:prSet presAssocID="{1861F8D5-8B11-4455-A203-8E1BA4EFFDB0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B7EB0309-81DD-46EA-BE7E-43AEA7655B07}" type="presOf" srcId="{2B11AF83-622A-48C1-A37D-6D921EB6EE6C}" destId="{F7A800D6-E336-489E-8831-E4735383509E}" srcOrd="0" destOrd="0" presId="urn:microsoft.com/office/officeart/2005/8/layout/process4"/>
    <dgm:cxn modelId="{F103CE12-A453-4347-A7E1-A95D90A50B17}" srcId="{01EDEB7D-4737-45B7-910A-71ECFFAF74C3}" destId="{45C4F836-B6EF-4C89-90FC-3FDC46522FAC}" srcOrd="0" destOrd="0" parTransId="{CB59EEFE-B88D-434E-A8FD-F09625EDC131}" sibTransId="{6488DBD7-7A28-4B6D-9896-3993BDC3A636}"/>
    <dgm:cxn modelId="{24B9C115-E812-44DF-AF5D-5399A2E85C5E}" srcId="{2B11AF83-622A-48C1-A37D-6D921EB6EE6C}" destId="{C7288B34-3324-4715-854C-A5B9BAAA07F4}" srcOrd="0" destOrd="0" parTransId="{A5D29296-4506-45C6-B002-A4E34053E21D}" sibTransId="{54DC0BEA-91C2-4AFC-86C1-5300BE4F8616}"/>
    <dgm:cxn modelId="{8984C620-04EA-4F90-AB94-CE7682150DA5}" type="presOf" srcId="{C7288B34-3324-4715-854C-A5B9BAAA07F4}" destId="{E789B53C-9233-489D-9B66-94360035706D}" srcOrd="0" destOrd="0" presId="urn:microsoft.com/office/officeart/2005/8/layout/process4"/>
    <dgm:cxn modelId="{3CB4833E-22E0-412E-BE9D-1AC8B91D75E5}" srcId="{C04ACF04-C992-419D-821F-B719F54D9623}" destId="{2B11AF83-622A-48C1-A37D-6D921EB6EE6C}" srcOrd="1" destOrd="0" parTransId="{943AAF47-52AB-4E4E-8CB4-F10BBC887EB0}" sibTransId="{011A5678-CB2A-4F76-930E-D655EAF76E54}"/>
    <dgm:cxn modelId="{D432E65E-9743-4D35-9BFD-BB72A204089A}" srcId="{C04ACF04-C992-419D-821F-B719F54D9623}" destId="{AD58CA83-1750-4CC8-9258-FAD5F8DD6EEB}" srcOrd="0" destOrd="0" parTransId="{CDB77E9B-711A-462D-9DB3-C781FF4C2846}" sibTransId="{F7159F1A-90C4-4E1B-9EDF-55A9B9B3D02E}"/>
    <dgm:cxn modelId="{E3877D6F-C177-4C2F-84B2-FABFBAD4A422}" type="presOf" srcId="{2254733C-B16D-407D-A471-7D1852824B8A}" destId="{03E1DBA3-A381-4E4D-B8F5-06CD2AD9B741}" srcOrd="0" destOrd="0" presId="urn:microsoft.com/office/officeart/2005/8/layout/process4"/>
    <dgm:cxn modelId="{41FA9670-56BA-4137-9B07-168D023BA305}" type="presOf" srcId="{2B11AF83-622A-48C1-A37D-6D921EB6EE6C}" destId="{84F2E250-497C-468D-9372-9460A2E93DF3}" srcOrd="1" destOrd="0" presId="urn:microsoft.com/office/officeart/2005/8/layout/process4"/>
    <dgm:cxn modelId="{D255EC71-153B-4124-BC73-BB006923D850}" srcId="{C04ACF04-C992-419D-821F-B719F54D9623}" destId="{95211682-91E6-45E9-856F-0EEA5117D8CA}" srcOrd="2" destOrd="0" parTransId="{EAD5E9AF-237E-4FFE-B9F8-C6A47A874A54}" sibTransId="{B0D09C15-7753-4A28-9FCF-D0C74C9FE588}"/>
    <dgm:cxn modelId="{6A6B3075-B239-4073-ADF7-C11CF417B1FD}" type="presOf" srcId="{01EDEB7D-4737-45B7-910A-71ECFFAF74C3}" destId="{E1B35362-E711-46F9-9982-F1A898C3747D}" srcOrd="0" destOrd="0" presId="urn:microsoft.com/office/officeart/2005/8/layout/process4"/>
    <dgm:cxn modelId="{C5842858-56A7-41E6-B6A5-D4E5902B600F}" type="presOf" srcId="{AD58CA83-1750-4CC8-9258-FAD5F8DD6EEB}" destId="{AED48551-514A-482B-854B-0A8A603A5F80}" srcOrd="1" destOrd="0" presId="urn:microsoft.com/office/officeart/2005/8/layout/process4"/>
    <dgm:cxn modelId="{CDCACF5A-3DCE-4BBC-9EDA-61C2561BE257}" type="presOf" srcId="{95211682-91E6-45E9-856F-0EEA5117D8CA}" destId="{03E558E2-ACE1-428F-8495-6A378B38A873}" srcOrd="0" destOrd="0" presId="urn:microsoft.com/office/officeart/2005/8/layout/process4"/>
    <dgm:cxn modelId="{FA04B898-1BDC-4DE2-A52A-8481EDC2CBF0}" srcId="{C04ACF04-C992-419D-821F-B719F54D9623}" destId="{01EDEB7D-4737-45B7-910A-71ECFFAF74C3}" srcOrd="3" destOrd="0" parTransId="{11671A15-109B-4BF1-BE93-B48750090C67}" sibTransId="{E4FC23B5-F46D-400D-91D6-A6D016E49287}"/>
    <dgm:cxn modelId="{00968AB0-59E6-4437-8323-9C66232C4BD6}" type="presOf" srcId="{95211682-91E6-45E9-856F-0EEA5117D8CA}" destId="{741F2D95-CF00-4D7C-A32F-13ECF574D36E}" srcOrd="1" destOrd="0" presId="urn:microsoft.com/office/officeart/2005/8/layout/process4"/>
    <dgm:cxn modelId="{24439CBB-1A26-4944-9471-80C3265F8607}" type="presOf" srcId="{AD58CA83-1750-4CC8-9258-FAD5F8DD6EEB}" destId="{7D0F83B9-2CC5-44D6-8903-95CD92C6BA17}" srcOrd="0" destOrd="0" presId="urn:microsoft.com/office/officeart/2005/8/layout/process4"/>
    <dgm:cxn modelId="{A4AC19D8-AA3D-4DB2-A534-7F00F131D750}" type="presOf" srcId="{C04ACF04-C992-419D-821F-B719F54D9623}" destId="{022FF35A-55CC-44F3-9324-4BDA240F3583}" srcOrd="0" destOrd="0" presId="urn:microsoft.com/office/officeart/2005/8/layout/process4"/>
    <dgm:cxn modelId="{3AFE43D9-E470-4F42-9124-6902B2544790}" type="presOf" srcId="{01EDEB7D-4737-45B7-910A-71ECFFAF74C3}" destId="{73FAABF2-CFDA-42B7-9EB4-B83053CA8EF4}" srcOrd="1" destOrd="0" presId="urn:microsoft.com/office/officeart/2005/8/layout/process4"/>
    <dgm:cxn modelId="{EEFCD2DE-72D8-4E3E-B108-E5D555B11E20}" srcId="{95211682-91E6-45E9-856F-0EEA5117D8CA}" destId="{2254733C-B16D-407D-A471-7D1852824B8A}" srcOrd="0" destOrd="0" parTransId="{DD5FC8F8-48B2-46D2-9E02-EAA9771A442F}" sibTransId="{0127879A-8CB2-44FA-927F-9227756AC142}"/>
    <dgm:cxn modelId="{B9DCEDE1-480F-4C8F-B339-EB70EEE2ECD7}" type="presOf" srcId="{1861F8D5-8B11-4455-A203-8E1BA4EFFDB0}" destId="{F2F0FED6-D686-4CCF-9D16-3A86654B0452}" srcOrd="0" destOrd="0" presId="urn:microsoft.com/office/officeart/2005/8/layout/process4"/>
    <dgm:cxn modelId="{BB4C08EF-92ED-4708-9C4B-FFF61009FD1D}" type="presOf" srcId="{45C4F836-B6EF-4C89-90FC-3FDC46522FAC}" destId="{A98C453A-307E-48DE-88BB-5210EE459FA6}" srcOrd="0" destOrd="0" presId="urn:microsoft.com/office/officeart/2005/8/layout/process4"/>
    <dgm:cxn modelId="{5679FDFB-5595-4374-9435-66327C7AB90C}" srcId="{AD58CA83-1750-4CC8-9258-FAD5F8DD6EEB}" destId="{1861F8D5-8B11-4455-A203-8E1BA4EFFDB0}" srcOrd="0" destOrd="0" parTransId="{C4B0439F-4B2F-4FF8-8465-395095222BA0}" sibTransId="{B1F456AF-BD98-4904-949D-EC476C3832E9}"/>
    <dgm:cxn modelId="{0A305989-B08F-467E-96A5-C6320A9BF3B7}" type="presParOf" srcId="{022FF35A-55CC-44F3-9324-4BDA240F3583}" destId="{E0E1D7CA-AF57-487E-AEF0-DEA730937A30}" srcOrd="0" destOrd="0" presId="urn:microsoft.com/office/officeart/2005/8/layout/process4"/>
    <dgm:cxn modelId="{6132C4BC-9729-4BB5-9DB4-0D91780016BF}" type="presParOf" srcId="{E0E1D7CA-AF57-487E-AEF0-DEA730937A30}" destId="{E1B35362-E711-46F9-9982-F1A898C3747D}" srcOrd="0" destOrd="0" presId="urn:microsoft.com/office/officeart/2005/8/layout/process4"/>
    <dgm:cxn modelId="{1F3AF2A2-3EF6-4DEF-A838-8905EB8C6610}" type="presParOf" srcId="{E0E1D7CA-AF57-487E-AEF0-DEA730937A30}" destId="{73FAABF2-CFDA-42B7-9EB4-B83053CA8EF4}" srcOrd="1" destOrd="0" presId="urn:microsoft.com/office/officeart/2005/8/layout/process4"/>
    <dgm:cxn modelId="{D34C6138-0060-417D-B72B-4BFA29A5B534}" type="presParOf" srcId="{E0E1D7CA-AF57-487E-AEF0-DEA730937A30}" destId="{EA97F614-FA70-4753-8631-46F60705C8D1}" srcOrd="2" destOrd="0" presId="urn:microsoft.com/office/officeart/2005/8/layout/process4"/>
    <dgm:cxn modelId="{492E466B-948D-4A59-BDBF-B19CBA32A2C2}" type="presParOf" srcId="{EA97F614-FA70-4753-8631-46F60705C8D1}" destId="{A98C453A-307E-48DE-88BB-5210EE459FA6}" srcOrd="0" destOrd="0" presId="urn:microsoft.com/office/officeart/2005/8/layout/process4"/>
    <dgm:cxn modelId="{986E32EC-C26C-4089-8179-3F62383AB8C9}" type="presParOf" srcId="{022FF35A-55CC-44F3-9324-4BDA240F3583}" destId="{E14B2302-AA95-4753-9038-7EC76537B86E}" srcOrd="1" destOrd="0" presId="urn:microsoft.com/office/officeart/2005/8/layout/process4"/>
    <dgm:cxn modelId="{C9555BE5-47E5-45C6-A38A-DDAC66D0C803}" type="presParOf" srcId="{022FF35A-55CC-44F3-9324-4BDA240F3583}" destId="{70A7764E-37DA-4399-9C23-E79ADCF13E0F}" srcOrd="2" destOrd="0" presId="urn:microsoft.com/office/officeart/2005/8/layout/process4"/>
    <dgm:cxn modelId="{A7404796-A5D2-4430-A90E-CE14FB16B0F6}" type="presParOf" srcId="{70A7764E-37DA-4399-9C23-E79ADCF13E0F}" destId="{03E558E2-ACE1-428F-8495-6A378B38A873}" srcOrd="0" destOrd="0" presId="urn:microsoft.com/office/officeart/2005/8/layout/process4"/>
    <dgm:cxn modelId="{349F9AA1-A712-4C4C-B679-C602044D5BE1}" type="presParOf" srcId="{70A7764E-37DA-4399-9C23-E79ADCF13E0F}" destId="{741F2D95-CF00-4D7C-A32F-13ECF574D36E}" srcOrd="1" destOrd="0" presId="urn:microsoft.com/office/officeart/2005/8/layout/process4"/>
    <dgm:cxn modelId="{74821CEA-8F39-4D8F-BAB0-FA4513463F1F}" type="presParOf" srcId="{70A7764E-37DA-4399-9C23-E79ADCF13E0F}" destId="{0B224B04-280B-48E5-8867-59CB47C0BF9B}" srcOrd="2" destOrd="0" presId="urn:microsoft.com/office/officeart/2005/8/layout/process4"/>
    <dgm:cxn modelId="{11C66D1D-0B45-43BF-A5EA-530248244CD1}" type="presParOf" srcId="{0B224B04-280B-48E5-8867-59CB47C0BF9B}" destId="{03E1DBA3-A381-4E4D-B8F5-06CD2AD9B741}" srcOrd="0" destOrd="0" presId="urn:microsoft.com/office/officeart/2005/8/layout/process4"/>
    <dgm:cxn modelId="{FAA5B6A9-6B2F-4900-A1BF-9E09739CC029}" type="presParOf" srcId="{022FF35A-55CC-44F3-9324-4BDA240F3583}" destId="{B38985CB-9259-43AA-9A0D-48850FD1C3C5}" srcOrd="3" destOrd="0" presId="urn:microsoft.com/office/officeart/2005/8/layout/process4"/>
    <dgm:cxn modelId="{36CA9A30-8B24-4452-BE31-E6307BAC17DC}" type="presParOf" srcId="{022FF35A-55CC-44F3-9324-4BDA240F3583}" destId="{91E3C5EA-30E0-4EEB-8ADD-93E791E3D85D}" srcOrd="4" destOrd="0" presId="urn:microsoft.com/office/officeart/2005/8/layout/process4"/>
    <dgm:cxn modelId="{D3255F4C-E846-4E8E-9602-F496972C4A19}" type="presParOf" srcId="{91E3C5EA-30E0-4EEB-8ADD-93E791E3D85D}" destId="{F7A800D6-E336-489E-8831-E4735383509E}" srcOrd="0" destOrd="0" presId="urn:microsoft.com/office/officeart/2005/8/layout/process4"/>
    <dgm:cxn modelId="{F0E8E9B8-49BA-404A-B498-FAA7B91DE5F4}" type="presParOf" srcId="{91E3C5EA-30E0-4EEB-8ADD-93E791E3D85D}" destId="{84F2E250-497C-468D-9372-9460A2E93DF3}" srcOrd="1" destOrd="0" presId="urn:microsoft.com/office/officeart/2005/8/layout/process4"/>
    <dgm:cxn modelId="{120F7F43-BC4E-4046-B563-39CB3A183FA3}" type="presParOf" srcId="{91E3C5EA-30E0-4EEB-8ADD-93E791E3D85D}" destId="{ECB50895-D149-444D-8F54-E8A0DB3A1935}" srcOrd="2" destOrd="0" presId="urn:microsoft.com/office/officeart/2005/8/layout/process4"/>
    <dgm:cxn modelId="{DC55F33E-8C1D-4355-85D2-70D486438E02}" type="presParOf" srcId="{ECB50895-D149-444D-8F54-E8A0DB3A1935}" destId="{E789B53C-9233-489D-9B66-94360035706D}" srcOrd="0" destOrd="0" presId="urn:microsoft.com/office/officeart/2005/8/layout/process4"/>
    <dgm:cxn modelId="{285484A9-CF10-484D-ABA9-1824BED2B940}" type="presParOf" srcId="{022FF35A-55CC-44F3-9324-4BDA240F3583}" destId="{558AE1B5-E564-4D96-A302-CF73F6472C64}" srcOrd="5" destOrd="0" presId="urn:microsoft.com/office/officeart/2005/8/layout/process4"/>
    <dgm:cxn modelId="{C678A430-136B-4347-988C-E435D27BB906}" type="presParOf" srcId="{022FF35A-55CC-44F3-9324-4BDA240F3583}" destId="{A240FBF0-F1AC-4C3B-8B40-CA9628F9CE36}" srcOrd="6" destOrd="0" presId="urn:microsoft.com/office/officeart/2005/8/layout/process4"/>
    <dgm:cxn modelId="{D394BD3C-4F8F-47C3-B91C-F308CDCC829B}" type="presParOf" srcId="{A240FBF0-F1AC-4C3B-8B40-CA9628F9CE36}" destId="{7D0F83B9-2CC5-44D6-8903-95CD92C6BA17}" srcOrd="0" destOrd="0" presId="urn:microsoft.com/office/officeart/2005/8/layout/process4"/>
    <dgm:cxn modelId="{A53EBCF7-19A3-4BED-A178-77AB506D328D}" type="presParOf" srcId="{A240FBF0-F1AC-4C3B-8B40-CA9628F9CE36}" destId="{AED48551-514A-482B-854B-0A8A603A5F80}" srcOrd="1" destOrd="0" presId="urn:microsoft.com/office/officeart/2005/8/layout/process4"/>
    <dgm:cxn modelId="{2B39E047-4AA2-4F8B-B22C-945AEC168329}" type="presParOf" srcId="{A240FBF0-F1AC-4C3B-8B40-CA9628F9CE36}" destId="{69627478-5523-43B0-B820-14BE457F1406}" srcOrd="2" destOrd="0" presId="urn:microsoft.com/office/officeart/2005/8/layout/process4"/>
    <dgm:cxn modelId="{BA8B3ACD-8716-45E0-ABC5-49B9C51C3A6F}" type="presParOf" srcId="{69627478-5523-43B0-B820-14BE457F1406}" destId="{F2F0FED6-D686-4CCF-9D16-3A86654B045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4ACF04-C992-419D-821F-B719F54D9623}" type="doc">
      <dgm:prSet loTypeId="urn:microsoft.com/office/officeart/2005/8/layout/process4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58CA83-1750-4CC8-9258-FAD5F8DD6EEB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Bindings</a:t>
          </a:r>
        </a:p>
      </dgm:t>
    </dgm:pt>
    <dgm:pt modelId="{CDB77E9B-711A-462D-9DB3-C781FF4C2846}" type="parTrans" cxnId="{D432E65E-9743-4D35-9BFD-BB72A204089A}">
      <dgm:prSet/>
      <dgm:spPr/>
      <dgm:t>
        <a:bodyPr/>
        <a:lstStyle/>
        <a:p>
          <a:endParaRPr lang="en-US"/>
        </a:p>
      </dgm:t>
    </dgm:pt>
    <dgm:pt modelId="{F7159F1A-90C4-4E1B-9EDF-55A9B9B3D02E}" type="sibTrans" cxnId="{D432E65E-9743-4D35-9BFD-BB72A204089A}">
      <dgm:prSet/>
      <dgm:spPr/>
      <dgm:t>
        <a:bodyPr/>
        <a:lstStyle/>
        <a:p>
          <a:endParaRPr lang="en-US"/>
        </a:p>
      </dgm:t>
    </dgm:pt>
    <dgm:pt modelId="{1861F8D5-8B11-4455-A203-8E1BA4EFFDB0}">
      <dgm:prSet/>
      <dgm:spPr/>
      <dgm:t>
        <a:bodyPr/>
        <a:lstStyle/>
        <a:p>
          <a:r>
            <a:rPr lang="en-US" dirty="0"/>
            <a:t>Integrate with queues, blob storage </a:t>
          </a:r>
          <a:r>
            <a:rPr lang="en-US" dirty="0" err="1"/>
            <a:t>ect</a:t>
          </a:r>
          <a:endParaRPr lang="en-US" dirty="0"/>
        </a:p>
      </dgm:t>
    </dgm:pt>
    <dgm:pt modelId="{C4B0439F-4B2F-4FF8-8465-395095222BA0}" type="parTrans" cxnId="{5679FDFB-5595-4374-9435-66327C7AB90C}">
      <dgm:prSet/>
      <dgm:spPr/>
      <dgm:t>
        <a:bodyPr/>
        <a:lstStyle/>
        <a:p>
          <a:endParaRPr lang="en-US"/>
        </a:p>
      </dgm:t>
    </dgm:pt>
    <dgm:pt modelId="{B1F456AF-BD98-4904-949D-EC476C3832E9}" type="sibTrans" cxnId="{5679FDFB-5595-4374-9435-66327C7AB90C}">
      <dgm:prSet/>
      <dgm:spPr/>
      <dgm:t>
        <a:bodyPr/>
        <a:lstStyle/>
        <a:p>
          <a:endParaRPr lang="en-US"/>
        </a:p>
      </dgm:t>
    </dgm:pt>
    <dgm:pt modelId="{2B11AF83-622A-48C1-A37D-6D921EB6EE6C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Automatic Scale</a:t>
          </a:r>
        </a:p>
      </dgm:t>
    </dgm:pt>
    <dgm:pt modelId="{943AAF47-52AB-4E4E-8CB4-F10BBC887EB0}" type="parTrans" cxnId="{3CB4833E-22E0-412E-BE9D-1AC8B91D75E5}">
      <dgm:prSet/>
      <dgm:spPr/>
      <dgm:t>
        <a:bodyPr/>
        <a:lstStyle/>
        <a:p>
          <a:endParaRPr lang="en-US"/>
        </a:p>
      </dgm:t>
    </dgm:pt>
    <dgm:pt modelId="{011A5678-CB2A-4F76-930E-D655EAF76E54}" type="sibTrans" cxnId="{3CB4833E-22E0-412E-BE9D-1AC8B91D75E5}">
      <dgm:prSet/>
      <dgm:spPr/>
      <dgm:t>
        <a:bodyPr/>
        <a:lstStyle/>
        <a:p>
          <a:endParaRPr lang="en-US"/>
        </a:p>
      </dgm:t>
    </dgm:pt>
    <dgm:pt modelId="{C7288B34-3324-4715-854C-A5B9BAAA07F4}">
      <dgm:prSet/>
      <dgm:spPr/>
      <dgm:t>
        <a:bodyPr/>
        <a:lstStyle/>
        <a:p>
          <a:r>
            <a:rPr lang="en-US" dirty="0"/>
            <a:t>Process queue messages in parallel</a:t>
          </a:r>
        </a:p>
      </dgm:t>
    </dgm:pt>
    <dgm:pt modelId="{A5D29296-4506-45C6-B002-A4E34053E21D}" type="parTrans" cxnId="{24B9C115-E812-44DF-AF5D-5399A2E85C5E}">
      <dgm:prSet/>
      <dgm:spPr/>
      <dgm:t>
        <a:bodyPr/>
        <a:lstStyle/>
        <a:p>
          <a:endParaRPr lang="en-US"/>
        </a:p>
      </dgm:t>
    </dgm:pt>
    <dgm:pt modelId="{54DC0BEA-91C2-4AFC-86C1-5300BE4F8616}" type="sibTrans" cxnId="{24B9C115-E812-44DF-AF5D-5399A2E85C5E}">
      <dgm:prSet/>
      <dgm:spPr/>
      <dgm:t>
        <a:bodyPr/>
        <a:lstStyle/>
        <a:p>
          <a:endParaRPr lang="en-US"/>
        </a:p>
      </dgm:t>
    </dgm:pt>
    <dgm:pt modelId="{95211682-91E6-45E9-856F-0EEA5117D8CA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Pricing model</a:t>
          </a:r>
        </a:p>
      </dgm:t>
    </dgm:pt>
    <dgm:pt modelId="{EAD5E9AF-237E-4FFE-B9F8-C6A47A874A54}" type="parTrans" cxnId="{D255EC71-153B-4124-BC73-BB006923D850}">
      <dgm:prSet/>
      <dgm:spPr/>
      <dgm:t>
        <a:bodyPr/>
        <a:lstStyle/>
        <a:p>
          <a:endParaRPr lang="en-US"/>
        </a:p>
      </dgm:t>
    </dgm:pt>
    <dgm:pt modelId="{B0D09C15-7753-4A28-9FCF-D0C74C9FE588}" type="sibTrans" cxnId="{D255EC71-153B-4124-BC73-BB006923D850}">
      <dgm:prSet/>
      <dgm:spPr/>
      <dgm:t>
        <a:bodyPr/>
        <a:lstStyle/>
        <a:p>
          <a:endParaRPr lang="en-US"/>
        </a:p>
      </dgm:t>
    </dgm:pt>
    <dgm:pt modelId="{2254733C-B16D-407D-A471-7D1852824B8A}">
      <dgm:prSet/>
      <dgm:spPr/>
      <dgm:t>
        <a:bodyPr/>
        <a:lstStyle/>
        <a:p>
          <a:r>
            <a:rPr lang="en-US" dirty="0"/>
            <a:t>No fixed monthly fee</a:t>
          </a:r>
        </a:p>
      </dgm:t>
    </dgm:pt>
    <dgm:pt modelId="{DD5FC8F8-48B2-46D2-9E02-EAA9771A442F}" type="parTrans" cxnId="{EEFCD2DE-72D8-4E3E-B108-E5D555B11E20}">
      <dgm:prSet/>
      <dgm:spPr/>
      <dgm:t>
        <a:bodyPr/>
        <a:lstStyle/>
        <a:p>
          <a:endParaRPr lang="en-US"/>
        </a:p>
      </dgm:t>
    </dgm:pt>
    <dgm:pt modelId="{0127879A-8CB2-44FA-927F-9227756AC142}" type="sibTrans" cxnId="{EEFCD2DE-72D8-4E3E-B108-E5D555B11E20}">
      <dgm:prSet/>
      <dgm:spPr/>
      <dgm:t>
        <a:bodyPr/>
        <a:lstStyle/>
        <a:p>
          <a:endParaRPr lang="en-US"/>
        </a:p>
      </dgm:t>
    </dgm:pt>
    <dgm:pt modelId="{9E528F92-0868-4F6B-B932-8573828DF7E7}">
      <dgm:prSet/>
      <dgm:spPr/>
      <dgm:t>
        <a:bodyPr/>
        <a:lstStyle/>
        <a:p>
          <a:r>
            <a:rPr lang="en-US" dirty="0"/>
            <a:t>Pay for what you use</a:t>
          </a:r>
        </a:p>
      </dgm:t>
    </dgm:pt>
    <dgm:pt modelId="{06C38B96-FB60-443C-BBF7-8B8430F15C2A}" type="parTrans" cxnId="{938333C1-FBA9-4B7F-B243-E37F06E1BFA1}">
      <dgm:prSet/>
      <dgm:spPr/>
      <dgm:t>
        <a:bodyPr/>
        <a:lstStyle/>
        <a:p>
          <a:endParaRPr lang="en-US"/>
        </a:p>
      </dgm:t>
    </dgm:pt>
    <dgm:pt modelId="{AF02948C-FED8-405B-89B9-EC1158AA80FE}" type="sibTrans" cxnId="{938333C1-FBA9-4B7F-B243-E37F06E1BFA1}">
      <dgm:prSet/>
      <dgm:spPr/>
      <dgm:t>
        <a:bodyPr/>
        <a:lstStyle/>
        <a:p>
          <a:endParaRPr lang="en-US"/>
        </a:p>
      </dgm:t>
    </dgm:pt>
    <dgm:pt modelId="{9B907EAC-D35F-40A3-93A9-72A3179C36F1}">
      <dgm:prSet/>
      <dgm:spPr/>
      <dgm:t>
        <a:bodyPr/>
        <a:lstStyle/>
        <a:p>
          <a:r>
            <a:rPr lang="en-US" dirty="0"/>
            <a:t>Monthly free grant</a:t>
          </a:r>
        </a:p>
      </dgm:t>
    </dgm:pt>
    <dgm:pt modelId="{4A7A8715-0FF1-49DB-BA79-A86079C30A92}" type="parTrans" cxnId="{F41D929C-1921-4983-8575-4DBF62E90544}">
      <dgm:prSet/>
      <dgm:spPr/>
      <dgm:t>
        <a:bodyPr/>
        <a:lstStyle/>
        <a:p>
          <a:endParaRPr lang="en-US"/>
        </a:p>
      </dgm:t>
    </dgm:pt>
    <dgm:pt modelId="{08EDBA43-66A2-4324-9409-E4D003135915}" type="sibTrans" cxnId="{F41D929C-1921-4983-8575-4DBF62E90544}">
      <dgm:prSet/>
      <dgm:spPr/>
      <dgm:t>
        <a:bodyPr/>
        <a:lstStyle/>
        <a:p>
          <a:endParaRPr lang="en-US"/>
        </a:p>
      </dgm:t>
    </dgm:pt>
    <dgm:pt modelId="{022FF35A-55CC-44F3-9324-4BDA240F3583}" type="pres">
      <dgm:prSet presAssocID="{C04ACF04-C992-419D-821F-B719F54D9623}" presName="Name0" presStyleCnt="0">
        <dgm:presLayoutVars>
          <dgm:dir/>
          <dgm:animLvl val="lvl"/>
          <dgm:resizeHandles val="exact"/>
        </dgm:presLayoutVars>
      </dgm:prSet>
      <dgm:spPr/>
    </dgm:pt>
    <dgm:pt modelId="{B82AA484-747C-4B94-AF9B-9F2EA2810614}" type="pres">
      <dgm:prSet presAssocID="{95211682-91E6-45E9-856F-0EEA5117D8CA}" presName="boxAndChildren" presStyleCnt="0"/>
      <dgm:spPr/>
    </dgm:pt>
    <dgm:pt modelId="{464303D0-B6B2-4DFA-A617-9842DAB2608A}" type="pres">
      <dgm:prSet presAssocID="{95211682-91E6-45E9-856F-0EEA5117D8CA}" presName="parentTextBox" presStyleLbl="node1" presStyleIdx="0" presStyleCnt="3"/>
      <dgm:spPr/>
    </dgm:pt>
    <dgm:pt modelId="{F9DABB85-C589-4CA1-887A-D52AEC93372C}" type="pres">
      <dgm:prSet presAssocID="{95211682-91E6-45E9-856F-0EEA5117D8CA}" presName="entireBox" presStyleLbl="node1" presStyleIdx="0" presStyleCnt="3"/>
      <dgm:spPr/>
    </dgm:pt>
    <dgm:pt modelId="{8856B298-D0F4-48DB-BA2F-F6C331111149}" type="pres">
      <dgm:prSet presAssocID="{95211682-91E6-45E9-856F-0EEA5117D8CA}" presName="descendantBox" presStyleCnt="0"/>
      <dgm:spPr/>
    </dgm:pt>
    <dgm:pt modelId="{E3FB95EF-DE79-4D10-9640-C29216E7C144}" type="pres">
      <dgm:prSet presAssocID="{2254733C-B16D-407D-A471-7D1852824B8A}" presName="childTextBox" presStyleLbl="fgAccFollowNode1" presStyleIdx="0" presStyleCnt="5">
        <dgm:presLayoutVars>
          <dgm:bulletEnabled val="1"/>
        </dgm:presLayoutVars>
      </dgm:prSet>
      <dgm:spPr/>
    </dgm:pt>
    <dgm:pt modelId="{F15755CA-31E1-4C6F-867F-A74644D6D02C}" type="pres">
      <dgm:prSet presAssocID="{9E528F92-0868-4F6B-B932-8573828DF7E7}" presName="childTextBox" presStyleLbl="fgAccFollowNode1" presStyleIdx="1" presStyleCnt="5">
        <dgm:presLayoutVars>
          <dgm:bulletEnabled val="1"/>
        </dgm:presLayoutVars>
      </dgm:prSet>
      <dgm:spPr/>
    </dgm:pt>
    <dgm:pt modelId="{C0F7B979-711B-49C5-84C9-C7B74FAB9B7C}" type="pres">
      <dgm:prSet presAssocID="{9B907EAC-D35F-40A3-93A9-72A3179C36F1}" presName="childTextBox" presStyleLbl="fgAccFollowNode1" presStyleIdx="2" presStyleCnt="5">
        <dgm:presLayoutVars>
          <dgm:bulletEnabled val="1"/>
        </dgm:presLayoutVars>
      </dgm:prSet>
      <dgm:spPr/>
    </dgm:pt>
    <dgm:pt modelId="{B38985CB-9259-43AA-9A0D-48850FD1C3C5}" type="pres">
      <dgm:prSet presAssocID="{011A5678-CB2A-4F76-930E-D655EAF76E54}" presName="sp" presStyleCnt="0"/>
      <dgm:spPr/>
    </dgm:pt>
    <dgm:pt modelId="{91E3C5EA-30E0-4EEB-8ADD-93E791E3D85D}" type="pres">
      <dgm:prSet presAssocID="{2B11AF83-622A-48C1-A37D-6D921EB6EE6C}" presName="arrowAndChildren" presStyleCnt="0"/>
      <dgm:spPr/>
    </dgm:pt>
    <dgm:pt modelId="{F7A800D6-E336-489E-8831-E4735383509E}" type="pres">
      <dgm:prSet presAssocID="{2B11AF83-622A-48C1-A37D-6D921EB6EE6C}" presName="parentTextArrow" presStyleLbl="node1" presStyleIdx="0" presStyleCnt="3"/>
      <dgm:spPr/>
    </dgm:pt>
    <dgm:pt modelId="{84F2E250-497C-468D-9372-9460A2E93DF3}" type="pres">
      <dgm:prSet presAssocID="{2B11AF83-622A-48C1-A37D-6D921EB6EE6C}" presName="arrow" presStyleLbl="node1" presStyleIdx="1" presStyleCnt="3"/>
      <dgm:spPr/>
    </dgm:pt>
    <dgm:pt modelId="{ECB50895-D149-444D-8F54-E8A0DB3A1935}" type="pres">
      <dgm:prSet presAssocID="{2B11AF83-622A-48C1-A37D-6D921EB6EE6C}" presName="descendantArrow" presStyleCnt="0"/>
      <dgm:spPr/>
    </dgm:pt>
    <dgm:pt modelId="{E789B53C-9233-489D-9B66-94360035706D}" type="pres">
      <dgm:prSet presAssocID="{C7288B34-3324-4715-854C-A5B9BAAA07F4}" presName="childTextArrow" presStyleLbl="fgAccFollowNode1" presStyleIdx="3" presStyleCnt="5">
        <dgm:presLayoutVars>
          <dgm:bulletEnabled val="1"/>
        </dgm:presLayoutVars>
      </dgm:prSet>
      <dgm:spPr/>
    </dgm:pt>
    <dgm:pt modelId="{558AE1B5-E564-4D96-A302-CF73F6472C64}" type="pres">
      <dgm:prSet presAssocID="{F7159F1A-90C4-4E1B-9EDF-55A9B9B3D02E}" presName="sp" presStyleCnt="0"/>
      <dgm:spPr/>
    </dgm:pt>
    <dgm:pt modelId="{A240FBF0-F1AC-4C3B-8B40-CA9628F9CE36}" type="pres">
      <dgm:prSet presAssocID="{AD58CA83-1750-4CC8-9258-FAD5F8DD6EEB}" presName="arrowAndChildren" presStyleCnt="0"/>
      <dgm:spPr/>
    </dgm:pt>
    <dgm:pt modelId="{7D0F83B9-2CC5-44D6-8903-95CD92C6BA17}" type="pres">
      <dgm:prSet presAssocID="{AD58CA83-1750-4CC8-9258-FAD5F8DD6EEB}" presName="parentTextArrow" presStyleLbl="node1" presStyleIdx="1" presStyleCnt="3"/>
      <dgm:spPr/>
    </dgm:pt>
    <dgm:pt modelId="{AED48551-514A-482B-854B-0A8A603A5F80}" type="pres">
      <dgm:prSet presAssocID="{AD58CA83-1750-4CC8-9258-FAD5F8DD6EEB}" presName="arrow" presStyleLbl="node1" presStyleIdx="2" presStyleCnt="3"/>
      <dgm:spPr/>
    </dgm:pt>
    <dgm:pt modelId="{69627478-5523-43B0-B820-14BE457F1406}" type="pres">
      <dgm:prSet presAssocID="{AD58CA83-1750-4CC8-9258-FAD5F8DD6EEB}" presName="descendantArrow" presStyleCnt="0"/>
      <dgm:spPr/>
    </dgm:pt>
    <dgm:pt modelId="{F2F0FED6-D686-4CCF-9D16-3A86654B0452}" type="pres">
      <dgm:prSet presAssocID="{1861F8D5-8B11-4455-A203-8E1BA4EFFDB0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8E77AD04-9698-43C0-81A1-35CC2F474D44}" type="presOf" srcId="{2254733C-B16D-407D-A471-7D1852824B8A}" destId="{E3FB95EF-DE79-4D10-9640-C29216E7C144}" srcOrd="0" destOrd="0" presId="urn:microsoft.com/office/officeart/2005/8/layout/process4"/>
    <dgm:cxn modelId="{B7EB0309-81DD-46EA-BE7E-43AEA7655B07}" type="presOf" srcId="{2B11AF83-622A-48C1-A37D-6D921EB6EE6C}" destId="{F7A800D6-E336-489E-8831-E4735383509E}" srcOrd="0" destOrd="0" presId="urn:microsoft.com/office/officeart/2005/8/layout/process4"/>
    <dgm:cxn modelId="{D017D20D-BE7C-467A-8151-019A609BBBAC}" type="presOf" srcId="{95211682-91E6-45E9-856F-0EEA5117D8CA}" destId="{464303D0-B6B2-4DFA-A617-9842DAB2608A}" srcOrd="0" destOrd="0" presId="urn:microsoft.com/office/officeart/2005/8/layout/process4"/>
    <dgm:cxn modelId="{24B9C115-E812-44DF-AF5D-5399A2E85C5E}" srcId="{2B11AF83-622A-48C1-A37D-6D921EB6EE6C}" destId="{C7288B34-3324-4715-854C-A5B9BAAA07F4}" srcOrd="0" destOrd="0" parTransId="{A5D29296-4506-45C6-B002-A4E34053E21D}" sibTransId="{54DC0BEA-91C2-4AFC-86C1-5300BE4F8616}"/>
    <dgm:cxn modelId="{8984C620-04EA-4F90-AB94-CE7682150DA5}" type="presOf" srcId="{C7288B34-3324-4715-854C-A5B9BAAA07F4}" destId="{E789B53C-9233-489D-9B66-94360035706D}" srcOrd="0" destOrd="0" presId="urn:microsoft.com/office/officeart/2005/8/layout/process4"/>
    <dgm:cxn modelId="{3CB4833E-22E0-412E-BE9D-1AC8B91D75E5}" srcId="{C04ACF04-C992-419D-821F-B719F54D9623}" destId="{2B11AF83-622A-48C1-A37D-6D921EB6EE6C}" srcOrd="1" destOrd="0" parTransId="{943AAF47-52AB-4E4E-8CB4-F10BBC887EB0}" sibTransId="{011A5678-CB2A-4F76-930E-D655EAF76E54}"/>
    <dgm:cxn modelId="{D432E65E-9743-4D35-9BFD-BB72A204089A}" srcId="{C04ACF04-C992-419D-821F-B719F54D9623}" destId="{AD58CA83-1750-4CC8-9258-FAD5F8DD6EEB}" srcOrd="0" destOrd="0" parTransId="{CDB77E9B-711A-462D-9DB3-C781FF4C2846}" sibTransId="{F7159F1A-90C4-4E1B-9EDF-55A9B9B3D02E}"/>
    <dgm:cxn modelId="{41FA9670-56BA-4137-9B07-168D023BA305}" type="presOf" srcId="{2B11AF83-622A-48C1-A37D-6D921EB6EE6C}" destId="{84F2E250-497C-468D-9372-9460A2E93DF3}" srcOrd="1" destOrd="0" presId="urn:microsoft.com/office/officeart/2005/8/layout/process4"/>
    <dgm:cxn modelId="{D255EC71-153B-4124-BC73-BB006923D850}" srcId="{C04ACF04-C992-419D-821F-B719F54D9623}" destId="{95211682-91E6-45E9-856F-0EEA5117D8CA}" srcOrd="2" destOrd="0" parTransId="{EAD5E9AF-237E-4FFE-B9F8-C6A47A874A54}" sibTransId="{B0D09C15-7753-4A28-9FCF-D0C74C9FE588}"/>
    <dgm:cxn modelId="{C5842858-56A7-41E6-B6A5-D4E5902B600F}" type="presOf" srcId="{AD58CA83-1750-4CC8-9258-FAD5F8DD6EEB}" destId="{AED48551-514A-482B-854B-0A8A603A5F80}" srcOrd="1" destOrd="0" presId="urn:microsoft.com/office/officeart/2005/8/layout/process4"/>
    <dgm:cxn modelId="{862AEA58-A21E-4A62-80C4-61513FBB3370}" type="presOf" srcId="{95211682-91E6-45E9-856F-0EEA5117D8CA}" destId="{F9DABB85-C589-4CA1-887A-D52AEC93372C}" srcOrd="1" destOrd="0" presId="urn:microsoft.com/office/officeart/2005/8/layout/process4"/>
    <dgm:cxn modelId="{F41D929C-1921-4983-8575-4DBF62E90544}" srcId="{95211682-91E6-45E9-856F-0EEA5117D8CA}" destId="{9B907EAC-D35F-40A3-93A9-72A3179C36F1}" srcOrd="2" destOrd="0" parTransId="{4A7A8715-0FF1-49DB-BA79-A86079C30A92}" sibTransId="{08EDBA43-66A2-4324-9409-E4D003135915}"/>
    <dgm:cxn modelId="{B8F41CB8-7F19-499C-82C9-E0722831FEE2}" type="presOf" srcId="{9E528F92-0868-4F6B-B932-8573828DF7E7}" destId="{F15755CA-31E1-4C6F-867F-A74644D6D02C}" srcOrd="0" destOrd="0" presId="urn:microsoft.com/office/officeart/2005/8/layout/process4"/>
    <dgm:cxn modelId="{24439CBB-1A26-4944-9471-80C3265F8607}" type="presOf" srcId="{AD58CA83-1750-4CC8-9258-FAD5F8DD6EEB}" destId="{7D0F83B9-2CC5-44D6-8903-95CD92C6BA17}" srcOrd="0" destOrd="0" presId="urn:microsoft.com/office/officeart/2005/8/layout/process4"/>
    <dgm:cxn modelId="{938333C1-FBA9-4B7F-B243-E37F06E1BFA1}" srcId="{95211682-91E6-45E9-856F-0EEA5117D8CA}" destId="{9E528F92-0868-4F6B-B932-8573828DF7E7}" srcOrd="1" destOrd="0" parTransId="{06C38B96-FB60-443C-BBF7-8B8430F15C2A}" sibTransId="{AF02948C-FED8-405B-89B9-EC1158AA80FE}"/>
    <dgm:cxn modelId="{A4AC19D8-AA3D-4DB2-A534-7F00F131D750}" type="presOf" srcId="{C04ACF04-C992-419D-821F-B719F54D9623}" destId="{022FF35A-55CC-44F3-9324-4BDA240F3583}" srcOrd="0" destOrd="0" presId="urn:microsoft.com/office/officeart/2005/8/layout/process4"/>
    <dgm:cxn modelId="{EEFCD2DE-72D8-4E3E-B108-E5D555B11E20}" srcId="{95211682-91E6-45E9-856F-0EEA5117D8CA}" destId="{2254733C-B16D-407D-A471-7D1852824B8A}" srcOrd="0" destOrd="0" parTransId="{DD5FC8F8-48B2-46D2-9E02-EAA9771A442F}" sibTransId="{0127879A-8CB2-44FA-927F-9227756AC142}"/>
    <dgm:cxn modelId="{B9DCEDE1-480F-4C8F-B339-EB70EEE2ECD7}" type="presOf" srcId="{1861F8D5-8B11-4455-A203-8E1BA4EFFDB0}" destId="{F2F0FED6-D686-4CCF-9D16-3A86654B0452}" srcOrd="0" destOrd="0" presId="urn:microsoft.com/office/officeart/2005/8/layout/process4"/>
    <dgm:cxn modelId="{347940F7-EEF7-45DB-AEE5-374D0E125B34}" type="presOf" srcId="{9B907EAC-D35F-40A3-93A9-72A3179C36F1}" destId="{C0F7B979-711B-49C5-84C9-C7B74FAB9B7C}" srcOrd="0" destOrd="0" presId="urn:microsoft.com/office/officeart/2005/8/layout/process4"/>
    <dgm:cxn modelId="{5679FDFB-5595-4374-9435-66327C7AB90C}" srcId="{AD58CA83-1750-4CC8-9258-FAD5F8DD6EEB}" destId="{1861F8D5-8B11-4455-A203-8E1BA4EFFDB0}" srcOrd="0" destOrd="0" parTransId="{C4B0439F-4B2F-4FF8-8465-395095222BA0}" sibTransId="{B1F456AF-BD98-4904-949D-EC476C3832E9}"/>
    <dgm:cxn modelId="{80CB2C55-5F6F-40D5-BF3D-91AFB7BA0EB9}" type="presParOf" srcId="{022FF35A-55CC-44F3-9324-4BDA240F3583}" destId="{B82AA484-747C-4B94-AF9B-9F2EA2810614}" srcOrd="0" destOrd="0" presId="urn:microsoft.com/office/officeart/2005/8/layout/process4"/>
    <dgm:cxn modelId="{300CF97D-C3C4-4E48-8170-F669C39484AF}" type="presParOf" srcId="{B82AA484-747C-4B94-AF9B-9F2EA2810614}" destId="{464303D0-B6B2-4DFA-A617-9842DAB2608A}" srcOrd="0" destOrd="0" presId="urn:microsoft.com/office/officeart/2005/8/layout/process4"/>
    <dgm:cxn modelId="{1D343F2B-0FEA-4457-B224-8B48D4435D39}" type="presParOf" srcId="{B82AA484-747C-4B94-AF9B-9F2EA2810614}" destId="{F9DABB85-C589-4CA1-887A-D52AEC93372C}" srcOrd="1" destOrd="0" presId="urn:microsoft.com/office/officeart/2005/8/layout/process4"/>
    <dgm:cxn modelId="{97B234E4-B254-448B-8EEC-E893D53F61D7}" type="presParOf" srcId="{B82AA484-747C-4B94-AF9B-9F2EA2810614}" destId="{8856B298-D0F4-48DB-BA2F-F6C331111149}" srcOrd="2" destOrd="0" presId="urn:microsoft.com/office/officeart/2005/8/layout/process4"/>
    <dgm:cxn modelId="{A6AF0CB1-51DF-4D16-A062-59F5B3D77D48}" type="presParOf" srcId="{8856B298-D0F4-48DB-BA2F-F6C331111149}" destId="{E3FB95EF-DE79-4D10-9640-C29216E7C144}" srcOrd="0" destOrd="0" presId="urn:microsoft.com/office/officeart/2005/8/layout/process4"/>
    <dgm:cxn modelId="{524197B8-0A0F-4D03-A16D-57BE317EB5F4}" type="presParOf" srcId="{8856B298-D0F4-48DB-BA2F-F6C331111149}" destId="{F15755CA-31E1-4C6F-867F-A74644D6D02C}" srcOrd="1" destOrd="0" presId="urn:microsoft.com/office/officeart/2005/8/layout/process4"/>
    <dgm:cxn modelId="{F69717CC-99A2-451C-9FFB-76CA3659BF76}" type="presParOf" srcId="{8856B298-D0F4-48DB-BA2F-F6C331111149}" destId="{C0F7B979-711B-49C5-84C9-C7B74FAB9B7C}" srcOrd="2" destOrd="0" presId="urn:microsoft.com/office/officeart/2005/8/layout/process4"/>
    <dgm:cxn modelId="{FAA5B6A9-6B2F-4900-A1BF-9E09739CC029}" type="presParOf" srcId="{022FF35A-55CC-44F3-9324-4BDA240F3583}" destId="{B38985CB-9259-43AA-9A0D-48850FD1C3C5}" srcOrd="1" destOrd="0" presId="urn:microsoft.com/office/officeart/2005/8/layout/process4"/>
    <dgm:cxn modelId="{36CA9A30-8B24-4452-BE31-E6307BAC17DC}" type="presParOf" srcId="{022FF35A-55CC-44F3-9324-4BDA240F3583}" destId="{91E3C5EA-30E0-4EEB-8ADD-93E791E3D85D}" srcOrd="2" destOrd="0" presId="urn:microsoft.com/office/officeart/2005/8/layout/process4"/>
    <dgm:cxn modelId="{D3255F4C-E846-4E8E-9602-F496972C4A19}" type="presParOf" srcId="{91E3C5EA-30E0-4EEB-8ADD-93E791E3D85D}" destId="{F7A800D6-E336-489E-8831-E4735383509E}" srcOrd="0" destOrd="0" presId="urn:microsoft.com/office/officeart/2005/8/layout/process4"/>
    <dgm:cxn modelId="{F0E8E9B8-49BA-404A-B498-FAA7B91DE5F4}" type="presParOf" srcId="{91E3C5EA-30E0-4EEB-8ADD-93E791E3D85D}" destId="{84F2E250-497C-468D-9372-9460A2E93DF3}" srcOrd="1" destOrd="0" presId="urn:microsoft.com/office/officeart/2005/8/layout/process4"/>
    <dgm:cxn modelId="{120F7F43-BC4E-4046-B563-39CB3A183FA3}" type="presParOf" srcId="{91E3C5EA-30E0-4EEB-8ADD-93E791E3D85D}" destId="{ECB50895-D149-444D-8F54-E8A0DB3A1935}" srcOrd="2" destOrd="0" presId="urn:microsoft.com/office/officeart/2005/8/layout/process4"/>
    <dgm:cxn modelId="{DC55F33E-8C1D-4355-85D2-70D486438E02}" type="presParOf" srcId="{ECB50895-D149-444D-8F54-E8A0DB3A1935}" destId="{E789B53C-9233-489D-9B66-94360035706D}" srcOrd="0" destOrd="0" presId="urn:microsoft.com/office/officeart/2005/8/layout/process4"/>
    <dgm:cxn modelId="{285484A9-CF10-484D-ABA9-1824BED2B940}" type="presParOf" srcId="{022FF35A-55CC-44F3-9324-4BDA240F3583}" destId="{558AE1B5-E564-4D96-A302-CF73F6472C64}" srcOrd="3" destOrd="0" presId="urn:microsoft.com/office/officeart/2005/8/layout/process4"/>
    <dgm:cxn modelId="{C678A430-136B-4347-988C-E435D27BB906}" type="presParOf" srcId="{022FF35A-55CC-44F3-9324-4BDA240F3583}" destId="{A240FBF0-F1AC-4C3B-8B40-CA9628F9CE36}" srcOrd="4" destOrd="0" presId="urn:microsoft.com/office/officeart/2005/8/layout/process4"/>
    <dgm:cxn modelId="{D394BD3C-4F8F-47C3-B91C-F308CDCC829B}" type="presParOf" srcId="{A240FBF0-F1AC-4C3B-8B40-CA9628F9CE36}" destId="{7D0F83B9-2CC5-44D6-8903-95CD92C6BA17}" srcOrd="0" destOrd="0" presId="urn:microsoft.com/office/officeart/2005/8/layout/process4"/>
    <dgm:cxn modelId="{A53EBCF7-19A3-4BED-A178-77AB506D328D}" type="presParOf" srcId="{A240FBF0-F1AC-4C3B-8B40-CA9628F9CE36}" destId="{AED48551-514A-482B-854B-0A8A603A5F80}" srcOrd="1" destOrd="0" presId="urn:microsoft.com/office/officeart/2005/8/layout/process4"/>
    <dgm:cxn modelId="{2B39E047-4AA2-4F8B-B22C-945AEC168329}" type="presParOf" srcId="{A240FBF0-F1AC-4C3B-8B40-CA9628F9CE36}" destId="{69627478-5523-43B0-B820-14BE457F1406}" srcOrd="2" destOrd="0" presId="urn:microsoft.com/office/officeart/2005/8/layout/process4"/>
    <dgm:cxn modelId="{BA8B3ACD-8716-45E0-ABC5-49B9C51C3A6F}" type="presParOf" srcId="{69627478-5523-43B0-B820-14BE457F1406}" destId="{F2F0FED6-D686-4CCF-9D16-3A86654B045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EEAF0F-F1E9-4037-80A4-850A3E1287E5}" type="doc">
      <dgm:prSet loTypeId="urn:microsoft.com/office/officeart/2005/8/layout/hierarchy3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AD970D4-25B4-4905-9BD5-630B20321794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App Service Plan</a:t>
          </a:r>
        </a:p>
      </dgm:t>
    </dgm:pt>
    <dgm:pt modelId="{890383AA-20FA-482B-ACE8-8A5346CCA72D}" type="parTrans" cxnId="{9BD514AF-C2BA-45AA-B38F-BF10CB37EB31}">
      <dgm:prSet/>
      <dgm:spPr/>
      <dgm:t>
        <a:bodyPr/>
        <a:lstStyle/>
        <a:p>
          <a:endParaRPr lang="en-US"/>
        </a:p>
      </dgm:t>
    </dgm:pt>
    <dgm:pt modelId="{001665A6-F6D6-4A2B-A601-612E551EA719}" type="sibTrans" cxnId="{9BD514AF-C2BA-45AA-B38F-BF10CB37EB31}">
      <dgm:prSet/>
      <dgm:spPr/>
      <dgm:t>
        <a:bodyPr/>
        <a:lstStyle/>
        <a:p>
          <a:endParaRPr lang="en-US"/>
        </a:p>
      </dgm:t>
    </dgm:pt>
    <dgm:pt modelId="{12233A3F-63FA-46FD-808B-F314F1E5E4DA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</a:rPr>
            <a:t>Consumption Plan</a:t>
          </a:r>
        </a:p>
      </dgm:t>
    </dgm:pt>
    <dgm:pt modelId="{60CD927D-3A01-47D8-90C8-2C180195A1D4}" type="parTrans" cxnId="{B14C0FB3-2C9C-4240-A2C2-D21C0349278D}">
      <dgm:prSet/>
      <dgm:spPr/>
      <dgm:t>
        <a:bodyPr/>
        <a:lstStyle/>
        <a:p>
          <a:endParaRPr lang="en-US"/>
        </a:p>
      </dgm:t>
    </dgm:pt>
    <dgm:pt modelId="{602A2AD5-71B9-4905-B4C4-B32CF29BF44B}" type="sibTrans" cxnId="{B14C0FB3-2C9C-4240-A2C2-D21C0349278D}">
      <dgm:prSet/>
      <dgm:spPr/>
      <dgm:t>
        <a:bodyPr/>
        <a:lstStyle/>
        <a:p>
          <a:endParaRPr lang="en-US"/>
        </a:p>
      </dgm:t>
    </dgm:pt>
    <dgm:pt modelId="{496D5829-8C00-47FA-AB38-F6C9145D07E5}">
      <dgm:prSet custT="1"/>
      <dgm:spPr/>
      <dgm:t>
        <a:bodyPr/>
        <a:lstStyle/>
        <a:p>
          <a:r>
            <a:rPr lang="en-US" sz="1400" dirty="0"/>
            <a:t>Dedicated Service plan</a:t>
          </a:r>
        </a:p>
      </dgm:t>
    </dgm:pt>
    <dgm:pt modelId="{E8CB15D6-4D33-48DF-B46F-FAFC7C6340C5}" type="parTrans" cxnId="{A54955B9-CDC0-4310-8F73-BFA9D7839979}">
      <dgm:prSet/>
      <dgm:spPr/>
      <dgm:t>
        <a:bodyPr/>
        <a:lstStyle/>
        <a:p>
          <a:endParaRPr lang="en-US"/>
        </a:p>
      </dgm:t>
    </dgm:pt>
    <dgm:pt modelId="{7535868C-2DDD-488A-B8FE-96A655309FA4}" type="sibTrans" cxnId="{A54955B9-CDC0-4310-8F73-BFA9D7839979}">
      <dgm:prSet/>
      <dgm:spPr/>
      <dgm:t>
        <a:bodyPr/>
        <a:lstStyle/>
        <a:p>
          <a:endParaRPr lang="en-US"/>
        </a:p>
      </dgm:t>
    </dgm:pt>
    <dgm:pt modelId="{EA147EDD-285E-45CC-AE83-648A6C223959}">
      <dgm:prSet custT="1"/>
      <dgm:spPr/>
      <dgm:t>
        <a:bodyPr/>
        <a:lstStyle/>
        <a:p>
          <a:r>
            <a:rPr lang="en-US" sz="1400" dirty="0"/>
            <a:t>Predictable monthly cost</a:t>
          </a:r>
        </a:p>
      </dgm:t>
    </dgm:pt>
    <dgm:pt modelId="{0346D1A4-C272-4D79-AA21-67BB7A4DE967}" type="parTrans" cxnId="{54E6690F-A44A-4C2F-9068-A04032DE54A4}">
      <dgm:prSet/>
      <dgm:spPr/>
      <dgm:t>
        <a:bodyPr/>
        <a:lstStyle/>
        <a:p>
          <a:endParaRPr lang="en-US"/>
        </a:p>
      </dgm:t>
    </dgm:pt>
    <dgm:pt modelId="{CD4E5820-3FB0-47C5-9787-0558E23EB73B}" type="sibTrans" cxnId="{54E6690F-A44A-4C2F-9068-A04032DE54A4}">
      <dgm:prSet/>
      <dgm:spPr/>
      <dgm:t>
        <a:bodyPr/>
        <a:lstStyle/>
        <a:p>
          <a:endParaRPr lang="en-US"/>
        </a:p>
      </dgm:t>
    </dgm:pt>
    <dgm:pt modelId="{51B5BD1D-A2B8-4EDE-B93B-86464838C144}">
      <dgm:prSet custT="1"/>
      <dgm:spPr/>
      <dgm:t>
        <a:bodyPr/>
        <a:lstStyle/>
        <a:p>
          <a:r>
            <a:rPr lang="en-US" sz="1400" dirty="0"/>
            <a:t>Pay for what you use</a:t>
          </a:r>
        </a:p>
      </dgm:t>
    </dgm:pt>
    <dgm:pt modelId="{BCA12074-D123-4962-86C0-39687BCAFE43}" type="parTrans" cxnId="{33050269-BC96-401F-A0F3-60153890F869}">
      <dgm:prSet/>
      <dgm:spPr/>
      <dgm:t>
        <a:bodyPr/>
        <a:lstStyle/>
        <a:p>
          <a:endParaRPr lang="en-US"/>
        </a:p>
      </dgm:t>
    </dgm:pt>
    <dgm:pt modelId="{910C40FC-3F8A-49FF-B00F-9A3FFC862ACA}" type="sibTrans" cxnId="{33050269-BC96-401F-A0F3-60153890F869}">
      <dgm:prSet/>
      <dgm:spPr/>
      <dgm:t>
        <a:bodyPr/>
        <a:lstStyle/>
        <a:p>
          <a:endParaRPr lang="en-US"/>
        </a:p>
      </dgm:t>
    </dgm:pt>
    <dgm:pt modelId="{D9794260-E83B-44AA-A1C8-47212AC9BD91}">
      <dgm:prSet custT="1"/>
      <dgm:spPr/>
      <dgm:t>
        <a:bodyPr/>
        <a:lstStyle/>
        <a:p>
          <a:pPr>
            <a:buNone/>
          </a:pPr>
          <a:r>
            <a:rPr lang="en-US" sz="1400" dirty="0"/>
            <a:t>Billing based on</a:t>
          </a:r>
        </a:p>
        <a:p>
          <a:pPr>
            <a:buFont typeface="Arial" panose="020B0604020202020204" pitchFamily="34" charset="0"/>
            <a:buNone/>
          </a:pPr>
          <a:r>
            <a:rPr lang="en-US" sz="1400" dirty="0"/>
            <a:t> - Number of executions  </a:t>
          </a:r>
        </a:p>
        <a:p>
          <a:pPr>
            <a:buFont typeface="Arial" panose="020B0604020202020204" pitchFamily="34" charset="0"/>
            <a:buNone/>
          </a:pPr>
          <a:r>
            <a:rPr lang="en-US" sz="1400" dirty="0"/>
            <a:t>- CPU time * RAM</a:t>
          </a:r>
        </a:p>
      </dgm:t>
    </dgm:pt>
    <dgm:pt modelId="{B5BA07E7-4720-4F85-B5B8-DDAD7CF43F76}" type="parTrans" cxnId="{D501567D-997E-4E5F-837B-BB083023301B}">
      <dgm:prSet/>
      <dgm:spPr/>
      <dgm:t>
        <a:bodyPr/>
        <a:lstStyle/>
        <a:p>
          <a:endParaRPr lang="en-US"/>
        </a:p>
      </dgm:t>
    </dgm:pt>
    <dgm:pt modelId="{5F3C8563-661C-4CCA-8641-2271A3773476}" type="sibTrans" cxnId="{D501567D-997E-4E5F-837B-BB083023301B}">
      <dgm:prSet/>
      <dgm:spPr/>
      <dgm:t>
        <a:bodyPr/>
        <a:lstStyle/>
        <a:p>
          <a:endParaRPr lang="en-US"/>
        </a:p>
      </dgm:t>
    </dgm:pt>
    <dgm:pt modelId="{7E9ECB9C-765E-4E6B-B7F2-376FD6B851C6}">
      <dgm:prSet custT="1"/>
      <dgm:spPr/>
      <dgm:t>
        <a:bodyPr/>
        <a:lstStyle/>
        <a:p>
          <a:r>
            <a:rPr lang="en-US" sz="1400" dirty="0"/>
            <a:t>Limited 10 minutes execution time</a:t>
          </a:r>
        </a:p>
      </dgm:t>
    </dgm:pt>
    <dgm:pt modelId="{F8602EFC-C383-4FB8-9B18-5133639B661D}" type="parTrans" cxnId="{3FB7D0B7-487F-40CA-A5D8-EF0C15722B91}">
      <dgm:prSet/>
      <dgm:spPr/>
      <dgm:t>
        <a:bodyPr/>
        <a:lstStyle/>
        <a:p>
          <a:endParaRPr lang="en-US"/>
        </a:p>
      </dgm:t>
    </dgm:pt>
    <dgm:pt modelId="{EC536863-7DC5-417E-87F0-2D3D4AC54358}" type="sibTrans" cxnId="{3FB7D0B7-487F-40CA-A5D8-EF0C15722B91}">
      <dgm:prSet/>
      <dgm:spPr/>
      <dgm:t>
        <a:bodyPr/>
        <a:lstStyle/>
        <a:p>
          <a:endParaRPr lang="en-US"/>
        </a:p>
      </dgm:t>
    </dgm:pt>
    <dgm:pt modelId="{561F7D7A-80E3-4C13-83A3-1243851E57AA}">
      <dgm:prSet custT="1"/>
      <dgm:spPr/>
      <dgm:t>
        <a:bodyPr/>
        <a:lstStyle/>
        <a:p>
          <a:r>
            <a:rPr lang="en-US" sz="1400" dirty="0"/>
            <a:t>Free monthly grant</a:t>
          </a:r>
        </a:p>
      </dgm:t>
    </dgm:pt>
    <dgm:pt modelId="{B2727B01-7124-43AC-9C87-DBB466301F29}" type="parTrans" cxnId="{94711A71-84E1-4A5B-863A-FA343CFF9654}">
      <dgm:prSet/>
      <dgm:spPr/>
      <dgm:t>
        <a:bodyPr/>
        <a:lstStyle/>
        <a:p>
          <a:endParaRPr lang="en-US"/>
        </a:p>
      </dgm:t>
    </dgm:pt>
    <dgm:pt modelId="{A9A26675-7EE3-4A10-B3FC-E7FE819EEF4F}" type="sibTrans" cxnId="{94711A71-84E1-4A5B-863A-FA343CFF9654}">
      <dgm:prSet/>
      <dgm:spPr/>
      <dgm:t>
        <a:bodyPr/>
        <a:lstStyle/>
        <a:p>
          <a:endParaRPr lang="en-US"/>
        </a:p>
      </dgm:t>
    </dgm:pt>
    <dgm:pt modelId="{D227225C-9CF3-4B43-9A26-960F258AD525}">
      <dgm:prSet custT="1"/>
      <dgm:spPr/>
      <dgm:t>
        <a:bodyPr/>
        <a:lstStyle/>
        <a:p>
          <a:r>
            <a:rPr lang="en-US" sz="1400" dirty="0"/>
            <a:t>Linux Hosting is available</a:t>
          </a:r>
        </a:p>
      </dgm:t>
    </dgm:pt>
    <dgm:pt modelId="{C72CE310-E47C-47AA-99F7-967628522559}" type="parTrans" cxnId="{258BEDB7-A4B2-4E55-981E-0CF03B7D00D6}">
      <dgm:prSet/>
      <dgm:spPr/>
      <dgm:t>
        <a:bodyPr/>
        <a:lstStyle/>
        <a:p>
          <a:endParaRPr lang="en-US"/>
        </a:p>
      </dgm:t>
    </dgm:pt>
    <dgm:pt modelId="{38CEF9CA-EFDF-45BA-842B-48898830DA72}" type="sibTrans" cxnId="{258BEDB7-A4B2-4E55-981E-0CF03B7D00D6}">
      <dgm:prSet/>
      <dgm:spPr/>
      <dgm:t>
        <a:bodyPr/>
        <a:lstStyle/>
        <a:p>
          <a:endParaRPr lang="en-US"/>
        </a:p>
      </dgm:t>
    </dgm:pt>
    <dgm:pt modelId="{B3B1CDBC-7DFE-4BC0-876F-384C6D1CE5A8}">
      <dgm:prSet custT="1"/>
      <dgm:spPr/>
      <dgm:t>
        <a:bodyPr/>
        <a:lstStyle/>
        <a:p>
          <a:r>
            <a:rPr lang="en-US" sz="1400" dirty="0"/>
            <a:t>Scaled Automatically</a:t>
          </a:r>
        </a:p>
      </dgm:t>
    </dgm:pt>
    <dgm:pt modelId="{D34C3184-6BF2-4C69-B77E-9130F5B0CA45}" type="parTrans" cxnId="{2B129357-FD5C-4069-A0BB-83872BEF5484}">
      <dgm:prSet/>
      <dgm:spPr/>
      <dgm:t>
        <a:bodyPr/>
        <a:lstStyle/>
        <a:p>
          <a:endParaRPr lang="en-US"/>
        </a:p>
      </dgm:t>
    </dgm:pt>
    <dgm:pt modelId="{3E07636A-A8C5-4623-B78E-DA9EBCC6EE25}" type="sibTrans" cxnId="{2B129357-FD5C-4069-A0BB-83872BEF5484}">
      <dgm:prSet/>
      <dgm:spPr/>
      <dgm:t>
        <a:bodyPr/>
        <a:lstStyle/>
        <a:p>
          <a:endParaRPr lang="en-US"/>
        </a:p>
      </dgm:t>
    </dgm:pt>
    <dgm:pt modelId="{3B5AF0ED-8CCF-4F2E-95C4-4404A48C9DA4}">
      <dgm:prSet custT="1"/>
      <dgm:spPr/>
      <dgm:t>
        <a:bodyPr/>
        <a:lstStyle/>
        <a:p>
          <a:r>
            <a:rPr lang="en-US" sz="1400" dirty="0"/>
            <a:t>App Service Environment, VNET/VPN Support</a:t>
          </a:r>
        </a:p>
      </dgm:t>
    </dgm:pt>
    <dgm:pt modelId="{0B3B44C2-69E7-4509-B74A-D87C76FA131B}" type="parTrans" cxnId="{3DBE8886-BFF9-42BF-A1CA-7EFE23607B2D}">
      <dgm:prSet/>
      <dgm:spPr/>
      <dgm:t>
        <a:bodyPr/>
        <a:lstStyle/>
        <a:p>
          <a:endParaRPr lang="en-US"/>
        </a:p>
      </dgm:t>
    </dgm:pt>
    <dgm:pt modelId="{F0563128-5A7C-4B7C-8106-659664DEAE61}" type="sibTrans" cxnId="{3DBE8886-BFF9-42BF-A1CA-7EFE23607B2D}">
      <dgm:prSet/>
      <dgm:spPr/>
      <dgm:t>
        <a:bodyPr/>
        <a:lstStyle/>
        <a:p>
          <a:endParaRPr lang="en-US"/>
        </a:p>
      </dgm:t>
    </dgm:pt>
    <dgm:pt modelId="{7EFF2984-9910-4BA3-B2B9-BBA51B85E6CA}">
      <dgm:prSet custT="1"/>
      <dgm:spPr/>
      <dgm:t>
        <a:bodyPr/>
        <a:lstStyle/>
        <a:p>
          <a:r>
            <a:rPr lang="en-US" sz="1400" dirty="0"/>
            <a:t>Suited when runs continuously</a:t>
          </a:r>
        </a:p>
      </dgm:t>
    </dgm:pt>
    <dgm:pt modelId="{D8208CE6-9CDF-4B70-BF58-E27D8D30023D}" type="parTrans" cxnId="{AAD8131A-240A-4633-932E-9C001584689D}">
      <dgm:prSet/>
      <dgm:spPr/>
      <dgm:t>
        <a:bodyPr/>
        <a:lstStyle/>
        <a:p>
          <a:endParaRPr lang="en-US"/>
        </a:p>
      </dgm:t>
    </dgm:pt>
    <dgm:pt modelId="{6B42AFAC-6168-4FA3-9499-505DAF6382F3}" type="sibTrans" cxnId="{AAD8131A-240A-4633-932E-9C001584689D}">
      <dgm:prSet/>
      <dgm:spPr/>
      <dgm:t>
        <a:bodyPr/>
        <a:lstStyle/>
        <a:p>
          <a:endParaRPr lang="en-US"/>
        </a:p>
      </dgm:t>
    </dgm:pt>
    <dgm:pt modelId="{99F7252F-5E22-4BED-8842-9AE054032E38}" type="pres">
      <dgm:prSet presAssocID="{BDEEAF0F-F1E9-4037-80A4-850A3E1287E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9233F6-0C40-4C51-9ADA-71C6AC5EA53F}" type="pres">
      <dgm:prSet presAssocID="{BAD970D4-25B4-4905-9BD5-630B20321794}" presName="root" presStyleCnt="0"/>
      <dgm:spPr/>
    </dgm:pt>
    <dgm:pt modelId="{0207359F-56EF-46D7-8C69-D7CF8CFC9492}" type="pres">
      <dgm:prSet presAssocID="{BAD970D4-25B4-4905-9BD5-630B20321794}" presName="rootComposite" presStyleCnt="0"/>
      <dgm:spPr/>
    </dgm:pt>
    <dgm:pt modelId="{2455B61A-48B6-4A2C-B70B-043F0963D5C6}" type="pres">
      <dgm:prSet presAssocID="{BAD970D4-25B4-4905-9BD5-630B20321794}" presName="rootText" presStyleLbl="node1" presStyleIdx="0" presStyleCnt="2" custScaleX="80035" custScaleY="47170" custLinFactNeighborX="-82708"/>
      <dgm:spPr/>
    </dgm:pt>
    <dgm:pt modelId="{196ED078-C229-4585-95BE-CF60ACA484E7}" type="pres">
      <dgm:prSet presAssocID="{BAD970D4-25B4-4905-9BD5-630B20321794}" presName="rootConnector" presStyleLbl="node1" presStyleIdx="0" presStyleCnt="2"/>
      <dgm:spPr/>
    </dgm:pt>
    <dgm:pt modelId="{24773A13-2A69-484C-957F-38ACC04E673C}" type="pres">
      <dgm:prSet presAssocID="{BAD970D4-25B4-4905-9BD5-630B20321794}" presName="childShape" presStyleCnt="0"/>
      <dgm:spPr/>
    </dgm:pt>
    <dgm:pt modelId="{5997FB51-2C1C-4215-A36A-9E3B00404A07}" type="pres">
      <dgm:prSet presAssocID="{E8CB15D6-4D33-48DF-B46F-FAFC7C6340C5}" presName="Name13" presStyleLbl="parChTrans1D2" presStyleIdx="0" presStyleCnt="10"/>
      <dgm:spPr/>
    </dgm:pt>
    <dgm:pt modelId="{EB0EE6DF-C657-489C-BB3D-C8350BD5E107}" type="pres">
      <dgm:prSet presAssocID="{496D5829-8C00-47FA-AB38-F6C9145D07E5}" presName="childText" presStyleLbl="bgAcc1" presStyleIdx="0" presStyleCnt="10" custScaleX="121949" custScaleY="38816" custLinFactNeighborX="-69824" custLinFactNeighborY="-2596">
        <dgm:presLayoutVars>
          <dgm:bulletEnabled val="1"/>
        </dgm:presLayoutVars>
      </dgm:prSet>
      <dgm:spPr/>
    </dgm:pt>
    <dgm:pt modelId="{0A6F8DDA-B4C6-4126-969C-CF0EB47243C0}" type="pres">
      <dgm:prSet presAssocID="{0346D1A4-C272-4D79-AA21-67BB7A4DE967}" presName="Name13" presStyleLbl="parChTrans1D2" presStyleIdx="1" presStyleCnt="10"/>
      <dgm:spPr/>
    </dgm:pt>
    <dgm:pt modelId="{909166B8-3A8F-48CA-8FB4-E195D1D8C4E2}" type="pres">
      <dgm:prSet presAssocID="{EA147EDD-285E-45CC-AE83-648A6C223959}" presName="childText" presStyleLbl="bgAcc1" presStyleIdx="1" presStyleCnt="10" custScaleX="122439" custScaleY="38816" custLinFactNeighborX="-70322" custLinFactNeighborY="-2596">
        <dgm:presLayoutVars>
          <dgm:bulletEnabled val="1"/>
        </dgm:presLayoutVars>
      </dgm:prSet>
      <dgm:spPr/>
    </dgm:pt>
    <dgm:pt modelId="{81F9E427-0C0F-42F6-BB05-F7CE95BA539F}" type="pres">
      <dgm:prSet presAssocID="{C72CE310-E47C-47AA-99F7-967628522559}" presName="Name13" presStyleLbl="parChTrans1D2" presStyleIdx="2" presStyleCnt="10"/>
      <dgm:spPr/>
    </dgm:pt>
    <dgm:pt modelId="{E1031562-F614-47D3-A60F-BEBA0EDB03A0}" type="pres">
      <dgm:prSet presAssocID="{D227225C-9CF3-4B43-9A26-960F258AD525}" presName="childText" presStyleLbl="bgAcc1" presStyleIdx="2" presStyleCnt="10" custScaleX="122514" custScaleY="39250" custLinFactNeighborX="-70053" custLinFactNeighborY="-2596">
        <dgm:presLayoutVars>
          <dgm:bulletEnabled val="1"/>
        </dgm:presLayoutVars>
      </dgm:prSet>
      <dgm:spPr/>
    </dgm:pt>
    <dgm:pt modelId="{3B69BA76-D6F5-43AF-9C32-80B6FC68B070}" type="pres">
      <dgm:prSet presAssocID="{0B3B44C2-69E7-4509-B74A-D87C76FA131B}" presName="Name13" presStyleLbl="parChTrans1D2" presStyleIdx="3" presStyleCnt="10"/>
      <dgm:spPr/>
    </dgm:pt>
    <dgm:pt modelId="{81046D7E-38D8-4B1A-907C-85DA508AB554}" type="pres">
      <dgm:prSet presAssocID="{3B5AF0ED-8CCF-4F2E-95C4-4404A48C9DA4}" presName="childText" presStyleLbl="bgAcc1" presStyleIdx="3" presStyleCnt="10" custScaleX="121076" custScaleY="48476" custLinFactNeighborX="-70465" custLinFactNeighborY="-14152">
        <dgm:presLayoutVars>
          <dgm:bulletEnabled val="1"/>
        </dgm:presLayoutVars>
      </dgm:prSet>
      <dgm:spPr/>
    </dgm:pt>
    <dgm:pt modelId="{5E4ED26B-1280-4412-9DE9-B65AD9F92426}" type="pres">
      <dgm:prSet presAssocID="{D8208CE6-9CDF-4B70-BF58-E27D8D30023D}" presName="Name13" presStyleLbl="parChTrans1D2" presStyleIdx="4" presStyleCnt="10"/>
      <dgm:spPr/>
    </dgm:pt>
    <dgm:pt modelId="{08D47810-E862-492E-8B26-AE90C065BB7C}" type="pres">
      <dgm:prSet presAssocID="{7EFF2984-9910-4BA3-B2B9-BBA51B85E6CA}" presName="childText" presStyleLbl="bgAcc1" presStyleIdx="4" presStyleCnt="10" custScaleX="120228" custScaleY="43478" custLinFactNeighborX="-70649" custLinFactNeighborY="-21331">
        <dgm:presLayoutVars>
          <dgm:bulletEnabled val="1"/>
        </dgm:presLayoutVars>
      </dgm:prSet>
      <dgm:spPr/>
    </dgm:pt>
    <dgm:pt modelId="{D6C79FE4-312C-47EE-A630-4BF7D9DD3DC9}" type="pres">
      <dgm:prSet presAssocID="{12233A3F-63FA-46FD-808B-F314F1E5E4DA}" presName="root" presStyleCnt="0"/>
      <dgm:spPr/>
    </dgm:pt>
    <dgm:pt modelId="{C3A53DC1-FD27-4007-981B-FBD0982E8F1E}" type="pres">
      <dgm:prSet presAssocID="{12233A3F-63FA-46FD-808B-F314F1E5E4DA}" presName="rootComposite" presStyleCnt="0"/>
      <dgm:spPr/>
    </dgm:pt>
    <dgm:pt modelId="{7EB356DF-1AD8-4CD8-B943-B3F9DD740928}" type="pres">
      <dgm:prSet presAssocID="{12233A3F-63FA-46FD-808B-F314F1E5E4DA}" presName="rootText" presStyleLbl="node1" presStyleIdx="1" presStyleCnt="2" custScaleX="99228" custScaleY="47170" custLinFactNeighborX="-43650"/>
      <dgm:spPr/>
    </dgm:pt>
    <dgm:pt modelId="{9024895A-810F-4E92-AAAB-EC8E7D182D68}" type="pres">
      <dgm:prSet presAssocID="{12233A3F-63FA-46FD-808B-F314F1E5E4DA}" presName="rootConnector" presStyleLbl="node1" presStyleIdx="1" presStyleCnt="2"/>
      <dgm:spPr/>
    </dgm:pt>
    <dgm:pt modelId="{10A367AE-838A-4D24-8885-1CE04979D443}" type="pres">
      <dgm:prSet presAssocID="{12233A3F-63FA-46FD-808B-F314F1E5E4DA}" presName="childShape" presStyleCnt="0"/>
      <dgm:spPr/>
    </dgm:pt>
    <dgm:pt modelId="{B843327B-DDA4-47DF-8E5C-D3AB4BBEC27F}" type="pres">
      <dgm:prSet presAssocID="{BCA12074-D123-4962-86C0-39687BCAFE43}" presName="Name13" presStyleLbl="parChTrans1D2" presStyleIdx="5" presStyleCnt="10"/>
      <dgm:spPr/>
    </dgm:pt>
    <dgm:pt modelId="{F9CBF8D2-0B65-49DF-9899-79A806E54EC5}" type="pres">
      <dgm:prSet presAssocID="{51B5BD1D-A2B8-4EDE-B93B-86464838C144}" presName="childText" presStyleLbl="bgAcc1" presStyleIdx="5" presStyleCnt="10" custScaleX="109536" custScaleY="41188" custLinFactNeighborX="-43651" custLinFactNeighborY="-4674">
        <dgm:presLayoutVars>
          <dgm:bulletEnabled val="1"/>
        </dgm:presLayoutVars>
      </dgm:prSet>
      <dgm:spPr/>
    </dgm:pt>
    <dgm:pt modelId="{73B2448D-2D13-4E72-8F89-AB98D4B1A25C}" type="pres">
      <dgm:prSet presAssocID="{D34C3184-6BF2-4C69-B77E-9130F5B0CA45}" presName="Name13" presStyleLbl="parChTrans1D2" presStyleIdx="6" presStyleCnt="10"/>
      <dgm:spPr/>
    </dgm:pt>
    <dgm:pt modelId="{4A3B2482-09C4-450F-BD1E-53403DAD7BDC}" type="pres">
      <dgm:prSet presAssocID="{B3B1CDBC-7DFE-4BC0-876F-384C6D1CE5A8}" presName="childText" presStyleLbl="bgAcc1" presStyleIdx="6" presStyleCnt="10" custScaleX="107513" custScaleY="40440" custLinFactNeighborX="-41918" custLinFactNeighborY="-20106">
        <dgm:presLayoutVars>
          <dgm:bulletEnabled val="1"/>
        </dgm:presLayoutVars>
      </dgm:prSet>
      <dgm:spPr/>
    </dgm:pt>
    <dgm:pt modelId="{BCDE18F3-380B-4121-AB5E-F7D25F8ECC99}" type="pres">
      <dgm:prSet presAssocID="{F8602EFC-C383-4FB8-9B18-5133639B661D}" presName="Name13" presStyleLbl="parChTrans1D2" presStyleIdx="7" presStyleCnt="10"/>
      <dgm:spPr/>
    </dgm:pt>
    <dgm:pt modelId="{369F0E05-0E8B-4363-A7F2-29CF6B90B97A}" type="pres">
      <dgm:prSet presAssocID="{7E9ECB9C-765E-4E6B-B7F2-376FD6B851C6}" presName="childText" presStyleLbl="bgAcc1" presStyleIdx="7" presStyleCnt="10" custScaleX="107513" custScaleY="42926" custLinFactNeighborX="-42588" custLinFactNeighborY="-34790">
        <dgm:presLayoutVars>
          <dgm:bulletEnabled val="1"/>
        </dgm:presLayoutVars>
      </dgm:prSet>
      <dgm:spPr/>
    </dgm:pt>
    <dgm:pt modelId="{60641DDD-05C6-422C-A365-188F1F5CFE53}" type="pres">
      <dgm:prSet presAssocID="{B2727B01-7124-43AC-9C87-DBB466301F29}" presName="Name13" presStyleLbl="parChTrans1D2" presStyleIdx="8" presStyleCnt="10"/>
      <dgm:spPr/>
    </dgm:pt>
    <dgm:pt modelId="{B83DEDFE-404C-4CE8-B04F-53A197869D23}" type="pres">
      <dgm:prSet presAssocID="{561F7D7A-80E3-4C13-83A3-1243851E57AA}" presName="childText" presStyleLbl="bgAcc1" presStyleIdx="8" presStyleCnt="10" custScaleX="107714" custScaleY="32890" custLinFactNeighborX="-42588" custLinFactNeighborY="-51960">
        <dgm:presLayoutVars>
          <dgm:bulletEnabled val="1"/>
        </dgm:presLayoutVars>
      </dgm:prSet>
      <dgm:spPr/>
    </dgm:pt>
    <dgm:pt modelId="{A2EED1D5-1327-40BD-B351-A7CA823E837F}" type="pres">
      <dgm:prSet presAssocID="{B5BA07E7-4720-4F85-B5B8-DDAD7CF43F76}" presName="Name13" presStyleLbl="parChTrans1D2" presStyleIdx="9" presStyleCnt="10"/>
      <dgm:spPr/>
    </dgm:pt>
    <dgm:pt modelId="{316AEE6F-4374-4839-9629-915C6759096C}" type="pres">
      <dgm:prSet presAssocID="{D9794260-E83B-44AA-A1C8-47212AC9BD91}" presName="childText" presStyleLbl="bgAcc1" presStyleIdx="9" presStyleCnt="10" custScaleX="110291" custScaleY="90903" custLinFactNeighborX="-42588" custLinFactNeighborY="-49221">
        <dgm:presLayoutVars>
          <dgm:bulletEnabled val="1"/>
        </dgm:presLayoutVars>
      </dgm:prSet>
      <dgm:spPr/>
    </dgm:pt>
  </dgm:ptLst>
  <dgm:cxnLst>
    <dgm:cxn modelId="{54E6690F-A44A-4C2F-9068-A04032DE54A4}" srcId="{BAD970D4-25B4-4905-9BD5-630B20321794}" destId="{EA147EDD-285E-45CC-AE83-648A6C223959}" srcOrd="1" destOrd="0" parTransId="{0346D1A4-C272-4D79-AA21-67BB7A4DE967}" sibTransId="{CD4E5820-3FB0-47C5-9787-0558E23EB73B}"/>
    <dgm:cxn modelId="{E439FC15-97EA-4A50-973E-14579041EEE4}" type="presOf" srcId="{561F7D7A-80E3-4C13-83A3-1243851E57AA}" destId="{B83DEDFE-404C-4CE8-B04F-53A197869D23}" srcOrd="0" destOrd="0" presId="urn:microsoft.com/office/officeart/2005/8/layout/hierarchy3"/>
    <dgm:cxn modelId="{0AC92A17-60AB-424D-AC36-B32E58A3BCF4}" type="presOf" srcId="{EA147EDD-285E-45CC-AE83-648A6C223959}" destId="{909166B8-3A8F-48CA-8FB4-E195D1D8C4E2}" srcOrd="0" destOrd="0" presId="urn:microsoft.com/office/officeart/2005/8/layout/hierarchy3"/>
    <dgm:cxn modelId="{AF8E0B18-770B-4CC9-B4B9-193F60F43091}" type="presOf" srcId="{3B5AF0ED-8CCF-4F2E-95C4-4404A48C9DA4}" destId="{81046D7E-38D8-4B1A-907C-85DA508AB554}" srcOrd="0" destOrd="0" presId="urn:microsoft.com/office/officeart/2005/8/layout/hierarchy3"/>
    <dgm:cxn modelId="{AAD8131A-240A-4633-932E-9C001584689D}" srcId="{BAD970D4-25B4-4905-9BD5-630B20321794}" destId="{7EFF2984-9910-4BA3-B2B9-BBA51B85E6CA}" srcOrd="4" destOrd="0" parTransId="{D8208CE6-9CDF-4B70-BF58-E27D8D30023D}" sibTransId="{6B42AFAC-6168-4FA3-9499-505DAF6382F3}"/>
    <dgm:cxn modelId="{A63BD51B-8C6E-4409-8271-78A414CF20A0}" type="presOf" srcId="{51B5BD1D-A2B8-4EDE-B93B-86464838C144}" destId="{F9CBF8D2-0B65-49DF-9899-79A806E54EC5}" srcOrd="0" destOrd="0" presId="urn:microsoft.com/office/officeart/2005/8/layout/hierarchy3"/>
    <dgm:cxn modelId="{BB8DDD1F-6186-41B9-99B2-98A5117B2E32}" type="presOf" srcId="{BCA12074-D123-4962-86C0-39687BCAFE43}" destId="{B843327B-DDA4-47DF-8E5C-D3AB4BBEC27F}" srcOrd="0" destOrd="0" presId="urn:microsoft.com/office/officeart/2005/8/layout/hierarchy3"/>
    <dgm:cxn modelId="{3FD7282E-9A08-4742-AA1D-6F64EC5AE872}" type="presOf" srcId="{D9794260-E83B-44AA-A1C8-47212AC9BD91}" destId="{316AEE6F-4374-4839-9629-915C6759096C}" srcOrd="0" destOrd="0" presId="urn:microsoft.com/office/officeart/2005/8/layout/hierarchy3"/>
    <dgm:cxn modelId="{ED106936-2443-4C9F-BB06-466F0BEB13F7}" type="presOf" srcId="{12233A3F-63FA-46FD-808B-F314F1E5E4DA}" destId="{9024895A-810F-4E92-AAAB-EC8E7D182D68}" srcOrd="1" destOrd="0" presId="urn:microsoft.com/office/officeart/2005/8/layout/hierarchy3"/>
    <dgm:cxn modelId="{82703B5C-3EEF-4CC7-B6C4-21246901CA69}" type="presOf" srcId="{12233A3F-63FA-46FD-808B-F314F1E5E4DA}" destId="{7EB356DF-1AD8-4CD8-B943-B3F9DD740928}" srcOrd="0" destOrd="0" presId="urn:microsoft.com/office/officeart/2005/8/layout/hierarchy3"/>
    <dgm:cxn modelId="{EA337D48-8566-4252-AF3F-A8E3F669BA9C}" type="presOf" srcId="{D8208CE6-9CDF-4B70-BF58-E27D8D30023D}" destId="{5E4ED26B-1280-4412-9DE9-B65AD9F92426}" srcOrd="0" destOrd="0" presId="urn:microsoft.com/office/officeart/2005/8/layout/hierarchy3"/>
    <dgm:cxn modelId="{DE969548-83E2-4112-AD34-094CE36F8EFD}" type="presOf" srcId="{BDEEAF0F-F1E9-4037-80A4-850A3E1287E5}" destId="{99F7252F-5E22-4BED-8842-9AE054032E38}" srcOrd="0" destOrd="0" presId="urn:microsoft.com/office/officeart/2005/8/layout/hierarchy3"/>
    <dgm:cxn modelId="{33050269-BC96-401F-A0F3-60153890F869}" srcId="{12233A3F-63FA-46FD-808B-F314F1E5E4DA}" destId="{51B5BD1D-A2B8-4EDE-B93B-86464838C144}" srcOrd="0" destOrd="0" parTransId="{BCA12074-D123-4962-86C0-39687BCAFE43}" sibTransId="{910C40FC-3F8A-49FF-B00F-9A3FFC862ACA}"/>
    <dgm:cxn modelId="{1D0F9A6D-96CC-4328-AA00-61D865F0BDF1}" type="presOf" srcId="{B3B1CDBC-7DFE-4BC0-876F-384C6D1CE5A8}" destId="{4A3B2482-09C4-450F-BD1E-53403DAD7BDC}" srcOrd="0" destOrd="0" presId="urn:microsoft.com/office/officeart/2005/8/layout/hierarchy3"/>
    <dgm:cxn modelId="{94711A71-84E1-4A5B-863A-FA343CFF9654}" srcId="{12233A3F-63FA-46FD-808B-F314F1E5E4DA}" destId="{561F7D7A-80E3-4C13-83A3-1243851E57AA}" srcOrd="3" destOrd="0" parTransId="{B2727B01-7124-43AC-9C87-DBB466301F29}" sibTransId="{A9A26675-7EE3-4A10-B3FC-E7FE819EEF4F}"/>
    <dgm:cxn modelId="{FEAF6754-8840-4B2F-B1A7-B36192B79DE1}" type="presOf" srcId="{496D5829-8C00-47FA-AB38-F6C9145D07E5}" destId="{EB0EE6DF-C657-489C-BB3D-C8350BD5E107}" srcOrd="0" destOrd="0" presId="urn:microsoft.com/office/officeart/2005/8/layout/hierarchy3"/>
    <dgm:cxn modelId="{2B129357-FD5C-4069-A0BB-83872BEF5484}" srcId="{12233A3F-63FA-46FD-808B-F314F1E5E4DA}" destId="{B3B1CDBC-7DFE-4BC0-876F-384C6D1CE5A8}" srcOrd="1" destOrd="0" parTransId="{D34C3184-6BF2-4C69-B77E-9130F5B0CA45}" sibTransId="{3E07636A-A8C5-4623-B78E-DA9EBCC6EE25}"/>
    <dgm:cxn modelId="{9FB99977-F2D4-4E86-912B-B78DC3040A48}" type="presOf" srcId="{7E9ECB9C-765E-4E6B-B7F2-376FD6B851C6}" destId="{369F0E05-0E8B-4363-A7F2-29CF6B90B97A}" srcOrd="0" destOrd="0" presId="urn:microsoft.com/office/officeart/2005/8/layout/hierarchy3"/>
    <dgm:cxn modelId="{F827797C-1E3A-4CB4-906B-8D64551DE6A2}" type="presOf" srcId="{BAD970D4-25B4-4905-9BD5-630B20321794}" destId="{2455B61A-48B6-4A2C-B70B-043F0963D5C6}" srcOrd="0" destOrd="0" presId="urn:microsoft.com/office/officeart/2005/8/layout/hierarchy3"/>
    <dgm:cxn modelId="{B8B4A67C-EF5B-4B95-8E0E-9DFB70003B5F}" type="presOf" srcId="{B2727B01-7124-43AC-9C87-DBB466301F29}" destId="{60641DDD-05C6-422C-A365-188F1F5CFE53}" srcOrd="0" destOrd="0" presId="urn:microsoft.com/office/officeart/2005/8/layout/hierarchy3"/>
    <dgm:cxn modelId="{D501567D-997E-4E5F-837B-BB083023301B}" srcId="{12233A3F-63FA-46FD-808B-F314F1E5E4DA}" destId="{D9794260-E83B-44AA-A1C8-47212AC9BD91}" srcOrd="4" destOrd="0" parTransId="{B5BA07E7-4720-4F85-B5B8-DDAD7CF43F76}" sibTransId="{5F3C8563-661C-4CCA-8641-2271A3773476}"/>
    <dgm:cxn modelId="{D7C73E80-B81E-4BD7-A1E4-B0D44863AF86}" type="presOf" srcId="{D34C3184-6BF2-4C69-B77E-9130F5B0CA45}" destId="{73B2448D-2D13-4E72-8F89-AB98D4B1A25C}" srcOrd="0" destOrd="0" presId="urn:microsoft.com/office/officeart/2005/8/layout/hierarchy3"/>
    <dgm:cxn modelId="{FC4BD481-05C6-4144-A44C-1B8BA9106564}" type="presOf" srcId="{0B3B44C2-69E7-4509-B74A-D87C76FA131B}" destId="{3B69BA76-D6F5-43AF-9C32-80B6FC68B070}" srcOrd="0" destOrd="0" presId="urn:microsoft.com/office/officeart/2005/8/layout/hierarchy3"/>
    <dgm:cxn modelId="{3DBE8886-BFF9-42BF-A1CA-7EFE23607B2D}" srcId="{BAD970D4-25B4-4905-9BD5-630B20321794}" destId="{3B5AF0ED-8CCF-4F2E-95C4-4404A48C9DA4}" srcOrd="3" destOrd="0" parTransId="{0B3B44C2-69E7-4509-B74A-D87C76FA131B}" sibTransId="{F0563128-5A7C-4B7C-8106-659664DEAE61}"/>
    <dgm:cxn modelId="{D9D7B096-2C63-4ACF-9F4F-B172DABD08A9}" type="presOf" srcId="{C72CE310-E47C-47AA-99F7-967628522559}" destId="{81F9E427-0C0F-42F6-BB05-F7CE95BA539F}" srcOrd="0" destOrd="0" presId="urn:microsoft.com/office/officeart/2005/8/layout/hierarchy3"/>
    <dgm:cxn modelId="{39D9B2AB-9A4C-485A-9FE0-8836422499E3}" type="presOf" srcId="{E8CB15D6-4D33-48DF-B46F-FAFC7C6340C5}" destId="{5997FB51-2C1C-4215-A36A-9E3B00404A07}" srcOrd="0" destOrd="0" presId="urn:microsoft.com/office/officeart/2005/8/layout/hierarchy3"/>
    <dgm:cxn modelId="{9BD514AF-C2BA-45AA-B38F-BF10CB37EB31}" srcId="{BDEEAF0F-F1E9-4037-80A4-850A3E1287E5}" destId="{BAD970D4-25B4-4905-9BD5-630B20321794}" srcOrd="0" destOrd="0" parTransId="{890383AA-20FA-482B-ACE8-8A5346CCA72D}" sibTransId="{001665A6-F6D6-4A2B-A601-612E551EA719}"/>
    <dgm:cxn modelId="{B14C0FB3-2C9C-4240-A2C2-D21C0349278D}" srcId="{BDEEAF0F-F1E9-4037-80A4-850A3E1287E5}" destId="{12233A3F-63FA-46FD-808B-F314F1E5E4DA}" srcOrd="1" destOrd="0" parTransId="{60CD927D-3A01-47D8-90C8-2C180195A1D4}" sibTransId="{602A2AD5-71B9-4905-B4C4-B32CF29BF44B}"/>
    <dgm:cxn modelId="{3FB7D0B7-487F-40CA-A5D8-EF0C15722B91}" srcId="{12233A3F-63FA-46FD-808B-F314F1E5E4DA}" destId="{7E9ECB9C-765E-4E6B-B7F2-376FD6B851C6}" srcOrd="2" destOrd="0" parTransId="{F8602EFC-C383-4FB8-9B18-5133639B661D}" sibTransId="{EC536863-7DC5-417E-87F0-2D3D4AC54358}"/>
    <dgm:cxn modelId="{258BEDB7-A4B2-4E55-981E-0CF03B7D00D6}" srcId="{BAD970D4-25B4-4905-9BD5-630B20321794}" destId="{D227225C-9CF3-4B43-9A26-960F258AD525}" srcOrd="2" destOrd="0" parTransId="{C72CE310-E47C-47AA-99F7-967628522559}" sibTransId="{38CEF9CA-EFDF-45BA-842B-48898830DA72}"/>
    <dgm:cxn modelId="{A54955B9-CDC0-4310-8F73-BFA9D7839979}" srcId="{BAD970D4-25B4-4905-9BD5-630B20321794}" destId="{496D5829-8C00-47FA-AB38-F6C9145D07E5}" srcOrd="0" destOrd="0" parTransId="{E8CB15D6-4D33-48DF-B46F-FAFC7C6340C5}" sibTransId="{7535868C-2DDD-488A-B8FE-96A655309FA4}"/>
    <dgm:cxn modelId="{384B8ABA-9690-4D93-A7F9-E5C71B255D94}" type="presOf" srcId="{F8602EFC-C383-4FB8-9B18-5133639B661D}" destId="{BCDE18F3-380B-4121-AB5E-F7D25F8ECC99}" srcOrd="0" destOrd="0" presId="urn:microsoft.com/office/officeart/2005/8/layout/hierarchy3"/>
    <dgm:cxn modelId="{2ACA6FCE-4041-41FD-9D50-64E319819DA6}" type="presOf" srcId="{B5BA07E7-4720-4F85-B5B8-DDAD7CF43F76}" destId="{A2EED1D5-1327-40BD-B351-A7CA823E837F}" srcOrd="0" destOrd="0" presId="urn:microsoft.com/office/officeart/2005/8/layout/hierarchy3"/>
    <dgm:cxn modelId="{74FDBCD0-6582-4550-840E-2FF6EAEF2E9C}" type="presOf" srcId="{D227225C-9CF3-4B43-9A26-960F258AD525}" destId="{E1031562-F614-47D3-A60F-BEBA0EDB03A0}" srcOrd="0" destOrd="0" presId="urn:microsoft.com/office/officeart/2005/8/layout/hierarchy3"/>
    <dgm:cxn modelId="{F11A1EDC-38FD-4AF1-9592-6777C759BCB7}" type="presOf" srcId="{7EFF2984-9910-4BA3-B2B9-BBA51B85E6CA}" destId="{08D47810-E862-492E-8B26-AE90C065BB7C}" srcOrd="0" destOrd="0" presId="urn:microsoft.com/office/officeart/2005/8/layout/hierarchy3"/>
    <dgm:cxn modelId="{EDF50EEE-F19A-4EC7-A63F-C59DE3123BF6}" type="presOf" srcId="{0346D1A4-C272-4D79-AA21-67BB7A4DE967}" destId="{0A6F8DDA-B4C6-4126-969C-CF0EB47243C0}" srcOrd="0" destOrd="0" presId="urn:microsoft.com/office/officeart/2005/8/layout/hierarchy3"/>
    <dgm:cxn modelId="{D60A14F5-C92C-4338-B3B0-100FE29D5CA7}" type="presOf" srcId="{BAD970D4-25B4-4905-9BD5-630B20321794}" destId="{196ED078-C229-4585-95BE-CF60ACA484E7}" srcOrd="1" destOrd="0" presId="urn:microsoft.com/office/officeart/2005/8/layout/hierarchy3"/>
    <dgm:cxn modelId="{384A2033-2955-4725-8017-0A2D37AF256E}" type="presParOf" srcId="{99F7252F-5E22-4BED-8842-9AE054032E38}" destId="{D49233F6-0C40-4C51-9ADA-71C6AC5EA53F}" srcOrd="0" destOrd="0" presId="urn:microsoft.com/office/officeart/2005/8/layout/hierarchy3"/>
    <dgm:cxn modelId="{7C213684-539D-4ED7-8D4B-0AA21F66E839}" type="presParOf" srcId="{D49233F6-0C40-4C51-9ADA-71C6AC5EA53F}" destId="{0207359F-56EF-46D7-8C69-D7CF8CFC9492}" srcOrd="0" destOrd="0" presId="urn:microsoft.com/office/officeart/2005/8/layout/hierarchy3"/>
    <dgm:cxn modelId="{E6BDED0F-AD16-4D80-8726-63A456909C9B}" type="presParOf" srcId="{0207359F-56EF-46D7-8C69-D7CF8CFC9492}" destId="{2455B61A-48B6-4A2C-B70B-043F0963D5C6}" srcOrd="0" destOrd="0" presId="urn:microsoft.com/office/officeart/2005/8/layout/hierarchy3"/>
    <dgm:cxn modelId="{6AC9BCD0-9CAB-4341-8F2E-72203A509B6C}" type="presParOf" srcId="{0207359F-56EF-46D7-8C69-D7CF8CFC9492}" destId="{196ED078-C229-4585-95BE-CF60ACA484E7}" srcOrd="1" destOrd="0" presId="urn:microsoft.com/office/officeart/2005/8/layout/hierarchy3"/>
    <dgm:cxn modelId="{162C783F-15CD-4DF5-9186-267F80B133B7}" type="presParOf" srcId="{D49233F6-0C40-4C51-9ADA-71C6AC5EA53F}" destId="{24773A13-2A69-484C-957F-38ACC04E673C}" srcOrd="1" destOrd="0" presId="urn:microsoft.com/office/officeart/2005/8/layout/hierarchy3"/>
    <dgm:cxn modelId="{D3AEAA8F-E095-45B7-9629-D355DD3997AC}" type="presParOf" srcId="{24773A13-2A69-484C-957F-38ACC04E673C}" destId="{5997FB51-2C1C-4215-A36A-9E3B00404A07}" srcOrd="0" destOrd="0" presId="urn:microsoft.com/office/officeart/2005/8/layout/hierarchy3"/>
    <dgm:cxn modelId="{8468C40A-CCF4-4261-8FE7-785F4E78FA6F}" type="presParOf" srcId="{24773A13-2A69-484C-957F-38ACC04E673C}" destId="{EB0EE6DF-C657-489C-BB3D-C8350BD5E107}" srcOrd="1" destOrd="0" presId="urn:microsoft.com/office/officeart/2005/8/layout/hierarchy3"/>
    <dgm:cxn modelId="{C35DBA0F-7A25-4952-8667-E3CFF40CAF55}" type="presParOf" srcId="{24773A13-2A69-484C-957F-38ACC04E673C}" destId="{0A6F8DDA-B4C6-4126-969C-CF0EB47243C0}" srcOrd="2" destOrd="0" presId="urn:microsoft.com/office/officeart/2005/8/layout/hierarchy3"/>
    <dgm:cxn modelId="{F5F48CCA-9085-4766-9BF1-77F0F0C5F230}" type="presParOf" srcId="{24773A13-2A69-484C-957F-38ACC04E673C}" destId="{909166B8-3A8F-48CA-8FB4-E195D1D8C4E2}" srcOrd="3" destOrd="0" presId="urn:microsoft.com/office/officeart/2005/8/layout/hierarchy3"/>
    <dgm:cxn modelId="{06009EE9-4079-4B99-9BFD-DCB7607CFACD}" type="presParOf" srcId="{24773A13-2A69-484C-957F-38ACC04E673C}" destId="{81F9E427-0C0F-42F6-BB05-F7CE95BA539F}" srcOrd="4" destOrd="0" presId="urn:microsoft.com/office/officeart/2005/8/layout/hierarchy3"/>
    <dgm:cxn modelId="{68AC5C22-DD39-4EC4-AD8F-FA0DD30263EE}" type="presParOf" srcId="{24773A13-2A69-484C-957F-38ACC04E673C}" destId="{E1031562-F614-47D3-A60F-BEBA0EDB03A0}" srcOrd="5" destOrd="0" presId="urn:microsoft.com/office/officeart/2005/8/layout/hierarchy3"/>
    <dgm:cxn modelId="{F6059129-45AA-4529-9B2C-933863894826}" type="presParOf" srcId="{24773A13-2A69-484C-957F-38ACC04E673C}" destId="{3B69BA76-D6F5-43AF-9C32-80B6FC68B070}" srcOrd="6" destOrd="0" presId="urn:microsoft.com/office/officeart/2005/8/layout/hierarchy3"/>
    <dgm:cxn modelId="{2BF53CFB-E7C6-409B-9CAB-FFB565CAA07B}" type="presParOf" srcId="{24773A13-2A69-484C-957F-38ACC04E673C}" destId="{81046D7E-38D8-4B1A-907C-85DA508AB554}" srcOrd="7" destOrd="0" presId="urn:microsoft.com/office/officeart/2005/8/layout/hierarchy3"/>
    <dgm:cxn modelId="{FB83671B-0CDA-4102-ABAF-416FA924D22F}" type="presParOf" srcId="{24773A13-2A69-484C-957F-38ACC04E673C}" destId="{5E4ED26B-1280-4412-9DE9-B65AD9F92426}" srcOrd="8" destOrd="0" presId="urn:microsoft.com/office/officeart/2005/8/layout/hierarchy3"/>
    <dgm:cxn modelId="{D741E1B4-6508-4409-B6AE-E1A6EE641281}" type="presParOf" srcId="{24773A13-2A69-484C-957F-38ACC04E673C}" destId="{08D47810-E862-492E-8B26-AE90C065BB7C}" srcOrd="9" destOrd="0" presId="urn:microsoft.com/office/officeart/2005/8/layout/hierarchy3"/>
    <dgm:cxn modelId="{F329AF7D-164C-470D-AF0C-0D52BF6AC7BE}" type="presParOf" srcId="{99F7252F-5E22-4BED-8842-9AE054032E38}" destId="{D6C79FE4-312C-47EE-A630-4BF7D9DD3DC9}" srcOrd="1" destOrd="0" presId="urn:microsoft.com/office/officeart/2005/8/layout/hierarchy3"/>
    <dgm:cxn modelId="{46E7F137-C046-4BD0-BC51-961F1CC4AB74}" type="presParOf" srcId="{D6C79FE4-312C-47EE-A630-4BF7D9DD3DC9}" destId="{C3A53DC1-FD27-4007-981B-FBD0982E8F1E}" srcOrd="0" destOrd="0" presId="urn:microsoft.com/office/officeart/2005/8/layout/hierarchy3"/>
    <dgm:cxn modelId="{A171FBE3-7202-4B80-927C-4D3093EE5790}" type="presParOf" srcId="{C3A53DC1-FD27-4007-981B-FBD0982E8F1E}" destId="{7EB356DF-1AD8-4CD8-B943-B3F9DD740928}" srcOrd="0" destOrd="0" presId="urn:microsoft.com/office/officeart/2005/8/layout/hierarchy3"/>
    <dgm:cxn modelId="{842C7304-E81C-4C6B-87D9-BCD445E184FF}" type="presParOf" srcId="{C3A53DC1-FD27-4007-981B-FBD0982E8F1E}" destId="{9024895A-810F-4E92-AAAB-EC8E7D182D68}" srcOrd="1" destOrd="0" presId="urn:microsoft.com/office/officeart/2005/8/layout/hierarchy3"/>
    <dgm:cxn modelId="{D9E4E28F-2A64-424F-8D02-6CC181DC10C2}" type="presParOf" srcId="{D6C79FE4-312C-47EE-A630-4BF7D9DD3DC9}" destId="{10A367AE-838A-4D24-8885-1CE04979D443}" srcOrd="1" destOrd="0" presId="urn:microsoft.com/office/officeart/2005/8/layout/hierarchy3"/>
    <dgm:cxn modelId="{A65C3AFD-34A4-4461-A6DF-6C63239453AF}" type="presParOf" srcId="{10A367AE-838A-4D24-8885-1CE04979D443}" destId="{B843327B-DDA4-47DF-8E5C-D3AB4BBEC27F}" srcOrd="0" destOrd="0" presId="urn:microsoft.com/office/officeart/2005/8/layout/hierarchy3"/>
    <dgm:cxn modelId="{742AC938-31F9-44BD-9787-35670DB57F61}" type="presParOf" srcId="{10A367AE-838A-4D24-8885-1CE04979D443}" destId="{F9CBF8D2-0B65-49DF-9899-79A806E54EC5}" srcOrd="1" destOrd="0" presId="urn:microsoft.com/office/officeart/2005/8/layout/hierarchy3"/>
    <dgm:cxn modelId="{A2E2D08F-F1F6-4500-B2D3-EB2779D1207D}" type="presParOf" srcId="{10A367AE-838A-4D24-8885-1CE04979D443}" destId="{73B2448D-2D13-4E72-8F89-AB98D4B1A25C}" srcOrd="2" destOrd="0" presId="urn:microsoft.com/office/officeart/2005/8/layout/hierarchy3"/>
    <dgm:cxn modelId="{A82ACCC4-1532-4B42-B3BF-CB593FFAC2A1}" type="presParOf" srcId="{10A367AE-838A-4D24-8885-1CE04979D443}" destId="{4A3B2482-09C4-450F-BD1E-53403DAD7BDC}" srcOrd="3" destOrd="0" presId="urn:microsoft.com/office/officeart/2005/8/layout/hierarchy3"/>
    <dgm:cxn modelId="{70F02C70-E5A2-4A6D-B17C-CFBF974FD095}" type="presParOf" srcId="{10A367AE-838A-4D24-8885-1CE04979D443}" destId="{BCDE18F3-380B-4121-AB5E-F7D25F8ECC99}" srcOrd="4" destOrd="0" presId="urn:microsoft.com/office/officeart/2005/8/layout/hierarchy3"/>
    <dgm:cxn modelId="{006ABFC1-ABC3-4FB7-B5AB-91F9856A653D}" type="presParOf" srcId="{10A367AE-838A-4D24-8885-1CE04979D443}" destId="{369F0E05-0E8B-4363-A7F2-29CF6B90B97A}" srcOrd="5" destOrd="0" presId="urn:microsoft.com/office/officeart/2005/8/layout/hierarchy3"/>
    <dgm:cxn modelId="{950CFA48-3F16-4BCD-8BAC-B3A07A9726FD}" type="presParOf" srcId="{10A367AE-838A-4D24-8885-1CE04979D443}" destId="{60641DDD-05C6-422C-A365-188F1F5CFE53}" srcOrd="6" destOrd="0" presId="urn:microsoft.com/office/officeart/2005/8/layout/hierarchy3"/>
    <dgm:cxn modelId="{D759D1C1-2DBB-4F2D-906B-9CBB47478A23}" type="presParOf" srcId="{10A367AE-838A-4D24-8885-1CE04979D443}" destId="{B83DEDFE-404C-4CE8-B04F-53A197869D23}" srcOrd="7" destOrd="0" presId="urn:microsoft.com/office/officeart/2005/8/layout/hierarchy3"/>
    <dgm:cxn modelId="{27DEE4A0-60F2-4E34-855F-055C4154764A}" type="presParOf" srcId="{10A367AE-838A-4D24-8885-1CE04979D443}" destId="{A2EED1D5-1327-40BD-B351-A7CA823E837F}" srcOrd="8" destOrd="0" presId="urn:microsoft.com/office/officeart/2005/8/layout/hierarchy3"/>
    <dgm:cxn modelId="{6657A08B-CDA3-4EAE-A5B4-67A420E1B2F8}" type="presParOf" srcId="{10A367AE-838A-4D24-8885-1CE04979D443}" destId="{316AEE6F-4374-4839-9629-915C6759096C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05474-C32F-439A-BEEE-13466CB3A8F9}">
      <dsp:nvSpPr>
        <dsp:cNvPr id="0" name=""/>
        <dsp:cNvSpPr/>
      </dsp:nvSpPr>
      <dsp:spPr>
        <a:xfrm>
          <a:off x="0" y="25352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baseline="0" dirty="0">
              <a:latin typeface="Georgia" panose="02040502050405020303" pitchFamily="18" charset="0"/>
            </a:rPr>
            <a:t>Serverless Computing</a:t>
          </a:r>
          <a:endParaRPr lang="en-US" sz="1900" kern="1200" dirty="0">
            <a:latin typeface="Georgia" panose="02040502050405020303" pitchFamily="18" charset="0"/>
          </a:endParaRPr>
        </a:p>
      </dsp:txBody>
      <dsp:txXfrm>
        <a:off x="21704" y="47056"/>
        <a:ext cx="9893696" cy="401192"/>
      </dsp:txXfrm>
    </dsp:sp>
    <dsp:sp modelId="{2C10000C-1066-4651-BAC4-D392C92192E7}">
      <dsp:nvSpPr>
        <dsp:cNvPr id="0" name=""/>
        <dsp:cNvSpPr/>
      </dsp:nvSpPr>
      <dsp:spPr>
        <a:xfrm>
          <a:off x="0" y="509620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baseline="0" dirty="0">
              <a:latin typeface="Georgia" panose="02040502050405020303" pitchFamily="18" charset="0"/>
            </a:rPr>
            <a:t>Serverless Architecture</a:t>
          </a:r>
          <a:endParaRPr lang="en-US" sz="1900" kern="1200" dirty="0">
            <a:latin typeface="Georgia" panose="02040502050405020303" pitchFamily="18" charset="0"/>
          </a:endParaRPr>
        </a:p>
      </dsp:txBody>
      <dsp:txXfrm>
        <a:off x="21704" y="531324"/>
        <a:ext cx="9893696" cy="401192"/>
      </dsp:txXfrm>
    </dsp:sp>
    <dsp:sp modelId="{DFB83455-4B09-456D-9CAC-C8F4E32BF439}">
      <dsp:nvSpPr>
        <dsp:cNvPr id="0" name=""/>
        <dsp:cNvSpPr/>
      </dsp:nvSpPr>
      <dsp:spPr>
        <a:xfrm>
          <a:off x="0" y="1008940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eorgia" panose="02040502050405020303" pitchFamily="18" charset="0"/>
            </a:rPr>
            <a:t>Benefits and Drawbacks</a:t>
          </a:r>
        </a:p>
      </dsp:txBody>
      <dsp:txXfrm>
        <a:off x="21704" y="1030644"/>
        <a:ext cx="9893696" cy="401192"/>
      </dsp:txXfrm>
    </dsp:sp>
    <dsp:sp modelId="{1943A6C0-B79A-49ED-A1A8-2F73AF4BDFDE}">
      <dsp:nvSpPr>
        <dsp:cNvPr id="0" name=""/>
        <dsp:cNvSpPr/>
      </dsp:nvSpPr>
      <dsp:spPr>
        <a:xfrm>
          <a:off x="0" y="1508260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baseline="0" dirty="0">
              <a:latin typeface="Georgia" panose="02040502050405020303" pitchFamily="18" charset="0"/>
            </a:rPr>
            <a:t>Players in the market</a:t>
          </a:r>
          <a:endParaRPr lang="en-US" sz="1900" kern="1200" dirty="0">
            <a:latin typeface="Georgia" panose="02040502050405020303" pitchFamily="18" charset="0"/>
          </a:endParaRPr>
        </a:p>
      </dsp:txBody>
      <dsp:txXfrm>
        <a:off x="21704" y="1529964"/>
        <a:ext cx="9893696" cy="401192"/>
      </dsp:txXfrm>
    </dsp:sp>
    <dsp:sp modelId="{6F07E6C9-8D3B-4DBC-80E3-E36D8E8F1C71}">
      <dsp:nvSpPr>
        <dsp:cNvPr id="0" name=""/>
        <dsp:cNvSpPr/>
      </dsp:nvSpPr>
      <dsp:spPr>
        <a:xfrm>
          <a:off x="0" y="2007580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baseline="0" dirty="0">
              <a:latin typeface="Georgia" panose="02040502050405020303" pitchFamily="18" charset="0"/>
            </a:rPr>
            <a:t>Azure Serverless offerings</a:t>
          </a:r>
          <a:endParaRPr lang="en-US" sz="1900" kern="1200" dirty="0">
            <a:latin typeface="Georgia" panose="02040502050405020303" pitchFamily="18" charset="0"/>
          </a:endParaRPr>
        </a:p>
      </dsp:txBody>
      <dsp:txXfrm>
        <a:off x="21704" y="2029284"/>
        <a:ext cx="9893696" cy="401192"/>
      </dsp:txXfrm>
    </dsp:sp>
    <dsp:sp modelId="{7E8D4078-90A8-4487-BFF9-B2C8C66B8124}">
      <dsp:nvSpPr>
        <dsp:cNvPr id="0" name=""/>
        <dsp:cNvSpPr/>
      </dsp:nvSpPr>
      <dsp:spPr>
        <a:xfrm>
          <a:off x="0" y="2506900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baseline="0" dirty="0">
              <a:latin typeface="Georgia" panose="02040502050405020303" pitchFamily="18" charset="0"/>
            </a:rPr>
            <a:t>Azure Functions Overview</a:t>
          </a:r>
          <a:endParaRPr lang="en-US" sz="1900" kern="1200" dirty="0">
            <a:latin typeface="Georgia" panose="02040502050405020303" pitchFamily="18" charset="0"/>
          </a:endParaRPr>
        </a:p>
      </dsp:txBody>
      <dsp:txXfrm>
        <a:off x="21704" y="2528604"/>
        <a:ext cx="9893696" cy="401192"/>
      </dsp:txXfrm>
    </dsp:sp>
    <dsp:sp modelId="{E22BBE47-A124-4778-A7B8-BF54EC332D43}">
      <dsp:nvSpPr>
        <dsp:cNvPr id="0" name=""/>
        <dsp:cNvSpPr/>
      </dsp:nvSpPr>
      <dsp:spPr>
        <a:xfrm>
          <a:off x="0" y="3006220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baseline="0" dirty="0">
              <a:latin typeface="Georgia" panose="02040502050405020303" pitchFamily="18" charset="0"/>
            </a:rPr>
            <a:t>Hosting plans</a:t>
          </a:r>
          <a:endParaRPr lang="en-US" sz="1900" kern="1200" dirty="0">
            <a:latin typeface="Georgia" panose="02040502050405020303" pitchFamily="18" charset="0"/>
          </a:endParaRPr>
        </a:p>
      </dsp:txBody>
      <dsp:txXfrm>
        <a:off x="21704" y="3027924"/>
        <a:ext cx="9893696" cy="401192"/>
      </dsp:txXfrm>
    </dsp:sp>
    <dsp:sp modelId="{47FBAE52-50E6-4B9B-BF33-BF5CEBF9FCD0}">
      <dsp:nvSpPr>
        <dsp:cNvPr id="0" name=""/>
        <dsp:cNvSpPr/>
      </dsp:nvSpPr>
      <dsp:spPr>
        <a:xfrm>
          <a:off x="0" y="3505539"/>
          <a:ext cx="9937104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baseline="0" dirty="0">
              <a:latin typeface="Georgia" panose="02040502050405020303" pitchFamily="18" charset="0"/>
            </a:rPr>
            <a:t>Demo</a:t>
          </a:r>
          <a:endParaRPr lang="en-US" sz="1900" kern="1200" dirty="0">
            <a:latin typeface="Georgia" panose="02040502050405020303" pitchFamily="18" charset="0"/>
          </a:endParaRPr>
        </a:p>
      </dsp:txBody>
      <dsp:txXfrm>
        <a:off x="21704" y="3527243"/>
        <a:ext cx="9893696" cy="4011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AB75D-96B7-4F2D-83DF-DAB386C53A80}">
      <dsp:nvSpPr>
        <dsp:cNvPr id="0" name=""/>
        <dsp:cNvSpPr/>
      </dsp:nvSpPr>
      <dsp:spPr>
        <a:xfrm>
          <a:off x="0" y="0"/>
          <a:ext cx="2160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8E4B0-7974-4EC4-BB8E-64E52528EE4E}">
      <dsp:nvSpPr>
        <dsp:cNvPr id="0" name=""/>
        <dsp:cNvSpPr/>
      </dsp:nvSpPr>
      <dsp:spPr>
        <a:xfrm>
          <a:off x="0" y="465"/>
          <a:ext cx="2160240" cy="317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Fewer Invocations</a:t>
          </a:r>
        </a:p>
      </dsp:txBody>
      <dsp:txXfrm>
        <a:off x="0" y="465"/>
        <a:ext cx="2160240" cy="317725"/>
      </dsp:txXfrm>
    </dsp:sp>
    <dsp:sp modelId="{D3FBE471-2767-42EC-8532-25A6BE150E36}">
      <dsp:nvSpPr>
        <dsp:cNvPr id="0" name=""/>
        <dsp:cNvSpPr/>
      </dsp:nvSpPr>
      <dsp:spPr>
        <a:xfrm>
          <a:off x="0" y="318190"/>
          <a:ext cx="2160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6A1F8-9011-4CE3-B7F3-7AE86CB08CF3}">
      <dsp:nvSpPr>
        <dsp:cNvPr id="0" name=""/>
        <dsp:cNvSpPr/>
      </dsp:nvSpPr>
      <dsp:spPr>
        <a:xfrm>
          <a:off x="0" y="318190"/>
          <a:ext cx="2160240" cy="317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Faster Invocation times</a:t>
          </a:r>
        </a:p>
      </dsp:txBody>
      <dsp:txXfrm>
        <a:off x="0" y="318190"/>
        <a:ext cx="2160240" cy="317725"/>
      </dsp:txXfrm>
    </dsp:sp>
    <dsp:sp modelId="{796948D1-C7B6-4CE9-B9C9-BE2A9C6DDB7F}">
      <dsp:nvSpPr>
        <dsp:cNvPr id="0" name=""/>
        <dsp:cNvSpPr/>
      </dsp:nvSpPr>
      <dsp:spPr>
        <a:xfrm>
          <a:off x="0" y="635916"/>
          <a:ext cx="2160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E186D-5F83-4E62-BBF0-AAA62B9EB0F0}">
      <dsp:nvSpPr>
        <dsp:cNvPr id="0" name=""/>
        <dsp:cNvSpPr/>
      </dsp:nvSpPr>
      <dsp:spPr>
        <a:xfrm>
          <a:off x="0" y="635916"/>
          <a:ext cx="2160240" cy="317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Reduced memory requirements</a:t>
          </a:r>
        </a:p>
      </dsp:txBody>
      <dsp:txXfrm>
        <a:off x="0" y="635916"/>
        <a:ext cx="2160240" cy="3177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AB75D-96B7-4F2D-83DF-DAB386C53A80}">
      <dsp:nvSpPr>
        <dsp:cNvPr id="0" name=""/>
        <dsp:cNvSpPr/>
      </dsp:nvSpPr>
      <dsp:spPr>
        <a:xfrm>
          <a:off x="0" y="0"/>
          <a:ext cx="2160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8E4B0-7974-4EC4-BB8E-64E52528EE4E}">
      <dsp:nvSpPr>
        <dsp:cNvPr id="0" name=""/>
        <dsp:cNvSpPr/>
      </dsp:nvSpPr>
      <dsp:spPr>
        <a:xfrm>
          <a:off x="0" y="0"/>
          <a:ext cx="2160240" cy="2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1,000,000 executions</a:t>
          </a:r>
        </a:p>
      </dsp:txBody>
      <dsp:txXfrm>
        <a:off x="0" y="0"/>
        <a:ext cx="2160240" cy="258439"/>
      </dsp:txXfrm>
    </dsp:sp>
    <dsp:sp modelId="{D3FBE471-2767-42EC-8532-25A6BE150E36}">
      <dsp:nvSpPr>
        <dsp:cNvPr id="0" name=""/>
        <dsp:cNvSpPr/>
      </dsp:nvSpPr>
      <dsp:spPr>
        <a:xfrm>
          <a:off x="0" y="258439"/>
          <a:ext cx="2160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6A1F8-9011-4CE3-B7F3-7AE86CB08CF3}">
      <dsp:nvSpPr>
        <dsp:cNvPr id="0" name=""/>
        <dsp:cNvSpPr/>
      </dsp:nvSpPr>
      <dsp:spPr>
        <a:xfrm>
          <a:off x="0" y="258439"/>
          <a:ext cx="2160240" cy="2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400,000 GB-s</a:t>
          </a:r>
        </a:p>
      </dsp:txBody>
      <dsp:txXfrm>
        <a:off x="0" y="258439"/>
        <a:ext cx="2160240" cy="258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42969-1E8F-4B7C-805F-BC10B49A9EA7}">
      <dsp:nvSpPr>
        <dsp:cNvPr id="0" name=""/>
        <dsp:cNvSpPr/>
      </dsp:nvSpPr>
      <dsp:spPr>
        <a:xfrm>
          <a:off x="0" y="291743"/>
          <a:ext cx="4896544" cy="463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 interface drives function in the backend</a:t>
          </a:r>
        </a:p>
      </dsp:txBody>
      <dsp:txXfrm>
        <a:off x="22617" y="314360"/>
        <a:ext cx="4851310" cy="418086"/>
      </dsp:txXfrm>
    </dsp:sp>
    <dsp:sp modelId="{90E8158C-655A-4250-B952-E2F9E210068D}">
      <dsp:nvSpPr>
        <dsp:cNvPr id="0" name=""/>
        <dsp:cNvSpPr/>
      </dsp:nvSpPr>
      <dsp:spPr>
        <a:xfrm>
          <a:off x="0" y="806903"/>
          <a:ext cx="4896544" cy="463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Huge Duplication</a:t>
          </a:r>
        </a:p>
      </dsp:txBody>
      <dsp:txXfrm>
        <a:off x="22617" y="829520"/>
        <a:ext cx="4851310" cy="418086"/>
      </dsp:txXfrm>
    </dsp:sp>
    <dsp:sp modelId="{976CCA97-FFA8-456F-878B-80DB3B90575C}">
      <dsp:nvSpPr>
        <dsp:cNvPr id="0" name=""/>
        <dsp:cNvSpPr/>
      </dsp:nvSpPr>
      <dsp:spPr>
        <a:xfrm>
          <a:off x="0" y="1322064"/>
          <a:ext cx="4896544" cy="463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Need to touch every layer to add new features</a:t>
          </a:r>
        </a:p>
      </dsp:txBody>
      <dsp:txXfrm>
        <a:off x="22617" y="1344681"/>
        <a:ext cx="4851310" cy="418086"/>
      </dsp:txXfrm>
    </dsp:sp>
    <dsp:sp modelId="{B1C4ECBD-C8FD-4C54-8790-75DD9BFFB83C}">
      <dsp:nvSpPr>
        <dsp:cNvPr id="0" name=""/>
        <dsp:cNvSpPr/>
      </dsp:nvSpPr>
      <dsp:spPr>
        <a:xfrm>
          <a:off x="0" y="1837224"/>
          <a:ext cx="4896544" cy="463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Business logic resides on the server-side</a:t>
          </a:r>
        </a:p>
      </dsp:txBody>
      <dsp:txXfrm>
        <a:off x="22617" y="1859841"/>
        <a:ext cx="4851310" cy="418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CDC73-DF71-438A-A2D1-6653CD20FE9A}">
      <dsp:nvSpPr>
        <dsp:cNvPr id="0" name=""/>
        <dsp:cNvSpPr/>
      </dsp:nvSpPr>
      <dsp:spPr>
        <a:xfrm>
          <a:off x="0" y="78827"/>
          <a:ext cx="5256583" cy="68211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Client devices run a thick client application</a:t>
          </a:r>
        </a:p>
      </dsp:txBody>
      <dsp:txXfrm>
        <a:off x="33298" y="112125"/>
        <a:ext cx="5189987" cy="615514"/>
      </dsp:txXfrm>
    </dsp:sp>
    <dsp:sp modelId="{915B72B8-EDAA-4F87-B3D3-A32E8FF32690}">
      <dsp:nvSpPr>
        <dsp:cNvPr id="0" name=""/>
        <dsp:cNvSpPr/>
      </dsp:nvSpPr>
      <dsp:spPr>
        <a:xfrm>
          <a:off x="0" y="807017"/>
          <a:ext cx="5256583" cy="68211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13333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UI application contain all of the orchestration logic</a:t>
          </a:r>
        </a:p>
      </dsp:txBody>
      <dsp:txXfrm>
        <a:off x="33298" y="840315"/>
        <a:ext cx="5189987" cy="615514"/>
      </dsp:txXfrm>
    </dsp:sp>
    <dsp:sp modelId="{C9CFE519-7C00-446D-A36F-0E69B9AD1ADC}">
      <dsp:nvSpPr>
        <dsp:cNvPr id="0" name=""/>
        <dsp:cNvSpPr/>
      </dsp:nvSpPr>
      <dsp:spPr>
        <a:xfrm>
          <a:off x="0" y="1535208"/>
          <a:ext cx="5256583" cy="68211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26667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UI talk directly to a range of cloud-enabled services</a:t>
          </a:r>
        </a:p>
      </dsp:txBody>
      <dsp:txXfrm>
        <a:off x="33298" y="1568506"/>
        <a:ext cx="5189987" cy="615514"/>
      </dsp:txXfrm>
    </dsp:sp>
    <dsp:sp modelId="{9A800E82-FF86-4AFA-8734-9B6F21AE275E}">
      <dsp:nvSpPr>
        <dsp:cNvPr id="0" name=""/>
        <dsp:cNvSpPr/>
      </dsp:nvSpPr>
      <dsp:spPr>
        <a:xfrm>
          <a:off x="0" y="2263398"/>
          <a:ext cx="5256583" cy="682110"/>
        </a:xfrm>
        <a:prstGeom prst="round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Micro-services perform authentication, storage, notification </a:t>
          </a:r>
          <a:r>
            <a:rPr lang="en-US" sz="1600" kern="1200" dirty="0" err="1"/>
            <a:t>ect</a:t>
          </a:r>
          <a:endParaRPr lang="en-US" sz="1600" kern="1200" dirty="0"/>
        </a:p>
      </dsp:txBody>
      <dsp:txXfrm>
        <a:off x="33298" y="2296696"/>
        <a:ext cx="5189987" cy="615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79E32-9F68-4B79-ACA0-E30999C8FD55}">
      <dsp:nvSpPr>
        <dsp:cNvPr id="0" name=""/>
        <dsp:cNvSpPr/>
      </dsp:nvSpPr>
      <dsp:spPr>
        <a:xfrm>
          <a:off x="0" y="571"/>
          <a:ext cx="1032402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C5E4AC-FBBC-4541-9C08-1830086AE967}">
      <dsp:nvSpPr>
        <dsp:cNvPr id="0" name=""/>
        <dsp:cNvSpPr/>
      </dsp:nvSpPr>
      <dsp:spPr>
        <a:xfrm>
          <a:off x="0" y="571"/>
          <a:ext cx="2064805" cy="93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 pitchFamily="34" charset="0"/>
            </a:rPr>
            <a:t>No more managing servers</a:t>
          </a:r>
        </a:p>
      </dsp:txBody>
      <dsp:txXfrm>
        <a:off x="0" y="571"/>
        <a:ext cx="2064805" cy="935875"/>
      </dsp:txXfrm>
    </dsp:sp>
    <dsp:sp modelId="{B1059854-2679-489C-9203-93B096DE546D}">
      <dsp:nvSpPr>
        <dsp:cNvPr id="0" name=""/>
        <dsp:cNvSpPr/>
      </dsp:nvSpPr>
      <dsp:spPr>
        <a:xfrm>
          <a:off x="2219665" y="22323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rPr>
            <a:t>Avoid using Infrastructure as a Service (IaaS)</a:t>
          </a:r>
        </a:p>
      </dsp:txBody>
      <dsp:txXfrm>
        <a:off x="2219665" y="22323"/>
        <a:ext cx="8104360" cy="435035"/>
      </dsp:txXfrm>
    </dsp:sp>
    <dsp:sp modelId="{4E8E61DA-BF73-4F26-A364-D2BCBD69E825}">
      <dsp:nvSpPr>
        <dsp:cNvPr id="0" name=""/>
        <dsp:cNvSpPr/>
      </dsp:nvSpPr>
      <dsp:spPr>
        <a:xfrm>
          <a:off x="2064805" y="457359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6FB16A-5344-41C0-9F7F-F4AA04D25C17}">
      <dsp:nvSpPr>
        <dsp:cNvPr id="0" name=""/>
        <dsp:cNvSpPr/>
      </dsp:nvSpPr>
      <dsp:spPr>
        <a:xfrm>
          <a:off x="2219665" y="479110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rPr>
            <a:t>Prefer Platform or Function as a Service</a:t>
          </a:r>
        </a:p>
      </dsp:txBody>
      <dsp:txXfrm>
        <a:off x="2219665" y="479110"/>
        <a:ext cx="8104360" cy="435035"/>
      </dsp:txXfrm>
    </dsp:sp>
    <dsp:sp modelId="{D4C23448-54FB-453D-9E72-1F4AC2A8E33B}">
      <dsp:nvSpPr>
        <dsp:cNvPr id="0" name=""/>
        <dsp:cNvSpPr/>
      </dsp:nvSpPr>
      <dsp:spPr>
        <a:xfrm>
          <a:off x="2064805" y="914146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39E07B2-A0FC-45F9-B310-66E830AC443B}">
      <dsp:nvSpPr>
        <dsp:cNvPr id="0" name=""/>
        <dsp:cNvSpPr/>
      </dsp:nvSpPr>
      <dsp:spPr>
        <a:xfrm>
          <a:off x="0" y="936446"/>
          <a:ext cx="1032402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21CD84-51A4-473B-B416-A0E7457C1B30}">
      <dsp:nvSpPr>
        <dsp:cNvPr id="0" name=""/>
        <dsp:cNvSpPr/>
      </dsp:nvSpPr>
      <dsp:spPr>
        <a:xfrm>
          <a:off x="0" y="936446"/>
          <a:ext cx="2064805" cy="93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baseline="0" dirty="0"/>
            <a:t>Focus on what really matters</a:t>
          </a:r>
          <a:endParaRPr lang="en-US" sz="1800" b="1" kern="1200" dirty="0"/>
        </a:p>
      </dsp:txBody>
      <dsp:txXfrm>
        <a:off x="0" y="936446"/>
        <a:ext cx="2064805" cy="935875"/>
      </dsp:txXfrm>
    </dsp:sp>
    <dsp:sp modelId="{6BAD27FA-53A6-4536-80EB-6699D55026F9}">
      <dsp:nvSpPr>
        <dsp:cNvPr id="0" name=""/>
        <dsp:cNvSpPr/>
      </dsp:nvSpPr>
      <dsp:spPr>
        <a:xfrm>
          <a:off x="2219665" y="958198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spending time writing Infrastructure Code</a:t>
          </a:r>
        </a:p>
      </dsp:txBody>
      <dsp:txXfrm>
        <a:off x="2219665" y="958198"/>
        <a:ext cx="8104360" cy="435035"/>
      </dsp:txXfrm>
    </dsp:sp>
    <dsp:sp modelId="{7B905340-6D45-4642-9262-2424B19BAF3A}">
      <dsp:nvSpPr>
        <dsp:cNvPr id="0" name=""/>
        <dsp:cNvSpPr/>
      </dsp:nvSpPr>
      <dsp:spPr>
        <a:xfrm>
          <a:off x="2064805" y="1393234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E91D64-6AE4-418C-8C3F-0C94D45A6605}">
      <dsp:nvSpPr>
        <dsp:cNvPr id="0" name=""/>
        <dsp:cNvSpPr/>
      </dsp:nvSpPr>
      <dsp:spPr>
        <a:xfrm>
          <a:off x="2219665" y="1414986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Only write the code that is specific to your business domain</a:t>
          </a:r>
        </a:p>
      </dsp:txBody>
      <dsp:txXfrm>
        <a:off x="2219665" y="1414986"/>
        <a:ext cx="8104360" cy="435035"/>
      </dsp:txXfrm>
    </dsp:sp>
    <dsp:sp modelId="{D2A3A293-7F7E-4015-AF2E-EAB3F44E13B4}">
      <dsp:nvSpPr>
        <dsp:cNvPr id="0" name=""/>
        <dsp:cNvSpPr/>
      </dsp:nvSpPr>
      <dsp:spPr>
        <a:xfrm>
          <a:off x="2064805" y="1850022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30EB28E-CAFC-40F7-AF6E-199EB6D717F6}">
      <dsp:nvSpPr>
        <dsp:cNvPr id="0" name=""/>
        <dsp:cNvSpPr/>
      </dsp:nvSpPr>
      <dsp:spPr>
        <a:xfrm>
          <a:off x="0" y="1872322"/>
          <a:ext cx="1032402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A4A748-BC01-4CFD-995F-536BD0831E0B}">
      <dsp:nvSpPr>
        <dsp:cNvPr id="0" name=""/>
        <dsp:cNvSpPr/>
      </dsp:nvSpPr>
      <dsp:spPr>
        <a:xfrm>
          <a:off x="0" y="1872322"/>
          <a:ext cx="2064805" cy="93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baseline="0" dirty="0">
              <a:latin typeface="Century Gothic" panose="020B0502020202020204" pitchFamily="34" charset="0"/>
            </a:rPr>
            <a:t>Automatic Scale</a:t>
          </a:r>
          <a:endParaRPr lang="en-US" sz="1800" b="1" kern="1200" dirty="0">
            <a:latin typeface="Century Gothic" panose="020B0502020202020204" pitchFamily="34" charset="0"/>
          </a:endParaRPr>
        </a:p>
      </dsp:txBody>
      <dsp:txXfrm>
        <a:off x="0" y="1872322"/>
        <a:ext cx="2064805" cy="935875"/>
      </dsp:txXfrm>
    </dsp:sp>
    <dsp:sp modelId="{284A37F6-60B1-42BD-A79F-8FED76871292}">
      <dsp:nvSpPr>
        <dsp:cNvPr id="0" name=""/>
        <dsp:cNvSpPr/>
      </dsp:nvSpPr>
      <dsp:spPr>
        <a:xfrm>
          <a:off x="2219665" y="1894074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the need to implement scale out yourself</a:t>
          </a:r>
        </a:p>
      </dsp:txBody>
      <dsp:txXfrm>
        <a:off x="2219665" y="1894074"/>
        <a:ext cx="8104360" cy="435035"/>
      </dsp:txXfrm>
    </dsp:sp>
    <dsp:sp modelId="{BF2517E2-2F75-4E1C-95C3-ECF5FA67B24A}">
      <dsp:nvSpPr>
        <dsp:cNvPr id="0" name=""/>
        <dsp:cNvSpPr/>
      </dsp:nvSpPr>
      <dsp:spPr>
        <a:xfrm>
          <a:off x="2064805" y="2329109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4F22049-86CC-4848-B5B9-42AF33A070C5}">
      <dsp:nvSpPr>
        <dsp:cNvPr id="0" name=""/>
        <dsp:cNvSpPr/>
      </dsp:nvSpPr>
      <dsp:spPr>
        <a:xfrm>
          <a:off x="2219665" y="2350861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Additional capacity is automatically provisioned for you</a:t>
          </a:r>
        </a:p>
      </dsp:txBody>
      <dsp:txXfrm>
        <a:off x="2219665" y="2350861"/>
        <a:ext cx="8104360" cy="435035"/>
      </dsp:txXfrm>
    </dsp:sp>
    <dsp:sp modelId="{33E4D2C6-33E5-4BF9-AFB2-2E312F7704B5}">
      <dsp:nvSpPr>
        <dsp:cNvPr id="0" name=""/>
        <dsp:cNvSpPr/>
      </dsp:nvSpPr>
      <dsp:spPr>
        <a:xfrm>
          <a:off x="2064805" y="2785897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12DC1B-D939-428F-815E-ACF57960CF1D}">
      <dsp:nvSpPr>
        <dsp:cNvPr id="0" name=""/>
        <dsp:cNvSpPr/>
      </dsp:nvSpPr>
      <dsp:spPr>
        <a:xfrm>
          <a:off x="0" y="2808197"/>
          <a:ext cx="1032402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6833C4-A475-4C05-A693-C5A61EE33B0E}">
      <dsp:nvSpPr>
        <dsp:cNvPr id="0" name=""/>
        <dsp:cNvSpPr/>
      </dsp:nvSpPr>
      <dsp:spPr>
        <a:xfrm>
          <a:off x="0" y="2808197"/>
          <a:ext cx="2064805" cy="93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baseline="0" dirty="0">
              <a:latin typeface="Century Gothic" panose="020B0502020202020204" pitchFamily="34" charset="0"/>
            </a:rPr>
            <a:t>Cost-effectiveness</a:t>
          </a:r>
          <a:endParaRPr lang="en-US" sz="1800" b="1" kern="1200" dirty="0">
            <a:latin typeface="Century Gothic" panose="020B0502020202020204" pitchFamily="34" charset="0"/>
          </a:endParaRPr>
        </a:p>
      </dsp:txBody>
      <dsp:txXfrm>
        <a:off x="0" y="2808197"/>
        <a:ext cx="2064805" cy="935875"/>
      </dsp:txXfrm>
    </dsp:sp>
    <dsp:sp modelId="{332901FD-FD8B-4895-8581-C5A62821D0D9}">
      <dsp:nvSpPr>
        <dsp:cNvPr id="0" name=""/>
        <dsp:cNvSpPr/>
      </dsp:nvSpPr>
      <dsp:spPr>
        <a:xfrm>
          <a:off x="2219665" y="2829949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paying monthly fees for under-utilized servers</a:t>
          </a:r>
        </a:p>
      </dsp:txBody>
      <dsp:txXfrm>
        <a:off x="2219665" y="2829949"/>
        <a:ext cx="8104360" cy="435035"/>
      </dsp:txXfrm>
    </dsp:sp>
    <dsp:sp modelId="{8C47A577-E1A4-4C43-B683-D2056D1CF462}">
      <dsp:nvSpPr>
        <dsp:cNvPr id="0" name=""/>
        <dsp:cNvSpPr/>
      </dsp:nvSpPr>
      <dsp:spPr>
        <a:xfrm>
          <a:off x="2064805" y="3264985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D7380F-F141-467F-93DB-427FE627A5C4}">
      <dsp:nvSpPr>
        <dsp:cNvPr id="0" name=""/>
        <dsp:cNvSpPr/>
      </dsp:nvSpPr>
      <dsp:spPr>
        <a:xfrm>
          <a:off x="2219665" y="3286737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Pay only for what you use – minimal cost during prototyping</a:t>
          </a:r>
        </a:p>
      </dsp:txBody>
      <dsp:txXfrm>
        <a:off x="2219665" y="3286737"/>
        <a:ext cx="8104360" cy="435035"/>
      </dsp:txXfrm>
    </dsp:sp>
    <dsp:sp modelId="{0CCEF1E6-7DAF-424D-840C-14B40EC366A9}">
      <dsp:nvSpPr>
        <dsp:cNvPr id="0" name=""/>
        <dsp:cNvSpPr/>
      </dsp:nvSpPr>
      <dsp:spPr>
        <a:xfrm>
          <a:off x="2064805" y="3721773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0A9B69-623C-4AFA-BF2A-EF7BF2796ACB}">
      <dsp:nvSpPr>
        <dsp:cNvPr id="0" name=""/>
        <dsp:cNvSpPr/>
      </dsp:nvSpPr>
      <dsp:spPr>
        <a:xfrm>
          <a:off x="0" y="3744073"/>
          <a:ext cx="10324026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49DFD4-136A-42B5-91E7-E3A695F17099}">
      <dsp:nvSpPr>
        <dsp:cNvPr id="0" name=""/>
        <dsp:cNvSpPr/>
      </dsp:nvSpPr>
      <dsp:spPr>
        <a:xfrm>
          <a:off x="0" y="3744073"/>
          <a:ext cx="2064805" cy="93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baseline="0" dirty="0"/>
            <a:t>Rapid Prototyping</a:t>
          </a:r>
          <a:endParaRPr lang="en-US" sz="1800" b="1" kern="1200" dirty="0"/>
        </a:p>
      </dsp:txBody>
      <dsp:txXfrm>
        <a:off x="0" y="3744073"/>
        <a:ext cx="2064805" cy="935875"/>
      </dsp:txXfrm>
    </dsp:sp>
    <dsp:sp modelId="{7839A248-D3F9-4AA7-B4D1-234C76D98CB8}">
      <dsp:nvSpPr>
        <dsp:cNvPr id="0" name=""/>
        <dsp:cNvSpPr/>
      </dsp:nvSpPr>
      <dsp:spPr>
        <a:xfrm>
          <a:off x="2219665" y="3765824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ED1C24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Avoid slow starts and get quickly to proof of concept</a:t>
          </a:r>
        </a:p>
      </dsp:txBody>
      <dsp:txXfrm>
        <a:off x="2219665" y="3765824"/>
        <a:ext cx="8104360" cy="435035"/>
      </dsp:txXfrm>
    </dsp:sp>
    <dsp:sp modelId="{255F415D-12F9-479B-BAAA-D5C46EFD3F25}">
      <dsp:nvSpPr>
        <dsp:cNvPr id="0" name=""/>
        <dsp:cNvSpPr/>
      </dsp:nvSpPr>
      <dsp:spPr>
        <a:xfrm>
          <a:off x="2064805" y="4200860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209634-C665-46C2-A322-DC91E5006CCB}">
      <dsp:nvSpPr>
        <dsp:cNvPr id="0" name=""/>
        <dsp:cNvSpPr/>
      </dsp:nvSpPr>
      <dsp:spPr>
        <a:xfrm>
          <a:off x="2219665" y="4222612"/>
          <a:ext cx="8104360" cy="43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A651">
                  <a:lumMod val="75000"/>
                </a:srgbClr>
              </a:solidFill>
              <a:latin typeface="Century Gothic" panose="020B0502020202020204" pitchFamily="34" charset="0"/>
              <a:ea typeface="+mn-ea"/>
              <a:cs typeface="+mn-cs"/>
            </a:rPr>
            <a:t>Create a low cost prototype you don’t need to throw away</a:t>
          </a:r>
        </a:p>
      </dsp:txBody>
      <dsp:txXfrm>
        <a:off x="2219665" y="4222612"/>
        <a:ext cx="8104360" cy="435035"/>
      </dsp:txXfrm>
    </dsp:sp>
    <dsp:sp modelId="{067EE9B3-F5A2-4EC2-80EB-8738EE6D379B}">
      <dsp:nvSpPr>
        <dsp:cNvPr id="0" name=""/>
        <dsp:cNvSpPr/>
      </dsp:nvSpPr>
      <dsp:spPr>
        <a:xfrm>
          <a:off x="2064805" y="4657648"/>
          <a:ext cx="82592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31031-76C1-4563-96DD-45F8A0DF9F83}">
      <dsp:nvSpPr>
        <dsp:cNvPr id="0" name=""/>
        <dsp:cNvSpPr/>
      </dsp:nvSpPr>
      <dsp:spPr>
        <a:xfrm>
          <a:off x="0" y="349748"/>
          <a:ext cx="3006934" cy="1804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entury Gothic" panose="020B0502020202020204" pitchFamily="34" charset="0"/>
            </a:rPr>
            <a:t>Third Party Service SLAs</a:t>
          </a:r>
        </a:p>
      </dsp:txBody>
      <dsp:txXfrm>
        <a:off x="0" y="349748"/>
        <a:ext cx="3006934" cy="1804160"/>
      </dsp:txXfrm>
    </dsp:sp>
    <dsp:sp modelId="{D798E173-E808-45DD-AF41-936B90C571FA}">
      <dsp:nvSpPr>
        <dsp:cNvPr id="0" name=""/>
        <dsp:cNvSpPr/>
      </dsp:nvSpPr>
      <dsp:spPr>
        <a:xfrm>
          <a:off x="3307627" y="349748"/>
          <a:ext cx="3006934" cy="1804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Less Control</a:t>
          </a:r>
        </a:p>
      </dsp:txBody>
      <dsp:txXfrm>
        <a:off x="3307627" y="349748"/>
        <a:ext cx="3006934" cy="1804160"/>
      </dsp:txXfrm>
    </dsp:sp>
    <dsp:sp modelId="{F62B1A06-AF9C-49C5-A340-F2C9439A0641}">
      <dsp:nvSpPr>
        <dsp:cNvPr id="0" name=""/>
        <dsp:cNvSpPr/>
      </dsp:nvSpPr>
      <dsp:spPr>
        <a:xfrm>
          <a:off x="6615255" y="349748"/>
          <a:ext cx="3006934" cy="1804160"/>
        </a:xfrm>
        <a:prstGeom prst="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Latency</a:t>
          </a:r>
        </a:p>
      </dsp:txBody>
      <dsp:txXfrm>
        <a:off x="6615255" y="349748"/>
        <a:ext cx="3006934" cy="1804160"/>
      </dsp:txXfrm>
    </dsp:sp>
    <dsp:sp modelId="{36843F8D-1FCD-4B70-871D-E465D9B7DB0C}">
      <dsp:nvSpPr>
        <dsp:cNvPr id="0" name=""/>
        <dsp:cNvSpPr/>
      </dsp:nvSpPr>
      <dsp:spPr>
        <a:xfrm>
          <a:off x="1653813" y="2454602"/>
          <a:ext cx="3006934" cy="18041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Variable Costs</a:t>
          </a:r>
        </a:p>
      </dsp:txBody>
      <dsp:txXfrm>
        <a:off x="1653813" y="2454602"/>
        <a:ext cx="3006934" cy="1804160"/>
      </dsp:txXfrm>
    </dsp:sp>
    <dsp:sp modelId="{B8BAA6AE-5C61-48AA-9891-2242993E19CB}">
      <dsp:nvSpPr>
        <dsp:cNvPr id="0" name=""/>
        <dsp:cNvSpPr/>
      </dsp:nvSpPr>
      <dsp:spPr>
        <a:xfrm>
          <a:off x="4961441" y="2454602"/>
          <a:ext cx="3006934" cy="1804160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rgbClr val="FFFFFF"/>
              </a:solidFill>
              <a:latin typeface="Century Gothic" panose="020B0502020202020204" pitchFamily="34" charset="0"/>
              <a:ea typeface="+mn-ea"/>
              <a:cs typeface="+mn-cs"/>
            </a:rPr>
            <a:t>Immature Tooling</a:t>
          </a:r>
        </a:p>
      </dsp:txBody>
      <dsp:txXfrm>
        <a:off x="4961441" y="2454602"/>
        <a:ext cx="3006934" cy="1804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6046B-43C7-402E-8C05-EC90E5B4DE7A}">
      <dsp:nvSpPr>
        <dsp:cNvPr id="0" name=""/>
        <dsp:cNvSpPr/>
      </dsp:nvSpPr>
      <dsp:spPr>
        <a:xfrm>
          <a:off x="9" y="0"/>
          <a:ext cx="3282516" cy="274332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baseline="0" dirty="0">
              <a:latin typeface="Arial Narrow" panose="020B0606020202030204" pitchFamily="34" charset="0"/>
            </a:rPr>
            <a:t>Azure Functions </a:t>
          </a:r>
          <a:r>
            <a:rPr lang="en-AU" sz="1100" kern="1200" baseline="0" dirty="0"/>
            <a:t>Serverless Computing</a:t>
          </a:r>
          <a:endParaRPr lang="en-US" sz="1100" kern="1200" dirty="0"/>
        </a:p>
      </dsp:txBody>
      <dsp:txXfrm>
        <a:off x="9" y="1097331"/>
        <a:ext cx="3282516" cy="1097331"/>
      </dsp:txXfrm>
    </dsp:sp>
    <dsp:sp modelId="{14BFF236-FAAC-47DF-8707-A328C947A98C}">
      <dsp:nvSpPr>
        <dsp:cNvPr id="0" name=""/>
        <dsp:cNvSpPr/>
      </dsp:nvSpPr>
      <dsp:spPr>
        <a:xfrm>
          <a:off x="1186603" y="454626"/>
          <a:ext cx="913528" cy="9135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AFF3E-29CD-486A-B384-1CE6ADA6AD33}">
      <dsp:nvSpPr>
        <dsp:cNvPr id="0" name=""/>
        <dsp:cNvSpPr/>
      </dsp:nvSpPr>
      <dsp:spPr>
        <a:xfrm>
          <a:off x="3384381" y="0"/>
          <a:ext cx="3282516" cy="274332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baseline="0" dirty="0">
              <a:latin typeface="Arial Narrow" panose="020B0606020202030204" pitchFamily="34" charset="0"/>
            </a:rPr>
            <a:t>Azure Logic Apps </a:t>
          </a:r>
          <a:r>
            <a:rPr lang="en-AU" sz="1100" kern="1200" baseline="0" dirty="0"/>
            <a:t>Serverless Workflows</a:t>
          </a:r>
          <a:endParaRPr lang="en-US" sz="1100" kern="1200" dirty="0"/>
        </a:p>
      </dsp:txBody>
      <dsp:txXfrm>
        <a:off x="3384381" y="1097331"/>
        <a:ext cx="3282516" cy="1097331"/>
      </dsp:txXfrm>
    </dsp:sp>
    <dsp:sp modelId="{8EA48340-7062-4335-9CB7-88BA88FEFFE9}">
      <dsp:nvSpPr>
        <dsp:cNvPr id="0" name=""/>
        <dsp:cNvSpPr/>
      </dsp:nvSpPr>
      <dsp:spPr>
        <a:xfrm>
          <a:off x="4567595" y="454626"/>
          <a:ext cx="913528" cy="9135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49437-CA31-4CAE-A69A-81ABBC81E3CF}">
      <dsp:nvSpPr>
        <dsp:cNvPr id="0" name=""/>
        <dsp:cNvSpPr/>
      </dsp:nvSpPr>
      <dsp:spPr>
        <a:xfrm>
          <a:off x="6766203" y="0"/>
          <a:ext cx="3282516" cy="274332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75000"/>
                <a:shade val="30000"/>
                <a:satMod val="115000"/>
              </a:schemeClr>
            </a:gs>
            <a:gs pos="50000">
              <a:schemeClr val="bg2">
                <a:lumMod val="75000"/>
                <a:shade val="67500"/>
                <a:satMod val="115000"/>
              </a:schemeClr>
            </a:gs>
            <a:gs pos="100000">
              <a:schemeClr val="bg2">
                <a:lumMod val="75000"/>
                <a:shade val="100000"/>
                <a:satMod val="115000"/>
              </a:schemeClr>
            </a:gs>
          </a:gsLst>
          <a:lin ang="18900000" scaled="1"/>
          <a:tileRect/>
        </a:gra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baseline="0" dirty="0">
              <a:latin typeface="Arial Narrow" panose="020B0606020202030204" pitchFamily="34" charset="0"/>
            </a:rPr>
            <a:t>Event Grid        </a:t>
          </a:r>
          <a:r>
            <a:rPr lang="en-AU" sz="1100" kern="1200" baseline="0" dirty="0"/>
            <a:t>Serverless event routing </a:t>
          </a:r>
          <a:endParaRPr lang="en-US" sz="1100" kern="1200" dirty="0"/>
        </a:p>
      </dsp:txBody>
      <dsp:txXfrm>
        <a:off x="6766203" y="1097331"/>
        <a:ext cx="3282516" cy="1097331"/>
      </dsp:txXfrm>
    </dsp:sp>
    <dsp:sp modelId="{476D4AE8-07BB-4DD2-BC7F-689D3D495E68}">
      <dsp:nvSpPr>
        <dsp:cNvPr id="0" name=""/>
        <dsp:cNvSpPr/>
      </dsp:nvSpPr>
      <dsp:spPr>
        <a:xfrm>
          <a:off x="7948587" y="382613"/>
          <a:ext cx="913528" cy="913528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45000" r="-4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C6D0F-C845-4C19-AF8C-FF5A42693AFE}">
      <dsp:nvSpPr>
        <dsp:cNvPr id="0" name=""/>
        <dsp:cNvSpPr/>
      </dsp:nvSpPr>
      <dsp:spPr>
        <a:xfrm>
          <a:off x="401948" y="2194663"/>
          <a:ext cx="9244822" cy="41149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AABF2-CFDA-42B7-9EB4-B83053CA8EF4}">
      <dsp:nvSpPr>
        <dsp:cNvPr id="0" name=""/>
        <dsp:cNvSpPr/>
      </dsp:nvSpPr>
      <dsp:spPr>
        <a:xfrm>
          <a:off x="0" y="2480610"/>
          <a:ext cx="7488832" cy="54269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Each function has a trigger</a:t>
          </a:r>
        </a:p>
      </dsp:txBody>
      <dsp:txXfrm>
        <a:off x="0" y="2480610"/>
        <a:ext cx="7488832" cy="293056"/>
      </dsp:txXfrm>
    </dsp:sp>
    <dsp:sp modelId="{A98C453A-307E-48DE-88BB-5210EE459FA6}">
      <dsp:nvSpPr>
        <dsp:cNvPr id="0" name=""/>
        <dsp:cNvSpPr/>
      </dsp:nvSpPr>
      <dsp:spPr>
        <a:xfrm>
          <a:off x="0" y="2762813"/>
          <a:ext cx="7488832" cy="2496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 example:</a:t>
          </a:r>
        </a:p>
      </dsp:txBody>
      <dsp:txXfrm>
        <a:off x="0" y="2762813"/>
        <a:ext cx="7488832" cy="249640"/>
      </dsp:txXfrm>
    </dsp:sp>
    <dsp:sp modelId="{741F2D95-CF00-4D7C-A32F-13ECF574D36E}">
      <dsp:nvSpPr>
        <dsp:cNvPr id="0" name=""/>
        <dsp:cNvSpPr/>
      </dsp:nvSpPr>
      <dsp:spPr>
        <a:xfrm rot="10800000">
          <a:off x="0" y="1654083"/>
          <a:ext cx="7488832" cy="834668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Group functions into “Function Apps”</a:t>
          </a:r>
        </a:p>
      </dsp:txBody>
      <dsp:txXfrm rot="-10800000">
        <a:off x="0" y="1654083"/>
        <a:ext cx="7488832" cy="292968"/>
      </dsp:txXfrm>
    </dsp:sp>
    <dsp:sp modelId="{03E1DBA3-A381-4E4D-B8F5-06CD2AD9B741}">
      <dsp:nvSpPr>
        <dsp:cNvPr id="0" name=""/>
        <dsp:cNvSpPr/>
      </dsp:nvSpPr>
      <dsp:spPr>
        <a:xfrm>
          <a:off x="0" y="1947051"/>
          <a:ext cx="7488832" cy="2495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convenient way to keep related functions together</a:t>
          </a:r>
        </a:p>
      </dsp:txBody>
      <dsp:txXfrm>
        <a:off x="0" y="1947051"/>
        <a:ext cx="7488832" cy="249565"/>
      </dsp:txXfrm>
    </dsp:sp>
    <dsp:sp modelId="{84F2E250-497C-468D-9372-9460A2E93DF3}">
      <dsp:nvSpPr>
        <dsp:cNvPr id="0" name=""/>
        <dsp:cNvSpPr/>
      </dsp:nvSpPr>
      <dsp:spPr>
        <a:xfrm rot="10800000">
          <a:off x="0" y="827555"/>
          <a:ext cx="7488832" cy="834668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Use your preferred language</a:t>
          </a:r>
        </a:p>
      </dsp:txBody>
      <dsp:txXfrm rot="-10800000">
        <a:off x="0" y="827555"/>
        <a:ext cx="7488832" cy="292968"/>
      </dsp:txXfrm>
    </dsp:sp>
    <dsp:sp modelId="{E789B53C-9233-489D-9B66-94360035706D}">
      <dsp:nvSpPr>
        <dsp:cNvPr id="0" name=""/>
        <dsp:cNvSpPr/>
      </dsp:nvSpPr>
      <dsp:spPr>
        <a:xfrm>
          <a:off x="0" y="1120524"/>
          <a:ext cx="7488832" cy="2495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C#, JavaScript, F# and many more</a:t>
          </a:r>
        </a:p>
      </dsp:txBody>
      <dsp:txXfrm>
        <a:off x="0" y="1120524"/>
        <a:ext cx="7488832" cy="249565"/>
      </dsp:txXfrm>
    </dsp:sp>
    <dsp:sp modelId="{AED48551-514A-482B-854B-0A8A603A5F80}">
      <dsp:nvSpPr>
        <dsp:cNvPr id="0" name=""/>
        <dsp:cNvSpPr/>
      </dsp:nvSpPr>
      <dsp:spPr>
        <a:xfrm rot="10800000">
          <a:off x="0" y="1028"/>
          <a:ext cx="7488832" cy="834668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Function as a Service</a:t>
          </a:r>
        </a:p>
      </dsp:txBody>
      <dsp:txXfrm rot="-10800000">
        <a:off x="0" y="1028"/>
        <a:ext cx="7488832" cy="292968"/>
      </dsp:txXfrm>
    </dsp:sp>
    <dsp:sp modelId="{F2F0FED6-D686-4CCF-9D16-3A86654B0452}">
      <dsp:nvSpPr>
        <dsp:cNvPr id="0" name=""/>
        <dsp:cNvSpPr/>
      </dsp:nvSpPr>
      <dsp:spPr>
        <a:xfrm>
          <a:off x="0" y="293996"/>
          <a:ext cx="7488832" cy="2495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simply provide the function</a:t>
          </a:r>
        </a:p>
      </dsp:txBody>
      <dsp:txXfrm>
        <a:off x="0" y="293996"/>
        <a:ext cx="7488832" cy="2495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ABB85-C589-4CA1-887A-D52AEC93372C}">
      <dsp:nvSpPr>
        <dsp:cNvPr id="0" name=""/>
        <dsp:cNvSpPr/>
      </dsp:nvSpPr>
      <dsp:spPr>
        <a:xfrm>
          <a:off x="0" y="2276577"/>
          <a:ext cx="7488832" cy="74722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Pricing model</a:t>
          </a:r>
        </a:p>
      </dsp:txBody>
      <dsp:txXfrm>
        <a:off x="0" y="2276577"/>
        <a:ext cx="7488832" cy="403500"/>
      </dsp:txXfrm>
    </dsp:sp>
    <dsp:sp modelId="{E3FB95EF-DE79-4D10-9640-C29216E7C144}">
      <dsp:nvSpPr>
        <dsp:cNvPr id="0" name=""/>
        <dsp:cNvSpPr/>
      </dsp:nvSpPr>
      <dsp:spPr>
        <a:xfrm>
          <a:off x="3656" y="2665134"/>
          <a:ext cx="2493839" cy="34372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fixed monthly fee</a:t>
          </a:r>
        </a:p>
      </dsp:txBody>
      <dsp:txXfrm>
        <a:off x="3656" y="2665134"/>
        <a:ext cx="2493839" cy="343722"/>
      </dsp:txXfrm>
    </dsp:sp>
    <dsp:sp modelId="{F15755CA-31E1-4C6F-867F-A74644D6D02C}">
      <dsp:nvSpPr>
        <dsp:cNvPr id="0" name=""/>
        <dsp:cNvSpPr/>
      </dsp:nvSpPr>
      <dsp:spPr>
        <a:xfrm>
          <a:off x="2497496" y="2665134"/>
          <a:ext cx="2493839" cy="34372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Pay for what you use</a:t>
          </a:r>
        </a:p>
      </dsp:txBody>
      <dsp:txXfrm>
        <a:off x="2497496" y="2665134"/>
        <a:ext cx="2493839" cy="343722"/>
      </dsp:txXfrm>
    </dsp:sp>
    <dsp:sp modelId="{C0F7B979-711B-49C5-84C9-C7B74FAB9B7C}">
      <dsp:nvSpPr>
        <dsp:cNvPr id="0" name=""/>
        <dsp:cNvSpPr/>
      </dsp:nvSpPr>
      <dsp:spPr>
        <a:xfrm>
          <a:off x="4991335" y="2665134"/>
          <a:ext cx="2493839" cy="34372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Monthly free grant</a:t>
          </a:r>
        </a:p>
      </dsp:txBody>
      <dsp:txXfrm>
        <a:off x="4991335" y="2665134"/>
        <a:ext cx="2493839" cy="343722"/>
      </dsp:txXfrm>
    </dsp:sp>
    <dsp:sp modelId="{84F2E250-497C-468D-9372-9460A2E93DF3}">
      <dsp:nvSpPr>
        <dsp:cNvPr id="0" name=""/>
        <dsp:cNvSpPr/>
      </dsp:nvSpPr>
      <dsp:spPr>
        <a:xfrm rot="10800000">
          <a:off x="0" y="1138556"/>
          <a:ext cx="7488832" cy="1149229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Automatic Scale</a:t>
          </a:r>
        </a:p>
      </dsp:txBody>
      <dsp:txXfrm rot="-10800000">
        <a:off x="0" y="1138556"/>
        <a:ext cx="7488832" cy="403379"/>
      </dsp:txXfrm>
    </dsp:sp>
    <dsp:sp modelId="{E789B53C-9233-489D-9B66-94360035706D}">
      <dsp:nvSpPr>
        <dsp:cNvPr id="0" name=""/>
        <dsp:cNvSpPr/>
      </dsp:nvSpPr>
      <dsp:spPr>
        <a:xfrm>
          <a:off x="0" y="1541935"/>
          <a:ext cx="7488832" cy="3436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 queue messages in parallel</a:t>
          </a:r>
        </a:p>
      </dsp:txBody>
      <dsp:txXfrm>
        <a:off x="0" y="1541935"/>
        <a:ext cx="7488832" cy="343619"/>
      </dsp:txXfrm>
    </dsp:sp>
    <dsp:sp modelId="{AED48551-514A-482B-854B-0A8A603A5F80}">
      <dsp:nvSpPr>
        <dsp:cNvPr id="0" name=""/>
        <dsp:cNvSpPr/>
      </dsp:nvSpPr>
      <dsp:spPr>
        <a:xfrm rot="10800000">
          <a:off x="0" y="534"/>
          <a:ext cx="7488832" cy="1149229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Bindings</a:t>
          </a:r>
        </a:p>
      </dsp:txBody>
      <dsp:txXfrm rot="-10800000">
        <a:off x="0" y="534"/>
        <a:ext cx="7488832" cy="403379"/>
      </dsp:txXfrm>
    </dsp:sp>
    <dsp:sp modelId="{F2F0FED6-D686-4CCF-9D16-3A86654B0452}">
      <dsp:nvSpPr>
        <dsp:cNvPr id="0" name=""/>
        <dsp:cNvSpPr/>
      </dsp:nvSpPr>
      <dsp:spPr>
        <a:xfrm>
          <a:off x="0" y="403914"/>
          <a:ext cx="7488832" cy="3436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Integrate with queues, blob storage </a:t>
          </a:r>
          <a:r>
            <a:rPr lang="en-US" sz="1800" kern="1200" dirty="0" err="1"/>
            <a:t>ect</a:t>
          </a:r>
          <a:endParaRPr lang="en-US" sz="1800" kern="1200" dirty="0"/>
        </a:p>
      </dsp:txBody>
      <dsp:txXfrm>
        <a:off x="0" y="403914"/>
        <a:ext cx="7488832" cy="3436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5B61A-48B6-4A2C-B70B-043F0963D5C6}">
      <dsp:nvSpPr>
        <dsp:cNvPr id="0" name=""/>
        <dsp:cNvSpPr/>
      </dsp:nvSpPr>
      <dsp:spPr>
        <a:xfrm>
          <a:off x="224234" y="1707"/>
          <a:ext cx="1889981" cy="5569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App Service Plan</a:t>
          </a:r>
        </a:p>
      </dsp:txBody>
      <dsp:txXfrm>
        <a:off x="240546" y="18019"/>
        <a:ext cx="1857357" cy="524322"/>
      </dsp:txXfrm>
    </dsp:sp>
    <dsp:sp modelId="{5997FB51-2C1C-4215-A36A-9E3B00404A07}">
      <dsp:nvSpPr>
        <dsp:cNvPr id="0" name=""/>
        <dsp:cNvSpPr/>
      </dsp:nvSpPr>
      <dsp:spPr>
        <a:xfrm>
          <a:off x="413232" y="558654"/>
          <a:ext cx="823017" cy="493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683"/>
              </a:lnTo>
              <a:lnTo>
                <a:pt x="823017" y="49368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EE6DF-C657-489C-BB3D-C8350BD5E107}">
      <dsp:nvSpPr>
        <dsp:cNvPr id="0" name=""/>
        <dsp:cNvSpPr/>
      </dsp:nvSpPr>
      <dsp:spPr>
        <a:xfrm>
          <a:off x="1236250" y="823183"/>
          <a:ext cx="2303805" cy="4583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Dedicated Service plan</a:t>
          </a:r>
        </a:p>
      </dsp:txBody>
      <dsp:txXfrm>
        <a:off x="1249673" y="836606"/>
        <a:ext cx="2276959" cy="431463"/>
      </dsp:txXfrm>
    </dsp:sp>
    <dsp:sp modelId="{0A6F8DDA-B4C6-4126-969C-CF0EB47243C0}">
      <dsp:nvSpPr>
        <dsp:cNvPr id="0" name=""/>
        <dsp:cNvSpPr/>
      </dsp:nvSpPr>
      <dsp:spPr>
        <a:xfrm>
          <a:off x="413232" y="558654"/>
          <a:ext cx="813609" cy="1247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173"/>
              </a:lnTo>
              <a:lnTo>
                <a:pt x="813609" y="124717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166B8-3A8F-48CA-8FB4-E195D1D8C4E2}">
      <dsp:nvSpPr>
        <dsp:cNvPr id="0" name=""/>
        <dsp:cNvSpPr/>
      </dsp:nvSpPr>
      <dsp:spPr>
        <a:xfrm>
          <a:off x="1226842" y="1576672"/>
          <a:ext cx="2313062" cy="4583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Predictable monthly cost</a:t>
          </a:r>
        </a:p>
      </dsp:txBody>
      <dsp:txXfrm>
        <a:off x="1240265" y="1590095"/>
        <a:ext cx="2286216" cy="431463"/>
      </dsp:txXfrm>
    </dsp:sp>
    <dsp:sp modelId="{81F9E427-0C0F-42F6-BB05-F7CE95BA539F}">
      <dsp:nvSpPr>
        <dsp:cNvPr id="0" name=""/>
        <dsp:cNvSpPr/>
      </dsp:nvSpPr>
      <dsp:spPr>
        <a:xfrm>
          <a:off x="413232" y="558654"/>
          <a:ext cx="818691" cy="2003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224"/>
              </a:lnTo>
              <a:lnTo>
                <a:pt x="818691" y="200322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31562-F614-47D3-A60F-BEBA0EDB03A0}">
      <dsp:nvSpPr>
        <dsp:cNvPr id="0" name=""/>
        <dsp:cNvSpPr/>
      </dsp:nvSpPr>
      <dsp:spPr>
        <a:xfrm>
          <a:off x="1231923" y="2330162"/>
          <a:ext cx="2314479" cy="4634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Linux Hosting is available</a:t>
          </a:r>
        </a:p>
      </dsp:txBody>
      <dsp:txXfrm>
        <a:off x="1245496" y="2343735"/>
        <a:ext cx="2287333" cy="436287"/>
      </dsp:txXfrm>
    </dsp:sp>
    <dsp:sp modelId="{3B69BA76-D6F5-43AF-9C32-80B6FC68B070}">
      <dsp:nvSpPr>
        <dsp:cNvPr id="0" name=""/>
        <dsp:cNvSpPr/>
      </dsp:nvSpPr>
      <dsp:spPr>
        <a:xfrm>
          <a:off x="413232" y="558654"/>
          <a:ext cx="810908" cy="267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861"/>
              </a:lnTo>
              <a:lnTo>
                <a:pt x="810908" y="267986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46D7E-38D8-4B1A-907C-85DA508AB554}">
      <dsp:nvSpPr>
        <dsp:cNvPr id="0" name=""/>
        <dsp:cNvSpPr/>
      </dsp:nvSpPr>
      <dsp:spPr>
        <a:xfrm>
          <a:off x="1224140" y="2952331"/>
          <a:ext cx="2287313" cy="57236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 Service Environment, VNET/VPN Support</a:t>
          </a:r>
        </a:p>
      </dsp:txBody>
      <dsp:txXfrm>
        <a:off x="1240904" y="2969095"/>
        <a:ext cx="2253785" cy="538838"/>
      </dsp:txXfrm>
    </dsp:sp>
    <dsp:sp modelId="{5E4ED26B-1280-4412-9DE9-B65AD9F92426}">
      <dsp:nvSpPr>
        <dsp:cNvPr id="0" name=""/>
        <dsp:cNvSpPr/>
      </dsp:nvSpPr>
      <dsp:spPr>
        <a:xfrm>
          <a:off x="413232" y="558654"/>
          <a:ext cx="807432" cy="3433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3138"/>
              </a:lnTo>
              <a:lnTo>
                <a:pt x="807432" y="343313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47810-E862-492E-8B26-AE90C065BB7C}">
      <dsp:nvSpPr>
        <dsp:cNvPr id="0" name=""/>
        <dsp:cNvSpPr/>
      </dsp:nvSpPr>
      <dsp:spPr>
        <a:xfrm>
          <a:off x="1220664" y="3735115"/>
          <a:ext cx="2271293" cy="5133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Suited when runs continuously</a:t>
          </a:r>
        </a:p>
      </dsp:txBody>
      <dsp:txXfrm>
        <a:off x="1235700" y="3750151"/>
        <a:ext cx="2241221" cy="483282"/>
      </dsp:txXfrm>
    </dsp:sp>
    <dsp:sp modelId="{7EB356DF-1AD8-4CD8-B943-B3F9DD740928}">
      <dsp:nvSpPr>
        <dsp:cNvPr id="0" name=""/>
        <dsp:cNvSpPr/>
      </dsp:nvSpPr>
      <dsp:spPr>
        <a:xfrm>
          <a:off x="3960761" y="1707"/>
          <a:ext cx="2343213" cy="55694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</a:rPr>
            <a:t>Consumption Plan</a:t>
          </a:r>
        </a:p>
      </dsp:txBody>
      <dsp:txXfrm>
        <a:off x="3977073" y="18019"/>
        <a:ext cx="2310589" cy="524322"/>
      </dsp:txXfrm>
    </dsp:sp>
    <dsp:sp modelId="{B843327B-DDA4-47DF-8E5C-D3AB4BBEC27F}">
      <dsp:nvSpPr>
        <dsp:cNvPr id="0" name=""/>
        <dsp:cNvSpPr/>
      </dsp:nvSpPr>
      <dsp:spPr>
        <a:xfrm>
          <a:off x="4195082" y="558654"/>
          <a:ext cx="440456" cy="483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151"/>
              </a:lnTo>
              <a:lnTo>
                <a:pt x="440456" y="48315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BF8D2-0B65-49DF-9899-79A806E54EC5}">
      <dsp:nvSpPr>
        <dsp:cNvPr id="0" name=""/>
        <dsp:cNvSpPr/>
      </dsp:nvSpPr>
      <dsp:spPr>
        <a:xfrm>
          <a:off x="4635539" y="798647"/>
          <a:ext cx="2069305" cy="48631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Pay for what you use</a:t>
          </a:r>
        </a:p>
      </dsp:txBody>
      <dsp:txXfrm>
        <a:off x="4649783" y="812891"/>
        <a:ext cx="2040817" cy="457827"/>
      </dsp:txXfrm>
    </dsp:sp>
    <dsp:sp modelId="{73B2448D-2D13-4E72-8F89-AB98D4B1A25C}">
      <dsp:nvSpPr>
        <dsp:cNvPr id="0" name=""/>
        <dsp:cNvSpPr/>
      </dsp:nvSpPr>
      <dsp:spPr>
        <a:xfrm>
          <a:off x="4195082" y="558654"/>
          <a:ext cx="473195" cy="1078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022"/>
              </a:lnTo>
              <a:lnTo>
                <a:pt x="473195" y="107802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B2482-09C4-450F-BD1E-53403DAD7BDC}">
      <dsp:nvSpPr>
        <dsp:cNvPr id="0" name=""/>
        <dsp:cNvSpPr/>
      </dsp:nvSpPr>
      <dsp:spPr>
        <a:xfrm>
          <a:off x="4668278" y="1397935"/>
          <a:ext cx="2031087" cy="47748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Scaled Automatically</a:t>
          </a:r>
        </a:p>
      </dsp:txBody>
      <dsp:txXfrm>
        <a:off x="4682263" y="1411920"/>
        <a:ext cx="2003117" cy="449513"/>
      </dsp:txXfrm>
    </dsp:sp>
    <dsp:sp modelId="{BCDE18F3-380B-4121-AB5E-F7D25F8ECC99}">
      <dsp:nvSpPr>
        <dsp:cNvPr id="0" name=""/>
        <dsp:cNvSpPr/>
      </dsp:nvSpPr>
      <dsp:spPr>
        <a:xfrm>
          <a:off x="4195082" y="558654"/>
          <a:ext cx="460538" cy="1691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1986"/>
              </a:lnTo>
              <a:lnTo>
                <a:pt x="460538" y="169198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F0E05-0E8B-4363-A7F2-29CF6B90B97A}">
      <dsp:nvSpPr>
        <dsp:cNvPr id="0" name=""/>
        <dsp:cNvSpPr/>
      </dsp:nvSpPr>
      <dsp:spPr>
        <a:xfrm>
          <a:off x="4655620" y="1997222"/>
          <a:ext cx="2031087" cy="50683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Limited 10 minutes execution time</a:t>
          </a:r>
        </a:p>
      </dsp:txBody>
      <dsp:txXfrm>
        <a:off x="4670465" y="2012067"/>
        <a:ext cx="2001397" cy="477146"/>
      </dsp:txXfrm>
    </dsp:sp>
    <dsp:sp modelId="{60641DDD-05C6-422C-A365-188F1F5CFE53}">
      <dsp:nvSpPr>
        <dsp:cNvPr id="0" name=""/>
        <dsp:cNvSpPr/>
      </dsp:nvSpPr>
      <dsp:spPr>
        <a:xfrm>
          <a:off x="4195082" y="558654"/>
          <a:ext cx="460538" cy="2232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2025"/>
              </a:lnTo>
              <a:lnTo>
                <a:pt x="460538" y="223202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DEDFE-404C-4CE8-B04F-53A197869D23}">
      <dsp:nvSpPr>
        <dsp:cNvPr id="0" name=""/>
        <dsp:cNvSpPr/>
      </dsp:nvSpPr>
      <dsp:spPr>
        <a:xfrm>
          <a:off x="4655620" y="2596509"/>
          <a:ext cx="2034884" cy="3883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Free monthly grant</a:t>
          </a:r>
        </a:p>
      </dsp:txBody>
      <dsp:txXfrm>
        <a:off x="4666994" y="2607883"/>
        <a:ext cx="2012136" cy="365591"/>
      </dsp:txXfrm>
    </dsp:sp>
    <dsp:sp modelId="{A2EED1D5-1327-40BD-B351-A7CA823E837F}">
      <dsp:nvSpPr>
        <dsp:cNvPr id="0" name=""/>
        <dsp:cNvSpPr/>
      </dsp:nvSpPr>
      <dsp:spPr>
        <a:xfrm>
          <a:off x="4195082" y="558654"/>
          <a:ext cx="460538" cy="3290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0371"/>
              </a:lnTo>
              <a:lnTo>
                <a:pt x="460538" y="329037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AEE6F-4374-4839-9629-915C6759096C}">
      <dsp:nvSpPr>
        <dsp:cNvPr id="0" name=""/>
        <dsp:cNvSpPr/>
      </dsp:nvSpPr>
      <dsp:spPr>
        <a:xfrm>
          <a:off x="4655620" y="3312369"/>
          <a:ext cx="2083568" cy="107331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Billing based 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 - Number of executions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CPU time * RAM</a:t>
          </a:r>
        </a:p>
      </dsp:txBody>
      <dsp:txXfrm>
        <a:off x="4687056" y="3343805"/>
        <a:ext cx="2020696" cy="1010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5E657-C75E-4190-B3C3-105C9C4260DF}" type="datetimeFigureOut">
              <a:rPr lang="en-AU" smtClean="0"/>
              <a:t>24/11/2017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8D88-B6F7-4C17-9B14-1B1A9C0C09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06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42A88-9C46-4A82-BC64-6521039314F7}" type="datetimeFigureOut">
              <a:rPr lang="en-AU" smtClean="0"/>
              <a:t>24/11/2017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6125"/>
            <a:ext cx="6616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FB293-4812-4AD5-9D7B-16C5960DB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8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>
              <a:defRPr/>
            </a:pPr>
            <a:r>
              <a:rPr lang="en-AU" dirty="0"/>
              <a:t>http://news.genius.com/Marc-andreessen-why-software-is-eating-the-world-annotated </a:t>
            </a:r>
          </a:p>
          <a:p>
            <a:endParaRPr lang="en-AU" baseline="0" dirty="0"/>
          </a:p>
          <a:p>
            <a:endParaRPr lang="en-AU" baseline="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538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 which you rely on can be temporarily down</a:t>
            </a:r>
          </a:p>
          <a:p>
            <a:r>
              <a:rPr lang="en-US" dirty="0"/>
              <a:t>You don’t have control over the framework that is in use for example</a:t>
            </a:r>
          </a:p>
          <a:p>
            <a:r>
              <a:rPr lang="en-US" dirty="0"/>
              <a:t>How long does it take for example for a web </a:t>
            </a:r>
            <a:r>
              <a:rPr lang="en-US" dirty="0" err="1"/>
              <a:t>api</a:t>
            </a:r>
            <a:r>
              <a:rPr lang="en-US" dirty="0"/>
              <a:t> hosted in the cloud to ramp up when it has not been used for some hours</a:t>
            </a:r>
          </a:p>
          <a:p>
            <a:r>
              <a:rPr lang="en-US" dirty="0"/>
              <a:t>You might get nasty surprises because of the high load which is not coming from paying customers</a:t>
            </a:r>
          </a:p>
          <a:p>
            <a:r>
              <a:rPr lang="en-US" dirty="0"/>
              <a:t>Relatively new, some of the </a:t>
            </a:r>
            <a:r>
              <a:rPr lang="en-US" dirty="0" err="1"/>
              <a:t>toolings</a:t>
            </a:r>
            <a:r>
              <a:rPr lang="en-US" dirty="0"/>
              <a:t> are still in the new stages but because of good support in the community new improvements are coming on the daily basis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244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820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963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91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wording from an old document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1060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App provide a convenient way to keep related functions together</a:t>
            </a:r>
          </a:p>
          <a:p>
            <a:r>
              <a:rPr lang="en-US" dirty="0" err="1"/>
              <a:t>HttpTrigger</a:t>
            </a:r>
            <a:r>
              <a:rPr lang="en-US" dirty="0"/>
              <a:t> is ideal for having the backend for single page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375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App provide a convenient way to keep related functions together</a:t>
            </a:r>
          </a:p>
          <a:p>
            <a:r>
              <a:rPr lang="en-US" dirty="0" err="1"/>
              <a:t>HttpTrigger</a:t>
            </a:r>
            <a:r>
              <a:rPr lang="en-US" dirty="0"/>
              <a:t> is ideal for having the backend for single page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2749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419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91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002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07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39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58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52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It is not possible to fully depend on third party services for your entire application</a:t>
            </a:r>
          </a:p>
          <a:p>
            <a:r>
              <a:rPr lang="en-AU" dirty="0"/>
              <a:t>In recent years another type of application codes started to emerge</a:t>
            </a:r>
          </a:p>
          <a:p>
            <a:r>
              <a:rPr lang="en-AU" dirty="0"/>
              <a:t>This lets you deploy small functions, snippets of code without managing any servers yourself</a:t>
            </a:r>
          </a:p>
          <a:p>
            <a:endParaRPr lang="en-AU" dirty="0"/>
          </a:p>
          <a:p>
            <a:r>
              <a:rPr lang="en-AU" dirty="0"/>
              <a:t>So serverless great ideas are</a:t>
            </a:r>
          </a:p>
          <a:p>
            <a:r>
              <a:rPr lang="en-AU" dirty="0"/>
              <a:t>Make use of third party services </a:t>
            </a:r>
            <a:r>
              <a:rPr lang="en-AU" dirty="0" err="1"/>
              <a:t>ie</a:t>
            </a:r>
            <a:r>
              <a:rPr lang="en-AU" dirty="0"/>
              <a:t> database services, authentication services</a:t>
            </a:r>
          </a:p>
          <a:p>
            <a:r>
              <a:rPr lang="en-AU" dirty="0"/>
              <a:t>And write your own code without the need to manage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522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Blob Storage limitations: no custom domain on SSL because SSL is not supported</a:t>
            </a:r>
          </a:p>
          <a:p>
            <a:r>
              <a:rPr lang="en-US" dirty="0"/>
              <a:t>Container name and file name is part of the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There is no default page</a:t>
            </a:r>
          </a:p>
          <a:p>
            <a:endParaRPr lang="en-US" dirty="0"/>
          </a:p>
          <a:p>
            <a:r>
              <a:rPr lang="en-US" dirty="0"/>
              <a:t>CDN has additional cost of CDN use + blob storage and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328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400" spc="0" dirty="0"/>
              <a:t>https://azure.microsoft.com/en-au/overview/serverless-computing/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3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0" baseline="0">
                <a:solidFill>
                  <a:schemeClr val="accent4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Tx/>
              <a:defRPr spc="0" baseline="0"/>
            </a:lvl1pPr>
            <a:lvl2pPr>
              <a:buClrTx/>
              <a:defRPr spc="0" baseline="0"/>
            </a:lvl2pPr>
            <a:lvl3pPr>
              <a:buClrTx/>
              <a:defRPr spc="0" baseline="0"/>
            </a:lvl3pPr>
            <a:lvl4pPr>
              <a:buClrTx/>
              <a:defRPr spc="0" baseline="0"/>
            </a:lvl4pPr>
            <a:lvl5pPr>
              <a:buClrTx/>
              <a:defRPr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288-639C-4A98-8310-2DEA374FA7EE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/ Copyright ©2014 by Readify Pty Ltd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415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981521"/>
            <a:ext cx="9504878" cy="3744417"/>
          </a:xfrm>
        </p:spPr>
        <p:txBody>
          <a:bodyPr anchor="t"/>
          <a:lstStyle>
            <a:lvl1pPr algn="l">
              <a:lnSpc>
                <a:spcPts val="9600"/>
              </a:lnSpc>
              <a:defRPr sz="9600" b="0" i="1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Quote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5395DB-A286-43BD-BAC5-B451EB299A20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0" y="4725938"/>
            <a:ext cx="9504877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42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quote source</a:t>
            </a:r>
          </a:p>
        </p:txBody>
      </p:sp>
    </p:spTree>
    <p:extLst>
      <p:ext uri="{BB962C8B-B14F-4D97-AF65-F5344CB8AC3E}">
        <p14:creationId xmlns:p14="http://schemas.microsoft.com/office/powerpoint/2010/main" val="64281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spc="0" baseline="0">
                <a:solidFill>
                  <a:schemeClr val="accent1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 baseline="0"/>
            </a:lvl1pPr>
            <a:lvl2pPr marL="273050" indent="-273050">
              <a:buClrTx/>
              <a:defRPr spc="0" baseline="0"/>
            </a:lvl2pPr>
            <a:lvl3pPr marL="538163" indent="-265113">
              <a:buClrTx/>
              <a:defRPr spc="0" baseline="0"/>
            </a:lvl3pPr>
            <a:lvl4pPr marL="803275" indent="-273050">
              <a:buClrTx/>
              <a:defRPr spc="0" baseline="0"/>
            </a:lvl4pPr>
            <a:lvl5pPr marL="1076325" indent="-265113">
              <a:buClrTx/>
              <a:defRPr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E308AA-31BD-44C1-8427-043991A72959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/>
              <a:t>Optional: insert photo of contact by clicking picture icon below</a:t>
            </a:r>
          </a:p>
        </p:txBody>
      </p:sp>
    </p:spTree>
    <p:extLst>
      <p:ext uri="{BB962C8B-B14F-4D97-AF65-F5344CB8AC3E}">
        <p14:creationId xmlns:p14="http://schemas.microsoft.com/office/powerpoint/2010/main" val="829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/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tx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806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" y="319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5117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9284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5250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270565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11009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61023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/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tx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D7B-34C4-4752-9425-BEE24F703134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887475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AECD35-0A2B-4226-BA84-6CD8A799C13D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>
                <a:solidFill>
                  <a:schemeClr val="bg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9183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4"/>
            <a:ext cx="12195916" cy="6863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078" y="261442"/>
            <a:ext cx="2500792" cy="864096"/>
          </a:xfrm>
        </p:spPr>
        <p:txBody>
          <a:bodyPr/>
          <a:lstStyle>
            <a:lvl1pPr>
              <a:lnSpc>
                <a:spcPts val="2600"/>
              </a:lnSpc>
              <a:defRPr sz="2600" spc="0" baseline="0">
                <a:solidFill>
                  <a:schemeClr val="accent4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0078" y="1197546"/>
            <a:ext cx="2140752" cy="4527011"/>
          </a:xfrm>
        </p:spPr>
        <p:txBody>
          <a:bodyPr/>
          <a:lstStyle>
            <a:lvl1pPr marL="179388" indent="-179388">
              <a:buClrTx/>
              <a:defRPr sz="2000" spc="0" baseline="0">
                <a:solidFill>
                  <a:schemeClr val="bg1"/>
                </a:solidFill>
              </a:defRPr>
            </a:lvl1pPr>
            <a:lvl2pPr marL="358775" indent="-179388">
              <a:buClrTx/>
              <a:defRPr sz="2000" spc="0" baseline="0">
                <a:solidFill>
                  <a:schemeClr val="bg1"/>
                </a:solidFill>
              </a:defRPr>
            </a:lvl2pPr>
            <a:lvl3pPr marL="538163" indent="-179388">
              <a:buClrTx/>
              <a:defRPr sz="2000" spc="0" baseline="0">
                <a:solidFill>
                  <a:schemeClr val="bg1"/>
                </a:solidFill>
              </a:defRPr>
            </a:lvl3pPr>
            <a:lvl4pPr marL="717550" indent="-179388">
              <a:buClrTx/>
              <a:defRPr sz="2000" spc="0" baseline="0">
                <a:solidFill>
                  <a:schemeClr val="bg1"/>
                </a:solidFill>
              </a:defRPr>
            </a:lvl4pPr>
            <a:lvl5pPr marL="896938" indent="-179388">
              <a:buClrTx/>
              <a:defRPr sz="2000" spc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802407DE-DE2D-4AD7-BE93-9CB457A7F1C3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2811562" y="0"/>
            <a:ext cx="8698071" cy="6868134"/>
          </a:xfrm>
          <a:prstGeom prst="parallelogram">
            <a:avLst>
              <a:gd name="adj" fmla="val 7705"/>
            </a:avLst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/>
              <a:t>Click picture icon in centre of screen</a:t>
            </a:r>
          </a:p>
        </p:txBody>
      </p:sp>
    </p:spTree>
    <p:extLst>
      <p:ext uri="{BB962C8B-B14F-4D97-AF65-F5344CB8AC3E}">
        <p14:creationId xmlns:p14="http://schemas.microsoft.com/office/powerpoint/2010/main" val="3165828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A26BD1-6F61-4999-88B9-738437D901D5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970538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48A61B-096C-48F1-9692-020DE645D8CF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>
                <a:solidFill>
                  <a:schemeClr val="bg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76958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3622A3-E47E-4750-B419-D22E0C3D897D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060904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Divider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ADB204-66E2-4B25-BA40-5147F336B496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680794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588B7F-23E0-4C38-8538-013CBC0FCFB7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>
                <a:solidFill>
                  <a:schemeClr val="tx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587629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35D4E8-7275-4833-841A-4A61DF5E8475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84246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D63870-168F-4700-A438-F8FED2DF8A40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22637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7D1F6D-5DB5-4422-95EB-AB1E2588F571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943562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3041A6-A429-4D4C-99E6-41AB69A55BCC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183201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47A387-F732-47A3-B7BE-E787F49CA62F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19977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/>
              <a:t>Click picture icon in centre of screen</a:t>
            </a:r>
          </a:p>
        </p:txBody>
      </p:sp>
    </p:spTree>
    <p:extLst>
      <p:ext uri="{BB962C8B-B14F-4D97-AF65-F5344CB8AC3E}">
        <p14:creationId xmlns:p14="http://schemas.microsoft.com/office/powerpoint/2010/main" val="3579246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3D163B-8F44-4C13-A828-4021046C26A3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>
                <a:solidFill>
                  <a:schemeClr val="tx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859296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6DF0A1-E613-466D-9D02-E6563402DA68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2137047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AA1124-9B18-4563-B0DD-4E9C3B087D2B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5119357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217A10-FC89-4CEC-8799-29274F23149A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</p:spTree>
    <p:extLst>
      <p:ext uri="{BB962C8B-B14F-4D97-AF65-F5344CB8AC3E}">
        <p14:creationId xmlns:p14="http://schemas.microsoft.com/office/powerpoint/2010/main" val="24103419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2F9CD9-9E14-445C-999C-C4BDF30027C4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</p:spTree>
    <p:extLst>
      <p:ext uri="{BB962C8B-B14F-4D97-AF65-F5344CB8AC3E}">
        <p14:creationId xmlns:p14="http://schemas.microsoft.com/office/powerpoint/2010/main" val="3134189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FF35E3-442C-4D0B-BC22-695E13FE7701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Page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Impact slide</a:t>
            </a:r>
          </a:p>
        </p:txBody>
      </p:sp>
    </p:spTree>
    <p:extLst>
      <p:ext uri="{BB962C8B-B14F-4D97-AF65-F5344CB8AC3E}">
        <p14:creationId xmlns:p14="http://schemas.microsoft.com/office/powerpoint/2010/main" val="40314901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0" baseline="0"/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6884864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5361424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40112835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52732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/>
              <a:t>Click picture icon in centre of screen</a:t>
            </a:r>
          </a:p>
        </p:txBody>
      </p:sp>
    </p:spTree>
    <p:extLst>
      <p:ext uri="{BB962C8B-B14F-4D97-AF65-F5344CB8AC3E}">
        <p14:creationId xmlns:p14="http://schemas.microsoft.com/office/powerpoint/2010/main" val="35328104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2728093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05222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5853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0" baseline="0"/>
            </a:lvl1pPr>
            <a:lvl2pPr marL="358775" indent="-179388">
              <a:buClrTx/>
              <a:defRPr sz="2000" spc="0" baseline="0"/>
            </a:lvl2pPr>
            <a:lvl3pPr marL="538163" indent="-179388">
              <a:buClrTx/>
              <a:defRPr sz="2000" spc="0" baseline="0"/>
            </a:lvl3pPr>
            <a:lvl4pPr marL="717550" indent="-179388">
              <a:buClrTx/>
              <a:defRPr sz="2000" spc="0" baseline="0"/>
            </a:lvl4pPr>
            <a:lvl5pPr marL="896938" indent="-179388">
              <a:buClrTx/>
              <a:defRPr sz="2000"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4885-FB39-4978-8922-40B59055639C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87438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0" baseline="0"/>
            </a:lvl1pPr>
            <a:lvl2pPr marL="358775" indent="-179388">
              <a:buClrTx/>
              <a:defRPr sz="2000" spc="0" baseline="0"/>
            </a:lvl2pPr>
            <a:lvl3pPr marL="538163" indent="-179388">
              <a:buClrTx/>
              <a:defRPr sz="2000" spc="0" baseline="0"/>
            </a:lvl3pPr>
            <a:lvl4pPr marL="717550" indent="-179388">
              <a:buClrTx/>
              <a:defRPr sz="2000" spc="0" baseline="0"/>
            </a:lvl4pPr>
            <a:lvl5pPr marL="896938" indent="-179388">
              <a:buClrTx/>
              <a:defRPr sz="2000"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87438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187438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434840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0" baseline="0"/>
            </a:lvl1pPr>
            <a:lvl2pPr marL="358775" indent="-179388">
              <a:buClrTx/>
              <a:defRPr sz="2000" spc="0" baseline="0"/>
            </a:lvl2pPr>
            <a:lvl3pPr marL="538163" indent="-179388">
              <a:buClrTx/>
              <a:defRPr sz="2000" spc="0" baseline="0"/>
            </a:lvl3pPr>
            <a:lvl4pPr marL="717550" indent="-179388">
              <a:buClrTx/>
              <a:defRPr sz="2000" spc="0" baseline="0"/>
            </a:lvl4pPr>
            <a:lvl5pPr marL="896938" indent="-179388">
              <a:buClrTx/>
              <a:defRPr sz="2000" spc="0" baseline="0"/>
            </a:lvl5pPr>
          </a:lstStyle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7434840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7434840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</p:spTree>
    <p:extLst>
      <p:ext uri="{BB962C8B-B14F-4D97-AF65-F5344CB8AC3E}">
        <p14:creationId xmlns:p14="http://schemas.microsoft.com/office/powerpoint/2010/main" val="84922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AU" noProof="0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AEA8-C692-4FA8-8926-23E55156D924}" type="datetime1">
              <a:rPr lang="en-AU" smtClean="0"/>
              <a:t>24/11/2017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/ Copyright ©2014 by Readify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093009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05852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290130" y="1743341"/>
            <a:ext cx="6947732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Click to add heading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32868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32868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32868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32868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7" hasCustomPrompt="1"/>
          </p:nvPr>
        </p:nvSpPr>
        <p:spPr>
          <a:xfrm>
            <a:off x="50870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50870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6" name="Picture Placeholder 8"/>
          <p:cNvSpPr>
            <a:spLocks noGrp="1"/>
          </p:cNvSpPr>
          <p:nvPr>
            <p:ph type="pic" sz="quarter" idx="39" hasCustomPrompt="1"/>
          </p:nvPr>
        </p:nvSpPr>
        <p:spPr>
          <a:xfrm>
            <a:off x="50870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50870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48" name="Picture Placeholder 8"/>
          <p:cNvSpPr>
            <a:spLocks noGrp="1"/>
          </p:cNvSpPr>
          <p:nvPr>
            <p:ph type="pic" sz="quarter" idx="41" hasCustomPrompt="1"/>
          </p:nvPr>
        </p:nvSpPr>
        <p:spPr>
          <a:xfrm>
            <a:off x="68872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8872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50" name="Picture Placeholder 8"/>
          <p:cNvSpPr>
            <a:spLocks noGrp="1"/>
          </p:cNvSpPr>
          <p:nvPr>
            <p:ph type="pic" sz="quarter" idx="43" hasCustomPrompt="1"/>
          </p:nvPr>
        </p:nvSpPr>
        <p:spPr>
          <a:xfrm>
            <a:off x="68872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8872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52" name="Picture Placeholder 8"/>
          <p:cNvSpPr>
            <a:spLocks noGrp="1"/>
          </p:cNvSpPr>
          <p:nvPr>
            <p:ph type="pic" sz="quarter" idx="45" hasCustomPrompt="1"/>
          </p:nvPr>
        </p:nvSpPr>
        <p:spPr>
          <a:xfrm>
            <a:off x="8687495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8687494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  <p:sp>
        <p:nvSpPr>
          <p:cNvPr id="54" name="Picture Placeholder 8"/>
          <p:cNvSpPr>
            <a:spLocks noGrp="1"/>
          </p:cNvSpPr>
          <p:nvPr>
            <p:ph type="pic" sz="quarter" idx="47" hasCustomPrompt="1"/>
          </p:nvPr>
        </p:nvSpPr>
        <p:spPr>
          <a:xfrm>
            <a:off x="8687495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/>
              <a:t>Click picture icon  in centre of box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48" hasCustomPrompt="1"/>
          </p:nvPr>
        </p:nvSpPr>
        <p:spPr>
          <a:xfrm>
            <a:off x="8687494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/>
              <a:t>First and last name</a:t>
            </a:r>
          </a:p>
        </p:txBody>
      </p:sp>
    </p:spTree>
    <p:extLst>
      <p:ext uri="{BB962C8B-B14F-4D97-AF65-F5344CB8AC3E}">
        <p14:creationId xmlns:p14="http://schemas.microsoft.com/office/powerpoint/2010/main" val="3305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130F-A21B-45AC-AC0C-CC9A6E6E28EB}" type="datetime1">
              <a:rPr lang="en-AU" smtClean="0"/>
              <a:t>24/11/2017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/ Copyright ©2014 by Readify Pty Ltd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69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907B-8FE7-4366-9DED-9806E11068FB}" type="datetime1">
              <a:rPr lang="en-AU" smtClean="0"/>
              <a:t>24/11/2017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/ Copyright ©2014 by Readify Pty Ltd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14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46A1-EF86-4D3D-8194-958871857146}" type="datetime1">
              <a:rPr lang="en-AU" smtClean="0"/>
              <a:t>24/11/2017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/ Copyright ©2014 by Readify Pty Ltd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85692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622" y="333450"/>
            <a:ext cx="10048720" cy="114326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622" y="1694577"/>
            <a:ext cx="10048720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79582" y="6468918"/>
            <a:ext cx="140427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9907E71-E6EB-4257-9C02-4AD7B8681DDE}" type="datetime1">
              <a:rPr lang="en-AU" smtClean="0"/>
              <a:t>24/11/2017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2606" y="6468918"/>
            <a:ext cx="8235693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/ Copyright ©2014 by </a:t>
            </a:r>
            <a:r>
              <a:rPr lang="en-AU" dirty="0" err="1"/>
              <a:t>Readify</a:t>
            </a:r>
            <a:r>
              <a:rPr lang="en-AU" dirty="0"/>
              <a:t> Pty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96" y="6468918"/>
            <a:ext cx="216024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98549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3" r:id="rId2"/>
    <p:sldLayoutId id="2147483678" r:id="rId3"/>
    <p:sldLayoutId id="2147483679" r:id="rId4"/>
    <p:sldLayoutId id="2147483680" r:id="rId5"/>
    <p:sldLayoutId id="2147483681" r:id="rId6"/>
    <p:sldLayoutId id="2147483654" r:id="rId7"/>
    <p:sldLayoutId id="2147483655" r:id="rId8"/>
    <p:sldLayoutId id="2147483682" r:id="rId9"/>
    <p:sldLayoutId id="2147483684" r:id="rId10"/>
    <p:sldLayoutId id="2147483685" r:id="rId11"/>
    <p:sldLayoutId id="2147483649" r:id="rId12"/>
    <p:sldLayoutId id="2147483656" r:id="rId13"/>
    <p:sldLayoutId id="2147483658" r:id="rId14"/>
    <p:sldLayoutId id="2147483657" r:id="rId15"/>
    <p:sldLayoutId id="2147483659" r:id="rId16"/>
    <p:sldLayoutId id="2147483660" r:id="rId17"/>
    <p:sldLayoutId id="2147483651" r:id="rId18"/>
    <p:sldLayoutId id="2147483661" r:id="rId19"/>
    <p:sldLayoutId id="2147483663" r:id="rId20"/>
    <p:sldLayoutId id="2147483662" r:id="rId21"/>
    <p:sldLayoutId id="2147483664" r:id="rId22"/>
    <p:sldLayoutId id="2147483665" r:id="rId23"/>
    <p:sldLayoutId id="2147483666" r:id="rId24"/>
    <p:sldLayoutId id="2147483667" r:id="rId25"/>
    <p:sldLayoutId id="2147483669" r:id="rId26"/>
    <p:sldLayoutId id="2147483668" r:id="rId27"/>
    <p:sldLayoutId id="2147483670" r:id="rId28"/>
    <p:sldLayoutId id="2147483671" r:id="rId29"/>
    <p:sldLayoutId id="2147483672" r:id="rId30"/>
    <p:sldLayoutId id="2147483673" r:id="rId31"/>
    <p:sldLayoutId id="2147483675" r:id="rId32"/>
    <p:sldLayoutId id="2147483674" r:id="rId33"/>
    <p:sldLayoutId id="2147483676" r:id="rId34"/>
    <p:sldLayoutId id="2147483677" r:id="rId35"/>
    <p:sldLayoutId id="2147483686" r:id="rId36"/>
    <p:sldLayoutId id="2147483687" r:id="rId37"/>
    <p:sldLayoutId id="2147483689" r:id="rId38"/>
    <p:sldLayoutId id="2147483688" r:id="rId39"/>
    <p:sldLayoutId id="2147483690" r:id="rId40"/>
    <p:sldLayoutId id="2147483691" r:id="rId41"/>
  </p:sldLayoutIdLst>
  <p:hf hdr="0" ftr="0" dt="0"/>
  <p:txStyles>
    <p:titleStyle>
      <a:lvl1pPr algn="l" defTabSz="1088502" rtl="0" eaLnBrk="1" latinLnBrk="0" hangingPunct="1">
        <a:lnSpc>
          <a:spcPts val="5000"/>
        </a:lnSpc>
        <a:spcBef>
          <a:spcPct val="0"/>
        </a:spcBef>
        <a:buNone/>
        <a:defRPr sz="58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1088502" rtl="0" eaLnBrk="1" latinLnBrk="0" hangingPunct="1">
        <a:spcBef>
          <a:spcPts val="1200"/>
        </a:spcBef>
        <a:buClr>
          <a:schemeClr val="accent4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defTabSz="1088502" rtl="0" eaLnBrk="1" latinLnBrk="0" hangingPunct="1">
        <a:spcBef>
          <a:spcPts val="0"/>
        </a:spcBef>
        <a:buClr>
          <a:schemeClr val="accent4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5113" algn="l" defTabSz="1088502" rtl="0" eaLnBrk="1" latinLnBrk="0" hangingPunct="1">
        <a:spcBef>
          <a:spcPts val="0"/>
        </a:spcBef>
        <a:buClr>
          <a:schemeClr val="accent4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73050" algn="l" defTabSz="1088502" rtl="0" eaLnBrk="1" latinLnBrk="0" hangingPunct="1">
        <a:spcBef>
          <a:spcPts val="0"/>
        </a:spcBef>
        <a:buClr>
          <a:schemeClr val="accent4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5113" algn="l" defTabSz="1088502" rtl="0" eaLnBrk="1" latinLnBrk="0" hangingPunct="1">
        <a:spcBef>
          <a:spcPts val="0"/>
        </a:spcBef>
        <a:buClr>
          <a:schemeClr val="accent4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47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46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Data" Target="../diagrams/data11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17" Type="http://schemas.microsoft.com/office/2007/relationships/diagramDrawing" Target="../diagrams/drawing11.xml"/><Relationship Id="rId2" Type="http://schemas.openxmlformats.org/officeDocument/2006/relationships/notesSlide" Target="../notesSlides/notesSlide17.xml"/><Relationship Id="rId16" Type="http://schemas.openxmlformats.org/officeDocument/2006/relationships/diagramColors" Target="../diagrams/colors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8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606" y="1485578"/>
            <a:ext cx="7344816" cy="21602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5400" spc="0" dirty="0">
                <a:latin typeface="Georgia" panose="02040502050405020303" pitchFamily="18" charset="0"/>
              </a:rPr>
              <a:t>Azure Functions</a:t>
            </a:r>
            <a:br>
              <a:rPr lang="en-AU" sz="5400" dirty="0">
                <a:latin typeface="Georgia" panose="02040502050405020303" pitchFamily="18" charset="0"/>
              </a:rPr>
            </a:br>
            <a:br>
              <a:rPr lang="en-AU" sz="5400" dirty="0">
                <a:latin typeface="Georgia" panose="02040502050405020303" pitchFamily="18" charset="0"/>
              </a:rPr>
            </a:br>
            <a:br>
              <a:rPr lang="en-AU" sz="5400" dirty="0">
                <a:latin typeface="Georgia" panose="02040502050405020303" pitchFamily="18" charset="0"/>
              </a:rPr>
            </a:br>
            <a:endParaRPr lang="en-AU" sz="54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AU" sz="2800" i="1" dirty="0"/>
              <a:t>		</a:t>
            </a:r>
            <a:r>
              <a:rPr lang="en-AU" sz="2800" b="1" i="1" dirty="0"/>
              <a:t>Mehdi Khaleghian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50960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1BF-31D3-4F92-A156-4AB9CD0E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Drawbacks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3104B-E8DD-4AF1-BF29-02344064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DD583B7-680F-4105-B5FA-443C155167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712097"/>
              </p:ext>
            </p:extLst>
          </p:nvPr>
        </p:nvGraphicFramePr>
        <p:xfrm>
          <a:off x="793496" y="1557586"/>
          <a:ext cx="962219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67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931031-76C1-4563-96DD-45F8A0DF9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EF931031-76C1-4563-96DD-45F8A0DF9F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EF931031-76C1-4563-96DD-45F8A0DF9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EF931031-76C1-4563-96DD-45F8A0DF9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98E173-E808-45DD-AF41-936B90C57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graphicEl>
                                              <a:dgm id="{D798E173-E808-45DD-AF41-936B90C571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D798E173-E808-45DD-AF41-936B90C57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D798E173-E808-45DD-AF41-936B90C57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2B1A06-AF9C-49C5-A340-F2C9439A0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graphicEl>
                                              <a:dgm id="{F62B1A06-AF9C-49C5-A340-F2C9439A06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F62B1A06-AF9C-49C5-A340-F2C9439A0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F62B1A06-AF9C-49C5-A340-F2C9439A0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843F8D-1FCD-4B70-871D-E465D9B7D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36843F8D-1FCD-4B70-871D-E465D9B7DB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36843F8D-1FCD-4B70-871D-E465D9B7D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36843F8D-1FCD-4B70-871D-E465D9B7D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BAA6AE-5C61-48AA-9891-2242993E1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B8BAA6AE-5C61-48AA-9891-2242993E1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B8BAA6AE-5C61-48AA-9891-2242993E1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B8BAA6AE-5C61-48AA-9891-2242993E1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Amazon AWS 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Lamda</a:t>
            </a:r>
            <a:endParaRPr lang="en-AU" sz="4800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JavaScript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Node.js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Python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Java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C# and F# (</a:t>
            </a:r>
            <a:r>
              <a:rPr lang="en-US" sz="1700" dirty="0" err="1">
                <a:solidFill>
                  <a:srgbClr val="0B0F21"/>
                </a:solidFill>
              </a:rPr>
              <a:t>.Net</a:t>
            </a:r>
            <a:r>
              <a:rPr lang="en-US" sz="1700" dirty="0">
                <a:solidFill>
                  <a:srgbClr val="0B0F21"/>
                </a:solidFill>
              </a:rPr>
              <a:t> Core)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1700" b="1" dirty="0">
              <a:solidFill>
                <a:srgbClr val="0B0F21"/>
              </a:solidFill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Introduced in 2014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Documentation is comprehensive and always up-to-date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Community is quite large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Has a free tier that allows for one million requests and 400 terabyte-seconds of compute time per month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AU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93370-BCC6-41E4-A58B-773B2BC77F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78" y="751911"/>
            <a:ext cx="720080" cy="7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8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eorgia" panose="02040502050405020303" pitchFamily="18" charset="0"/>
              </a:rPr>
              <a:t>Microsoft Azure Functions</a:t>
            </a:r>
            <a:endParaRPr lang="en-AU" sz="4800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JavaScript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Node.js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Python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C# and F#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PHP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Bash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Batch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PowerShell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1700" dirty="0">
              <a:solidFill>
                <a:srgbClr val="0B0F21"/>
              </a:solidFill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Released preview in March 2016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Support languages that help with DevOps (managing machine, instances </a:t>
            </a:r>
            <a:r>
              <a:rPr lang="en-US" sz="1700" dirty="0" err="1">
                <a:solidFill>
                  <a:srgbClr val="0B0F21"/>
                </a:solidFill>
              </a:rPr>
              <a:t>etc</a:t>
            </a:r>
            <a:r>
              <a:rPr lang="en-US" sz="1700" dirty="0">
                <a:solidFill>
                  <a:srgbClr val="0B0F21"/>
                </a:solidFill>
              </a:rPr>
              <a:t>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B0F21"/>
                </a:solidFill>
              </a:rPr>
              <a:t>The cost is the lowest when traffic is added to the cost compared to other providers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AU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D2849B-2DDA-414B-AC91-AA2CEF8D7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58" y="693490"/>
            <a:ext cx="1024508" cy="10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7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Other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players</a:t>
            </a:r>
            <a:endParaRPr lang="en-AU" sz="4800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9DA0C-AE99-4AF3-90FB-D77336014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8" y="2709714"/>
            <a:ext cx="792088" cy="396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C46B2-25CF-41A7-8930-0A9A217456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63" y="3309492"/>
            <a:ext cx="506397" cy="498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B07FF1-02F6-4EA7-96F9-EBC0D8775B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917626"/>
            <a:ext cx="648072" cy="648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4E2215-6A44-4DBA-A1E3-C0ECBB5AD4E3}"/>
              </a:ext>
            </a:extLst>
          </p:cNvPr>
          <p:cNvSpPr txBox="1"/>
          <p:nvPr/>
        </p:nvSpPr>
        <p:spPr>
          <a:xfrm>
            <a:off x="1702718" y="2061642"/>
            <a:ext cx="41044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Cloud Functions</a:t>
            </a:r>
          </a:p>
          <a:p>
            <a:endParaRPr lang="en-US" dirty="0"/>
          </a:p>
          <a:p>
            <a:r>
              <a:rPr lang="en-US" dirty="0"/>
              <a:t>IBM OpenWhisk</a:t>
            </a:r>
          </a:p>
          <a:p>
            <a:endParaRPr lang="en-US" dirty="0"/>
          </a:p>
          <a:p>
            <a:r>
              <a:rPr lang="en-US" dirty="0"/>
              <a:t>Fission.io</a:t>
            </a:r>
          </a:p>
        </p:txBody>
      </p:sp>
    </p:spTree>
    <p:extLst>
      <p:ext uri="{BB962C8B-B14F-4D97-AF65-F5344CB8AC3E}">
        <p14:creationId xmlns:p14="http://schemas.microsoft.com/office/powerpoint/2010/main" val="115821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0846" y="117426"/>
            <a:ext cx="10048720" cy="1143265"/>
          </a:xfrm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Azure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Serverless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 offerings</a:t>
            </a:r>
            <a:endParaRPr lang="en-AU" sz="4000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0C6E4AC-5913-4B3F-B848-509058527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532654"/>
              </p:ext>
            </p:extLst>
          </p:nvPr>
        </p:nvGraphicFramePr>
        <p:xfrm>
          <a:off x="694606" y="2205658"/>
          <a:ext cx="10048720" cy="2743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690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622" y="333451"/>
            <a:ext cx="10048720" cy="720080"/>
          </a:xfrm>
        </p:spPr>
        <p:txBody>
          <a:bodyPr/>
          <a:lstStyle/>
          <a:p>
            <a:r>
              <a:rPr lang="en-AU" sz="40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Azure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01D0423-BA1D-4ED0-85E8-2DDC3EBF0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943218"/>
              </p:ext>
            </p:extLst>
          </p:nvPr>
        </p:nvGraphicFramePr>
        <p:xfrm>
          <a:off x="2854846" y="1269554"/>
          <a:ext cx="74888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E8D91C8-AABD-4EC0-9122-7F230CA831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" y="1849623"/>
            <a:ext cx="1508163" cy="1508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6BD3BF-9BAB-4703-8AEC-916EF2CAE7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43" y="4619789"/>
            <a:ext cx="1505622" cy="1505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23BF6D-BC44-4466-B0EB-7A59381A4B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46" y="4365898"/>
            <a:ext cx="2077096" cy="20770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85C67D-A302-474F-B8DF-926EA0E394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92" y="4725938"/>
            <a:ext cx="1344901" cy="13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41F2D95-CF00-4D7C-A32F-13ECF574D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graphicEl>
                                              <a:dgm id="{741F2D95-CF00-4D7C-A32F-13ECF574D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graphicEl>
                                              <a:dgm id="{741F2D95-CF00-4D7C-A32F-13ECF574D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graphicEl>
                                              <a:dgm id="{741F2D95-CF00-4D7C-A32F-13ECF574D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3E1DBA3-A381-4E4D-B8F5-06CD2AD9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graphicEl>
                                              <a:dgm id="{03E1DBA3-A381-4E4D-B8F5-06CD2AD9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graphicEl>
                                              <a:dgm id="{03E1DBA3-A381-4E4D-B8F5-06CD2AD9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graphicEl>
                                              <a:dgm id="{03E1DBA3-A381-4E4D-B8F5-06CD2AD9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3FAABF2-CFDA-42B7-9EB4-B83053CA8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graphicEl>
                                              <a:dgm id="{73FAABF2-CFDA-42B7-9EB4-B83053CA8E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graphicEl>
                                              <a:dgm id="{73FAABF2-CFDA-42B7-9EB4-B83053CA8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graphicEl>
                                              <a:dgm id="{73FAABF2-CFDA-42B7-9EB4-B83053CA8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98C453A-307E-48DE-88BB-5210EE459F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graphicEl>
                                              <a:dgm id="{A98C453A-307E-48DE-88BB-5210EE459F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graphicEl>
                                              <a:dgm id="{A98C453A-307E-48DE-88BB-5210EE459F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graphicEl>
                                              <a:dgm id="{A98C453A-307E-48DE-88BB-5210EE459F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622" y="333451"/>
            <a:ext cx="10048720" cy="720080"/>
          </a:xfrm>
        </p:spPr>
        <p:txBody>
          <a:bodyPr/>
          <a:lstStyle/>
          <a:p>
            <a:r>
              <a:rPr lang="en-AU" sz="40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Azure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01D0423-BA1D-4ED0-85E8-2DDC3EBF0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231197"/>
              </p:ext>
            </p:extLst>
          </p:nvPr>
        </p:nvGraphicFramePr>
        <p:xfrm>
          <a:off x="2854846" y="1269554"/>
          <a:ext cx="74888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E8D91C8-AABD-4EC0-9122-7F230CA831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" y="1849623"/>
            <a:ext cx="1508163" cy="15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graphicEl>
                                              <a:dgm id="{AED48551-514A-482B-854B-0A8A603A5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graphicEl>
                                              <a:dgm id="{F2F0FED6-D686-4CCF-9D16-3A86654B0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graphicEl>
                                              <a:dgm id="{84F2E250-497C-468D-9372-9460A2E93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graphicEl>
                                              <a:dgm id="{E789B53C-9233-489D-9B66-943600357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9DABB85-C589-4CA1-887A-D52AEC9337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graphicEl>
                                              <a:dgm id="{F9DABB85-C589-4CA1-887A-D52AEC9337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graphicEl>
                                              <a:dgm id="{F9DABB85-C589-4CA1-887A-D52AEC9337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graphicEl>
                                              <a:dgm id="{F9DABB85-C589-4CA1-887A-D52AEC9337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3FB95EF-DE79-4D10-9640-C29216E7C1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graphicEl>
                                              <a:dgm id="{E3FB95EF-DE79-4D10-9640-C29216E7C1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graphicEl>
                                              <a:dgm id="{E3FB95EF-DE79-4D10-9640-C29216E7C1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graphicEl>
                                              <a:dgm id="{E3FB95EF-DE79-4D10-9640-C29216E7C1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15755CA-31E1-4C6F-867F-A74644D6D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graphicEl>
                                              <a:dgm id="{F15755CA-31E1-4C6F-867F-A74644D6D0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graphicEl>
                                              <a:dgm id="{F15755CA-31E1-4C6F-867F-A74644D6D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graphicEl>
                                              <a:dgm id="{F15755CA-31E1-4C6F-867F-A74644D6D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F7B979-711B-49C5-84C9-C7B74FAB9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graphicEl>
                                              <a:dgm id="{C0F7B979-711B-49C5-84C9-C7B74FAB9B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graphicEl>
                                              <a:dgm id="{C0F7B979-711B-49C5-84C9-C7B74FAB9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graphicEl>
                                              <a:dgm id="{C0F7B979-711B-49C5-84C9-C7B74FAB9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83" y="329655"/>
            <a:ext cx="10048720" cy="680227"/>
          </a:xfrm>
        </p:spPr>
        <p:txBody>
          <a:bodyPr/>
          <a:lstStyle/>
          <a:p>
            <a:r>
              <a:rPr lang="en-AU" sz="4000" dirty="0">
                <a:solidFill>
                  <a:schemeClr val="accent1"/>
                </a:solidFill>
                <a:latin typeface="Georgia" panose="02040502050405020303" pitchFamily="18" charset="0"/>
              </a:rPr>
              <a:t>Hosting Plans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17</a:t>
            </a:fld>
            <a:endParaRPr lang="en-AU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150EA864-C1D6-40F1-AE90-7435A8511C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442561"/>
              </p:ext>
            </p:extLst>
          </p:nvPr>
        </p:nvGraphicFramePr>
        <p:xfrm>
          <a:off x="766614" y="1197546"/>
          <a:ext cx="972108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D90578E4-8F9B-4776-B211-65DF7B89D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009313"/>
              </p:ext>
            </p:extLst>
          </p:nvPr>
        </p:nvGraphicFramePr>
        <p:xfrm>
          <a:off x="7895406" y="4581922"/>
          <a:ext cx="2160240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B4FCB38B-73CA-48CF-89B4-FF2F33903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44577"/>
              </p:ext>
            </p:extLst>
          </p:nvPr>
        </p:nvGraphicFramePr>
        <p:xfrm>
          <a:off x="7895406" y="3789834"/>
          <a:ext cx="2160240" cy="51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6197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455B61A-48B6-4A2C-B70B-043F0963D5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7EB356DF-1AD8-4CD8-B943-B3F9DD740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5997FB51-2C1C-4215-A36A-9E3B00404A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B0EE6DF-C657-489C-BB3D-C8350BD5E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0A6F8DDA-B4C6-4126-969C-CF0EB4724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09166B8-3A8F-48CA-8FB4-E195D1D8C4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1F9E427-0C0F-42F6-BB05-F7CE95BA5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1031562-F614-47D3-A60F-BEBA0EDB03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3B69BA76-D6F5-43AF-9C32-80B6FC68B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1046D7E-38D8-4B1A-907C-85DA508AB5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5E4ED26B-1280-4412-9DE9-B65AD9F924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08D47810-E862-492E-8B26-AE90C065B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843327B-DDA4-47DF-8E5C-D3AB4BBEC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F9CBF8D2-0B65-49DF-9899-79A806E54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73B2448D-2D13-4E72-8F89-AB98D4B1A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A3B2482-09C4-450F-BD1E-53403DAD7B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CDE18F3-380B-4121-AB5E-F7D25F8EC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369F0E05-0E8B-4363-A7F2-29CF6B90B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60641DDD-05C6-422C-A365-188F1F5CFE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83DEDFE-404C-4CE8-B04F-53A197869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2EED1D5-1327-40BD-B351-A7CA823E8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316AEE6F-4374-4839-9629-915C675909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 uiExpand="1">
        <p:bldSub>
          <a:bldDgm bld="lvlOne"/>
        </p:bldSub>
      </p:bldGraphic>
      <p:bldGraphic spid="31" grpId="0">
        <p:bldAsOne/>
      </p:bldGraphic>
      <p:bldGraphic spid="3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989841" y="206063"/>
            <a:ext cx="2149376" cy="7502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1088502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5800" kern="1200" spc="-200" baseline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18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3748D-9D5A-4D2A-A12D-672F75BEC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56" y="1382893"/>
            <a:ext cx="792088" cy="792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72AA55-D0DD-4690-B163-E9674736D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98" y="1297360"/>
            <a:ext cx="1024508" cy="1024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FC513-4618-4786-A320-4C5188627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664" y="2421682"/>
            <a:ext cx="574281" cy="5742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5748F6-BFBD-4153-BA17-F69166000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88" y="1208201"/>
            <a:ext cx="1141473" cy="114147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B8D539-FB66-466C-A626-C5EA7B859574}"/>
              </a:ext>
            </a:extLst>
          </p:cNvPr>
          <p:cNvCxnSpPr>
            <a:cxnSpLocks/>
          </p:cNvCxnSpPr>
          <p:nvPr/>
        </p:nvCxnSpPr>
        <p:spPr>
          <a:xfrm flipV="1">
            <a:off x="6156560" y="1778938"/>
            <a:ext cx="1162782" cy="30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489B15-37CE-4094-B594-D39A979E5D65}"/>
              </a:ext>
            </a:extLst>
          </p:cNvPr>
          <p:cNvCxnSpPr>
            <a:cxnSpLocks/>
          </p:cNvCxnSpPr>
          <p:nvPr/>
        </p:nvCxnSpPr>
        <p:spPr>
          <a:xfrm>
            <a:off x="3888604" y="1809614"/>
            <a:ext cx="11264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399281-735F-48B6-ACB1-477BF2261390}"/>
              </a:ext>
            </a:extLst>
          </p:cNvPr>
          <p:cNvCxnSpPr>
            <a:cxnSpLocks/>
          </p:cNvCxnSpPr>
          <p:nvPr/>
        </p:nvCxnSpPr>
        <p:spPr>
          <a:xfrm>
            <a:off x="6064529" y="2061642"/>
            <a:ext cx="1110797" cy="647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C61C9B8-1F46-4F53-ABA7-1624CC068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63" y="3226491"/>
            <a:ext cx="1141473" cy="11414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CEE5B0-8E77-4870-9A6E-0E76C0643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21" y="3243958"/>
            <a:ext cx="1024508" cy="10245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149402E-656D-447F-AFA1-C837FF37F8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18" y="3383430"/>
            <a:ext cx="812807" cy="81280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E90CBB-4446-4179-8D66-C6CF432B40DF}"/>
              </a:ext>
            </a:extLst>
          </p:cNvPr>
          <p:cNvCxnSpPr>
            <a:cxnSpLocks/>
          </p:cNvCxnSpPr>
          <p:nvPr/>
        </p:nvCxnSpPr>
        <p:spPr>
          <a:xfrm>
            <a:off x="3914685" y="3789834"/>
            <a:ext cx="11042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03AF3E-1C5F-4DEC-B072-23DEAC8D64CC}"/>
              </a:ext>
            </a:extLst>
          </p:cNvPr>
          <p:cNvCxnSpPr>
            <a:cxnSpLocks/>
          </p:cNvCxnSpPr>
          <p:nvPr/>
        </p:nvCxnSpPr>
        <p:spPr>
          <a:xfrm>
            <a:off x="6111602" y="3772917"/>
            <a:ext cx="1207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6F0CE98-BD09-427A-97DF-5115EDF9C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21" y="4859409"/>
            <a:ext cx="1024508" cy="10245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CA7308C-2BFE-49B7-8EAA-7D1ADE3F3F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47" y="5038305"/>
            <a:ext cx="814116" cy="81411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1E8A8F6-2FB1-45D0-A98A-3F4F6D9CD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58" y="6094090"/>
            <a:ext cx="574281" cy="5742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7DFFA1C-E23F-43DB-BBFA-B918FDD42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77" y="5039614"/>
            <a:ext cx="812807" cy="81280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17DD16-5CF5-44B8-92D8-356B7CFC86CB}"/>
              </a:ext>
            </a:extLst>
          </p:cNvPr>
          <p:cNvCxnSpPr>
            <a:cxnSpLocks/>
          </p:cNvCxnSpPr>
          <p:nvPr/>
        </p:nvCxnSpPr>
        <p:spPr>
          <a:xfrm>
            <a:off x="3832281" y="5446018"/>
            <a:ext cx="1207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3890B0-0060-42CF-9BF1-72A0BE0781D1}"/>
              </a:ext>
            </a:extLst>
          </p:cNvPr>
          <p:cNvCxnSpPr>
            <a:cxnSpLocks/>
          </p:cNvCxnSpPr>
          <p:nvPr/>
        </p:nvCxnSpPr>
        <p:spPr>
          <a:xfrm flipV="1">
            <a:off x="3862958" y="5662042"/>
            <a:ext cx="1135732" cy="63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CDAFF6-0391-48B9-A4F7-8438BF975923}"/>
              </a:ext>
            </a:extLst>
          </p:cNvPr>
          <p:cNvCxnSpPr>
            <a:cxnSpLocks/>
          </p:cNvCxnSpPr>
          <p:nvPr/>
        </p:nvCxnSpPr>
        <p:spPr>
          <a:xfrm>
            <a:off x="6183610" y="5384403"/>
            <a:ext cx="1207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8FF9C72-FA6B-4D1A-8325-DC642B719501}"/>
              </a:ext>
            </a:extLst>
          </p:cNvPr>
          <p:cNvSpPr txBox="1"/>
          <p:nvPr/>
        </p:nvSpPr>
        <p:spPr>
          <a:xfrm>
            <a:off x="1666528" y="1646144"/>
            <a:ext cx="1476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Web hook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58768D-02C8-40C0-8B9A-2B3739F2CEEB}"/>
              </a:ext>
            </a:extLst>
          </p:cNvPr>
          <p:cNvSpPr txBox="1"/>
          <p:nvPr/>
        </p:nvSpPr>
        <p:spPr>
          <a:xfrm>
            <a:off x="8420770" y="1601865"/>
            <a:ext cx="17788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Azure Queue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D8BB60-70E1-4CB8-886F-F561D519955C}"/>
              </a:ext>
            </a:extLst>
          </p:cNvPr>
          <p:cNvSpPr txBox="1"/>
          <p:nvPr/>
        </p:nvSpPr>
        <p:spPr>
          <a:xfrm>
            <a:off x="8169157" y="2441431"/>
            <a:ext cx="16278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Azure Table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10DE9C-A16F-422C-9187-F2351ED122B5}"/>
              </a:ext>
            </a:extLst>
          </p:cNvPr>
          <p:cNvSpPr txBox="1"/>
          <p:nvPr/>
        </p:nvSpPr>
        <p:spPr>
          <a:xfrm>
            <a:off x="1181248" y="3649992"/>
            <a:ext cx="17788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Azure Queue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EC99E5-BC1F-4EC3-9B4D-5668168CE8FB}"/>
              </a:ext>
            </a:extLst>
          </p:cNvPr>
          <p:cNvSpPr txBox="1"/>
          <p:nvPr/>
        </p:nvSpPr>
        <p:spPr>
          <a:xfrm>
            <a:off x="1515024" y="6186621"/>
            <a:ext cx="16278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Azure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16DD7-3639-4B37-9191-D33E39136D29}"/>
              </a:ext>
            </a:extLst>
          </p:cNvPr>
          <p:cNvSpPr txBox="1"/>
          <p:nvPr/>
        </p:nvSpPr>
        <p:spPr>
          <a:xfrm>
            <a:off x="8344184" y="3649992"/>
            <a:ext cx="17788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Azure Blob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C0D4B6-8D2C-4A33-817F-D4BAECB9B0F4}"/>
              </a:ext>
            </a:extLst>
          </p:cNvPr>
          <p:cNvSpPr txBox="1"/>
          <p:nvPr/>
        </p:nvSpPr>
        <p:spPr>
          <a:xfrm>
            <a:off x="8615486" y="5163914"/>
            <a:ext cx="17788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ndalus" panose="02020603050405020304" pitchFamily="18" charset="-78"/>
                <a:cs typeface="Andalus" panose="02020603050405020304" pitchFamily="18" charset="-78"/>
              </a:rPr>
              <a:t>SendGrid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460CA8-586B-4ED2-910D-1BE5D0254664}"/>
              </a:ext>
            </a:extLst>
          </p:cNvPr>
          <p:cNvSpPr txBox="1"/>
          <p:nvPr/>
        </p:nvSpPr>
        <p:spPr>
          <a:xfrm>
            <a:off x="1537690" y="5350009"/>
            <a:ext cx="17788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Azure Blob</a:t>
            </a:r>
          </a:p>
        </p:txBody>
      </p:sp>
    </p:spTree>
    <p:extLst>
      <p:ext uri="{BB962C8B-B14F-4D97-AF65-F5344CB8AC3E}">
        <p14:creationId xmlns:p14="http://schemas.microsoft.com/office/powerpoint/2010/main" val="275908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>
                <a:latin typeface="Georgia" panose="02040502050405020303" pitchFamily="18" charset="0"/>
              </a:rPr>
              <a:t>2</a:t>
            </a:fld>
            <a:endParaRPr lang="en-AU">
              <a:latin typeface="Georgia" panose="02040502050405020303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C3D1DD6-5C45-4CF0-BA89-1286851F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924768"/>
              </p:ext>
            </p:extLst>
          </p:nvPr>
        </p:nvGraphicFramePr>
        <p:xfrm>
          <a:off x="787374" y="1773610"/>
          <a:ext cx="9937104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25C501C-821D-4711-8ECB-AB1CC3DC094B}"/>
              </a:ext>
            </a:extLst>
          </p:cNvPr>
          <p:cNvSpPr/>
          <p:nvPr/>
        </p:nvSpPr>
        <p:spPr>
          <a:xfrm>
            <a:off x="795289" y="765498"/>
            <a:ext cx="10048720" cy="6406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sz="3000" baseline="0" dirty="0">
                <a:latin typeface="Georgia" panose="02040502050405020303" pitchFamily="18" charset="0"/>
              </a:rPr>
              <a:t>What we are going to cover</a:t>
            </a:r>
            <a:endParaRPr lang="en-US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19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905474-C32F-439A-BEEE-13466CB3A8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10000C-1066-4651-BAC4-D392C9219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FB83455-4B09-456D-9CAC-C8F4E32BF4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43A6C0-B79A-49ED-A1A8-2F73AF4BD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07E6C9-8D3B-4DBC-80E3-E36D8E8F1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8D4078-90A8-4487-BFF9-B2C8C66B8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2BBE47-A124-4778-A7B8-BF54EC332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7FBAE52-50E6-4B9B-BF33-BF5CEBF9F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293" y="198297"/>
            <a:ext cx="10048720" cy="927241"/>
          </a:xfrm>
        </p:spPr>
        <p:txBody>
          <a:bodyPr/>
          <a:lstStyle/>
          <a:p>
            <a:r>
              <a:rPr lang="en-AU" sz="5400" dirty="0">
                <a:solidFill>
                  <a:srgbClr val="00B0F0"/>
                </a:solidFill>
                <a:latin typeface="Georgia" panose="02040502050405020303" pitchFamily="18" charset="0"/>
              </a:rPr>
              <a:t>What is serverless?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3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1228B-E980-4B5D-8BE2-C3303BD01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41562"/>
            <a:ext cx="10703718" cy="48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8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293" y="198297"/>
            <a:ext cx="10048720" cy="927241"/>
          </a:xfrm>
        </p:spPr>
        <p:txBody>
          <a:bodyPr/>
          <a:lstStyle/>
          <a:p>
            <a:r>
              <a:rPr lang="en-AU" sz="4800" dirty="0">
                <a:solidFill>
                  <a:srgbClr val="00B0F0"/>
                </a:solidFill>
                <a:latin typeface="Georgia" panose="02040502050405020303" pitchFamily="18" charset="0"/>
              </a:rPr>
              <a:t>Serverless is an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246BA-1DB4-42A3-A8A4-29226AA07784}"/>
              </a:ext>
            </a:extLst>
          </p:cNvPr>
          <p:cNvSpPr txBox="1"/>
          <p:nvPr/>
        </p:nvSpPr>
        <p:spPr>
          <a:xfrm>
            <a:off x="694606" y="1269554"/>
            <a:ext cx="9577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For as long as I can remember there’s been a general understanding in the tech community — that the future of computing lies in an </a:t>
            </a:r>
            <a:r>
              <a:rPr lang="en-US" sz="1800" strike="sngStrike" dirty="0">
                <a:solidFill>
                  <a:schemeClr val="accent4"/>
                </a:solidFill>
                <a:latin typeface="Georgia" panose="02040502050405020303" pitchFamily="18" charset="0"/>
              </a:rPr>
              <a:t>internet connected thin-client </a:t>
            </a:r>
            <a:r>
              <a:rPr lang="en-US" sz="1800" dirty="0">
                <a:latin typeface="Georgia" panose="02040502050405020303" pitchFamily="18" charset="0"/>
              </a:rPr>
              <a:t>architecture.</a:t>
            </a:r>
          </a:p>
          <a:p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But I think that something else is sneaking up on us, and an alternate future of software architectures is materialising — based on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serverless architectures</a:t>
            </a:r>
            <a:r>
              <a:rPr lang="en-US" sz="1800" dirty="0">
                <a:latin typeface="Georgia" panose="02040502050405020303" pitchFamily="18" charset="0"/>
              </a:rPr>
              <a:t>. This future is characterized by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rich thick-client applications </a:t>
            </a:r>
            <a:r>
              <a:rPr lang="en-US" sz="1800" dirty="0">
                <a:latin typeface="Georgia" panose="02040502050405020303" pitchFamily="18" charset="0"/>
              </a:rPr>
              <a:t>talking directly to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cloud datastores </a:t>
            </a:r>
            <a:r>
              <a:rPr lang="en-US" sz="1800" dirty="0">
                <a:latin typeface="Georgia" panose="02040502050405020303" pitchFamily="18" charset="0"/>
              </a:rPr>
              <a:t>and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small cloud-based micro-services</a:t>
            </a:r>
            <a:r>
              <a:rPr lang="en-US" sz="1800" dirty="0">
                <a:latin typeface="Georgia" panose="02040502050405020303" pitchFamily="18" charset="0"/>
              </a:rPr>
              <a:t> for protected workloads &amp; service orchestration.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1BC12-296D-4CF4-8797-B1295DBC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90" y="3415239"/>
            <a:ext cx="1068710" cy="1022667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DEA74C-486C-48E2-B59A-F1BA6F5F0F62}"/>
              </a:ext>
            </a:extLst>
          </p:cNvPr>
          <p:cNvSpPr txBox="1"/>
          <p:nvPr/>
        </p:nvSpPr>
        <p:spPr>
          <a:xfrm>
            <a:off x="8903518" y="3631263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  <a:cs typeface="Angsana New" panose="020B0502040204020203" pitchFamily="18" charset="-34"/>
              </a:rPr>
              <a:t>Sam Kroonenburg</a:t>
            </a:r>
          </a:p>
          <a:p>
            <a:r>
              <a:rPr lang="en-US" sz="1200" dirty="0">
                <a:latin typeface="Arial Narrow" panose="020B0606020202030204" pitchFamily="34" charset="0"/>
                <a:cs typeface="Angsana New" panose="020B0502040204020203" pitchFamily="18" charset="-34"/>
              </a:rPr>
              <a:t>Co-Founder of A Cloud Guru</a:t>
            </a:r>
          </a:p>
        </p:txBody>
      </p:sp>
    </p:spTree>
    <p:extLst>
      <p:ext uri="{BB962C8B-B14F-4D97-AF65-F5344CB8AC3E}">
        <p14:creationId xmlns:p14="http://schemas.microsoft.com/office/powerpoint/2010/main" val="39931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293" y="198297"/>
            <a:ext cx="10048720" cy="927241"/>
          </a:xfrm>
        </p:spPr>
        <p:txBody>
          <a:bodyPr/>
          <a:lstStyle/>
          <a:p>
            <a:r>
              <a:rPr lang="en-AU" sz="4800" dirty="0">
                <a:solidFill>
                  <a:srgbClr val="00B0F0"/>
                </a:solidFill>
                <a:latin typeface="Georgia" panose="02040502050405020303" pitchFamily="18" charset="0"/>
              </a:rPr>
              <a:t>Typical 3-tier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5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E72DE-B5A1-41DB-A4A9-FA563451F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2" y="1557587"/>
            <a:ext cx="6095206" cy="4536504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8F4FA61-99C1-4364-A787-1F09AEECE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754925"/>
              </p:ext>
            </p:extLst>
          </p:nvPr>
        </p:nvGraphicFramePr>
        <p:xfrm>
          <a:off x="6167214" y="1917626"/>
          <a:ext cx="4896544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277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293" y="198297"/>
            <a:ext cx="10048720" cy="927241"/>
          </a:xfrm>
        </p:spPr>
        <p:txBody>
          <a:bodyPr/>
          <a:lstStyle/>
          <a:p>
            <a:r>
              <a:rPr lang="en-AU" sz="4800" dirty="0">
                <a:solidFill>
                  <a:srgbClr val="00B0F0"/>
                </a:solidFill>
                <a:latin typeface="Georgia" panose="02040502050405020303" pitchFamily="18" charset="0"/>
              </a:rPr>
              <a:t>Serverless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9EF2A-6C36-4539-BC08-E04377283E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463489"/>
            <a:ext cx="6720846" cy="4414578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BF86B1B-9F4D-42D1-9D59-137563C55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899274"/>
              </p:ext>
            </p:extLst>
          </p:nvPr>
        </p:nvGraphicFramePr>
        <p:xfrm>
          <a:off x="5879182" y="1629594"/>
          <a:ext cx="5256584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914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293" y="198297"/>
            <a:ext cx="10048720" cy="927241"/>
          </a:xfrm>
        </p:spPr>
        <p:txBody>
          <a:bodyPr/>
          <a:lstStyle/>
          <a:p>
            <a:r>
              <a:rPr lang="en-AU" sz="4800" dirty="0">
                <a:solidFill>
                  <a:srgbClr val="00B0F0"/>
                </a:solidFill>
                <a:latin typeface="Georgia" panose="02040502050405020303" pitchFamily="18" charset="0"/>
              </a:rPr>
              <a:t>Serverless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6ACC9-ECD1-407D-8EF6-35368A2EDD21}"/>
              </a:ext>
            </a:extLst>
          </p:cNvPr>
          <p:cNvSpPr txBox="1"/>
          <p:nvPr/>
        </p:nvSpPr>
        <p:spPr>
          <a:xfrm>
            <a:off x="262558" y="1413570"/>
            <a:ext cx="108732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Serverless Architecture Depends as much as possible 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third party applications </a:t>
            </a:r>
            <a:r>
              <a:rPr lang="en-US" dirty="0">
                <a:latin typeface="Century Gothic" panose="020B0502020202020204" pitchFamily="34" charset="0"/>
              </a:rPr>
              <a:t>or services running in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Often client side is implemented as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single-page web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CB8EC-D7EB-48B9-93B7-08CD2210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07" y="3611471"/>
            <a:ext cx="1618524" cy="1618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467C64-6376-4F83-8385-8E2DCF9E3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29" y="3034117"/>
            <a:ext cx="1783963" cy="832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17538-93EA-46D0-B3AC-207915315A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02" y="5056887"/>
            <a:ext cx="1623084" cy="8521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8F1E9A-D775-47D6-AAE8-E7CCE9326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3798154"/>
            <a:ext cx="1244578" cy="124457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D72987-D280-44F9-9421-73CD119471D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913531" y="3501803"/>
            <a:ext cx="1477819" cy="918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AAE4A2-6186-4DAF-94B4-B26A4A4FA98E}"/>
              </a:ext>
            </a:extLst>
          </p:cNvPr>
          <p:cNvCxnSpPr>
            <a:cxnSpLocks/>
          </p:cNvCxnSpPr>
          <p:nvPr/>
        </p:nvCxnSpPr>
        <p:spPr>
          <a:xfrm>
            <a:off x="5922598" y="4505544"/>
            <a:ext cx="1368152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0DF3BA-8B56-4283-B98E-13DC3CF03C65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 flipV="1">
            <a:off x="2731272" y="4420443"/>
            <a:ext cx="1563735" cy="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A2462C-83DA-4ECE-ADF2-6AB508ED67D1}"/>
              </a:ext>
            </a:extLst>
          </p:cNvPr>
          <p:cNvSpPr txBox="1"/>
          <p:nvPr/>
        </p:nvSpPr>
        <p:spPr>
          <a:xfrm>
            <a:off x="4205638" y="3137406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Web App (SPA)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 Mobile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9296E-D7A8-4CCC-928A-3A36381B834B}"/>
              </a:ext>
            </a:extLst>
          </p:cNvPr>
          <p:cNvSpPr txBox="1"/>
          <p:nvPr/>
        </p:nvSpPr>
        <p:spPr>
          <a:xfrm>
            <a:off x="6599262" y="6020451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Third Party Authentication Service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200702-D4F5-49D6-8AC5-5BE28491874D}"/>
              </a:ext>
            </a:extLst>
          </p:cNvPr>
          <p:cNvSpPr txBox="1"/>
          <p:nvPr/>
        </p:nvSpPr>
        <p:spPr>
          <a:xfrm>
            <a:off x="8255446" y="2824439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Third-party database service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008FA5-9CF9-4352-A3B6-25E9AC5CF09D}"/>
              </a:ext>
            </a:extLst>
          </p:cNvPr>
          <p:cNvSpPr txBox="1"/>
          <p:nvPr/>
        </p:nvSpPr>
        <p:spPr>
          <a:xfrm>
            <a:off x="1702718" y="321377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FaaS</a:t>
            </a:r>
          </a:p>
        </p:txBody>
      </p:sp>
    </p:spTree>
    <p:extLst>
      <p:ext uri="{BB962C8B-B14F-4D97-AF65-F5344CB8AC3E}">
        <p14:creationId xmlns:p14="http://schemas.microsoft.com/office/powerpoint/2010/main" val="234055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C2AC-09D9-4DD3-859B-8C316745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B0F0"/>
                </a:solidFill>
                <a:latin typeface="Georgia" panose="02040502050405020303" pitchFamily="18" charset="0"/>
              </a:rPr>
              <a:t>You can even go fully Serverless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D859D-0636-4940-9E2F-50CFB75E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8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D0D74-4375-4463-A5F8-7C609025D00F}"/>
              </a:ext>
            </a:extLst>
          </p:cNvPr>
          <p:cNvSpPr txBox="1"/>
          <p:nvPr/>
        </p:nvSpPr>
        <p:spPr>
          <a:xfrm>
            <a:off x="838622" y="1773610"/>
            <a:ext cx="87849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Use Azure Blob Storage or CDN for hosting SPA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Use Azure Table instead of Azure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Use Azure Storage Queue or Service Bus Queues</a:t>
            </a:r>
          </a:p>
        </p:txBody>
      </p:sp>
    </p:spTree>
    <p:extLst>
      <p:ext uri="{BB962C8B-B14F-4D97-AF65-F5344CB8AC3E}">
        <p14:creationId xmlns:p14="http://schemas.microsoft.com/office/powerpoint/2010/main" val="185678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9C0D-7FC0-474F-BB91-FD5879F1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22" y="333450"/>
            <a:ext cx="10048720" cy="85523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758CE-6B16-402C-96DB-1EF1E6CA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>
                <a:latin typeface="Century Gothic" panose="020B0502020202020204" pitchFamily="34" charset="0"/>
              </a:rPr>
              <a:t>9</a:t>
            </a:fld>
            <a:endParaRPr lang="en-AU">
              <a:latin typeface="Century Gothic" panose="020B0502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7E8430A-3AC7-4976-979A-83E7882A3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111093"/>
              </p:ext>
            </p:extLst>
          </p:nvPr>
        </p:nvGraphicFramePr>
        <p:xfrm>
          <a:off x="406574" y="1629594"/>
          <a:ext cx="1032402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6979E32-9F68-4B79-ACA0-E30999C8F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graphicEl>
                                              <a:dgm id="{B6979E32-9F68-4B79-ACA0-E30999C8F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B6979E32-9F68-4B79-ACA0-E30999C8F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C5E4AC-FBBC-4541-9C08-1830086AE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graphicEl>
                                              <a:dgm id="{4DC5E4AC-FBBC-4541-9C08-1830086AE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>
                                            <p:graphicEl>
                                              <a:dgm id="{4DC5E4AC-FBBC-4541-9C08-1830086AE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E8E61DA-BF73-4F26-A364-D2BCBD69E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>
                                            <p:graphicEl>
                                              <a:dgm id="{4E8E61DA-BF73-4F26-A364-D2BCBD69E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>
                                            <p:graphicEl>
                                              <a:dgm id="{4E8E61DA-BF73-4F26-A364-D2BCBD69E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059854-2679-489C-9203-93B096DE5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B1059854-2679-489C-9203-93B096DE5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B1059854-2679-489C-9203-93B096DE5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4C23448-54FB-453D-9E72-1F4AC2A8E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>
                                            <p:graphicEl>
                                              <a:dgm id="{D4C23448-54FB-453D-9E72-1F4AC2A8E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D4C23448-54FB-453D-9E72-1F4AC2A8E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6FB16A-5344-41C0-9F7F-F4AA04D25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graphicEl>
                                              <a:dgm id="{986FB16A-5344-41C0-9F7F-F4AA04D25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graphicEl>
                                              <a:dgm id="{986FB16A-5344-41C0-9F7F-F4AA04D25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9E07B2-A0FC-45F9-B310-66E830AC4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E39E07B2-A0FC-45F9-B310-66E830AC4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>
                                            <p:graphicEl>
                                              <a:dgm id="{E39E07B2-A0FC-45F9-B310-66E830AC4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21CD84-51A4-473B-B416-A0E7457C1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">
                                            <p:graphicEl>
                                              <a:dgm id="{3E21CD84-51A4-473B-B416-A0E7457C1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">
                                            <p:graphicEl>
                                              <a:dgm id="{3E21CD84-51A4-473B-B416-A0E7457C1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905340-6D45-4642-9262-2424B19BA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">
                                            <p:graphicEl>
                                              <a:dgm id="{7B905340-6D45-4642-9262-2424B19BA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">
                                            <p:graphicEl>
                                              <a:dgm id="{7B905340-6D45-4642-9262-2424B19BA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AD27FA-53A6-4536-80EB-6699D5502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">
                                            <p:graphicEl>
                                              <a:dgm id="{6BAD27FA-53A6-4536-80EB-6699D5502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">
                                            <p:graphicEl>
                                              <a:dgm id="{6BAD27FA-53A6-4536-80EB-6699D5502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A3A293-7F7E-4015-AF2E-EAB3F44E13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7">
                                            <p:graphicEl>
                                              <a:dgm id="{D2A3A293-7F7E-4015-AF2E-EAB3F44E13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7">
                                            <p:graphicEl>
                                              <a:dgm id="{D2A3A293-7F7E-4015-AF2E-EAB3F44E13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E91D64-6AE4-418C-8C3F-0C94D45A66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7">
                                            <p:graphicEl>
                                              <a:dgm id="{13E91D64-6AE4-418C-8C3F-0C94D45A66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7">
                                            <p:graphicEl>
                                              <a:dgm id="{13E91D64-6AE4-418C-8C3F-0C94D45A66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0EB28E-CAFC-40F7-AF6E-199EB6D717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">
                                            <p:graphicEl>
                                              <a:dgm id="{E30EB28E-CAFC-40F7-AF6E-199EB6D717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">
                                            <p:graphicEl>
                                              <a:dgm id="{E30EB28E-CAFC-40F7-AF6E-199EB6D717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A4A748-BC01-4CFD-995F-536BD0831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7">
                                            <p:graphicEl>
                                              <a:dgm id="{83A4A748-BC01-4CFD-995F-536BD0831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7">
                                            <p:graphicEl>
                                              <a:dgm id="{83A4A748-BC01-4CFD-995F-536BD0831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F2517E2-2F75-4E1C-95C3-ECF5FA67B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7">
                                            <p:graphicEl>
                                              <a:dgm id="{BF2517E2-2F75-4E1C-95C3-ECF5FA67B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7">
                                            <p:graphicEl>
                                              <a:dgm id="{BF2517E2-2F75-4E1C-95C3-ECF5FA67B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4A37F6-60B1-42BD-A79F-8FED76871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7">
                                            <p:graphicEl>
                                              <a:dgm id="{284A37F6-60B1-42BD-A79F-8FED76871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7">
                                            <p:graphicEl>
                                              <a:dgm id="{284A37F6-60B1-42BD-A79F-8FED76871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E4D2C6-33E5-4BF9-AFB2-2E312F770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7">
                                            <p:graphicEl>
                                              <a:dgm id="{33E4D2C6-33E5-4BF9-AFB2-2E312F770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">
                                            <p:graphicEl>
                                              <a:dgm id="{33E4D2C6-33E5-4BF9-AFB2-2E312F770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4F22049-86CC-4848-B5B9-42AF33A07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7">
                                            <p:graphicEl>
                                              <a:dgm id="{54F22049-86CC-4848-B5B9-42AF33A07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7">
                                            <p:graphicEl>
                                              <a:dgm id="{54F22049-86CC-4848-B5B9-42AF33A07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B12DC1B-D939-428F-815E-ACF57960C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>
                                            <p:graphicEl>
                                              <a:dgm id="{FB12DC1B-D939-428F-815E-ACF57960C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>
                                            <p:graphicEl>
                                              <a:dgm id="{FB12DC1B-D939-428F-815E-ACF57960C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6833C4-A475-4C05-A693-C5A61EE33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>
                                            <p:graphicEl>
                                              <a:dgm id="{1A6833C4-A475-4C05-A693-C5A61EE33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>
                                            <p:graphicEl>
                                              <a:dgm id="{1A6833C4-A475-4C05-A693-C5A61EE33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47A577-E1A4-4C43-B683-D2056D1CF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7">
                                            <p:graphicEl>
                                              <a:dgm id="{8C47A577-E1A4-4C43-B683-D2056D1CF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7">
                                            <p:graphicEl>
                                              <a:dgm id="{8C47A577-E1A4-4C43-B683-D2056D1CF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2901FD-FD8B-4895-8581-C5A62821D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">
                                            <p:graphicEl>
                                              <a:dgm id="{332901FD-FD8B-4895-8581-C5A62821D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7">
                                            <p:graphicEl>
                                              <a:dgm id="{332901FD-FD8B-4895-8581-C5A62821D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CCEF1E6-7DAF-424D-840C-14B40EC36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7">
                                            <p:graphicEl>
                                              <a:dgm id="{0CCEF1E6-7DAF-424D-840C-14B40EC36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7">
                                            <p:graphicEl>
                                              <a:dgm id="{0CCEF1E6-7DAF-424D-840C-14B40EC36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AD7380F-F141-467F-93DB-427FE627A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7">
                                            <p:graphicEl>
                                              <a:dgm id="{6AD7380F-F141-467F-93DB-427FE627A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7">
                                            <p:graphicEl>
                                              <a:dgm id="{6AD7380F-F141-467F-93DB-427FE627A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90A9B69-623C-4AFA-BF2A-EF7BF2796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7">
                                            <p:graphicEl>
                                              <a:dgm id="{190A9B69-623C-4AFA-BF2A-EF7BF2796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7">
                                            <p:graphicEl>
                                              <a:dgm id="{190A9B69-623C-4AFA-BF2A-EF7BF2796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49DFD4-136A-42B5-91E7-E3A695F17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7">
                                            <p:graphicEl>
                                              <a:dgm id="{FF49DFD4-136A-42B5-91E7-E3A695F17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7">
                                            <p:graphicEl>
                                              <a:dgm id="{FF49DFD4-136A-42B5-91E7-E3A695F17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5F415D-12F9-479B-BAAA-D5C46EFD3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7">
                                            <p:graphicEl>
                                              <a:dgm id="{255F415D-12F9-479B-BAAA-D5C46EFD3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7">
                                            <p:graphicEl>
                                              <a:dgm id="{255F415D-12F9-479B-BAAA-D5C46EFD3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39A248-D3F9-4AA7-B4D1-234C76D9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7">
                                            <p:graphicEl>
                                              <a:dgm id="{7839A248-D3F9-4AA7-B4D1-234C76D9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7">
                                            <p:graphicEl>
                                              <a:dgm id="{7839A248-D3F9-4AA7-B4D1-234C76D9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67EE9B3-F5A2-4EC2-80EB-8738EE6D3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7">
                                            <p:graphicEl>
                                              <a:dgm id="{067EE9B3-F5A2-4EC2-80EB-8738EE6D3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7">
                                            <p:graphicEl>
                                              <a:dgm id="{067EE9B3-F5A2-4EC2-80EB-8738EE6D3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F209634-C665-46C2-A322-DC91E5006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7">
                                            <p:graphicEl>
                                              <a:dgm id="{3F209634-C665-46C2-A322-DC91E5006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7">
                                            <p:graphicEl>
                                              <a:dgm id="{3F209634-C665-46C2-A322-DC91E5006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7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Readify Theme">
  <a:themeElements>
    <a:clrScheme name="Readify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EEF"/>
      </a:accent1>
      <a:accent2>
        <a:srgbClr val="00A651"/>
      </a:accent2>
      <a:accent3>
        <a:srgbClr val="9B47C2"/>
      </a:accent3>
      <a:accent4>
        <a:srgbClr val="ED1C24"/>
      </a:accent4>
      <a:accent5>
        <a:srgbClr val="F7941D"/>
      </a:accent5>
      <a:accent6>
        <a:srgbClr val="CDFF00"/>
      </a:accent6>
      <a:hlink>
        <a:srgbClr val="000000"/>
      </a:hlink>
      <a:folHlink>
        <a:srgbClr val="000000"/>
      </a:folHlink>
    </a:clrScheme>
    <a:fontScheme name="Readif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PPT template2" id="{DC89431A-E461-44A3-B814-711879D27EB2}" vid="{FD3114A9-EE93-43BC-80AF-175FE310ED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SharedWithUsers xmlns="71b1e744-eec7-43f7-9ef6-1ff1d8daf218">
      <UserInfo>
        <DisplayName>Graeme Strange</DisplayName>
        <AccountId>27</AccountId>
        <AccountType/>
      </UserInfo>
      <UserInfo>
        <DisplayName>Dennis Zapanta</DisplayName>
        <AccountId>29</AccountId>
        <AccountType/>
      </UserInfo>
      <UserInfo>
        <DisplayName>Fraser Bearsley</DisplayName>
        <AccountId>24</AccountId>
        <AccountType/>
      </UserInfo>
      <UserInfo>
        <DisplayName>Yvette Pearce</DisplayName>
        <AccountId>39</AccountId>
        <AccountType/>
      </UserInfo>
      <UserInfo>
        <DisplayName>Shirley Harrod</DisplayName>
        <AccountId>28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CD8D8A2BFB574488D10A6C8E4B4985" ma:contentTypeVersion="10" ma:contentTypeDescription="Create a new document." ma:contentTypeScope="" ma:versionID="6d25bad2c3f0177c721a8664fe4c8a4d">
  <xsd:schema xmlns:xsd="http://www.w3.org/2001/XMLSchema" xmlns:xs="http://www.w3.org/2001/XMLSchema" xmlns:p="http://schemas.microsoft.com/office/2006/metadata/properties" xmlns:ns1="http://schemas.microsoft.com/sharepoint/v3" xmlns:ns2="71b1e744-eec7-43f7-9ef6-1ff1d8daf218" xmlns:ns3="1a5ed8c7-ecb8-4128-bee4-e33cd340464e" targetNamespace="http://schemas.microsoft.com/office/2006/metadata/properties" ma:root="true" ma:fieldsID="93ae2aaa6d1ba9a0c204f5348892f234" ns1:_="" ns2:_="" ns3:_="">
    <xsd:import namespace="http://schemas.microsoft.com/sharepoint/v3"/>
    <xsd:import namespace="71b1e744-eec7-43f7-9ef6-1ff1d8daf218"/>
    <xsd:import namespace="1a5ed8c7-ecb8-4128-bee4-e33cd34046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1:PublishingStartDate" minOccurs="0"/>
                <xsd:element ref="ns1:PublishingExpirationDate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b1e744-eec7-43f7-9ef6-1ff1d8daf2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5ed8c7-ecb8-4128-bee4-e33cd3404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157623-46A7-4D87-8787-FB7B72C6917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b1e744-eec7-43f7-9ef6-1ff1d8daf218"/>
  </ds:schemaRefs>
</ds:datastoreItem>
</file>

<file path=customXml/itemProps2.xml><?xml version="1.0" encoding="utf-8"?>
<ds:datastoreItem xmlns:ds="http://schemas.openxmlformats.org/officeDocument/2006/customXml" ds:itemID="{47A9FFE3-8F9F-40AA-A5AA-60AFD4CBC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b1e744-eec7-43f7-9ef6-1ff1d8daf218"/>
    <ds:schemaRef ds:uri="1a5ed8c7-ecb8-4128-bee4-e33cd34046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D3F2A5-5D10-44C1-8EC4-82ED75EE47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24342</TotalTime>
  <Words>912</Words>
  <Application>Microsoft Office PowerPoint</Application>
  <PresentationFormat>Custom</PresentationFormat>
  <Paragraphs>204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Andalus</vt:lpstr>
      <vt:lpstr>Angsana New</vt:lpstr>
      <vt:lpstr>Arial</vt:lpstr>
      <vt:lpstr>Arial Narrow</vt:lpstr>
      <vt:lpstr>Calibri</vt:lpstr>
      <vt:lpstr>Century Gothic</vt:lpstr>
      <vt:lpstr>Georgia</vt:lpstr>
      <vt:lpstr>Segoe UI</vt:lpstr>
      <vt:lpstr>Wingdings</vt:lpstr>
      <vt:lpstr>Readify Theme</vt:lpstr>
      <vt:lpstr>Azure Functions   </vt:lpstr>
      <vt:lpstr>PowerPoint Presentation</vt:lpstr>
      <vt:lpstr>What is serverless?</vt:lpstr>
      <vt:lpstr>Serverless is an architecture</vt:lpstr>
      <vt:lpstr>Typical 3-tier architecture</vt:lpstr>
      <vt:lpstr>Serverless Architecture</vt:lpstr>
      <vt:lpstr>Serverless Architecture</vt:lpstr>
      <vt:lpstr>You can even go fully Serverless</vt:lpstr>
      <vt:lpstr>Benefits</vt:lpstr>
      <vt:lpstr>Drawbacks</vt:lpstr>
      <vt:lpstr>Amazon AWS Lamda</vt:lpstr>
      <vt:lpstr>Microsoft Azure Functions</vt:lpstr>
      <vt:lpstr>Other players</vt:lpstr>
      <vt:lpstr>Azure Serverless offerings</vt:lpstr>
      <vt:lpstr>Azure Functions</vt:lpstr>
      <vt:lpstr>Azure Functions</vt:lpstr>
      <vt:lpstr>Hosting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Readify</dc:title>
  <dc:creator>Mitch Denny</dc:creator>
  <cp:lastModifiedBy>Mehdi Khaleghian</cp:lastModifiedBy>
  <cp:revision>687</cp:revision>
  <cp:lastPrinted>2014-12-14T05:36:23Z</cp:lastPrinted>
  <dcterms:created xsi:type="dcterms:W3CDTF">2014-03-21T05:35:53Z</dcterms:created>
  <dcterms:modified xsi:type="dcterms:W3CDTF">2017-11-23T21:46:00Z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0x01010032CD8D8A2BFB574488D10A6C8E4B4985</vt:lpwstr>
  </property>
</Properties>
</file>