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415" r:id="rId5"/>
    <p:sldId id="434" r:id="rId6"/>
    <p:sldId id="418" r:id="rId7"/>
    <p:sldId id="496" r:id="rId8"/>
    <p:sldId id="497" r:id="rId9"/>
    <p:sldId id="498" r:id="rId10"/>
    <p:sldId id="499" r:id="rId11"/>
    <p:sldId id="490" r:id="rId12"/>
    <p:sldId id="500" r:id="rId13"/>
    <p:sldId id="461" r:id="rId14"/>
    <p:sldId id="492" r:id="rId15"/>
    <p:sldId id="493" r:id="rId16"/>
    <p:sldId id="494" r:id="rId17"/>
    <p:sldId id="495" r:id="rId18"/>
    <p:sldId id="489" r:id="rId19"/>
    <p:sldId id="464" r:id="rId20"/>
    <p:sldId id="462" r:id="rId21"/>
    <p:sldId id="463" r:id="rId22"/>
    <p:sldId id="409" r:id="rId23"/>
    <p:sldId id="457" r:id="rId24"/>
    <p:sldId id="465" r:id="rId25"/>
    <p:sldId id="466" r:id="rId26"/>
    <p:sldId id="456" r:id="rId27"/>
    <p:sldId id="442" r:id="rId28"/>
  </p:sldIdLst>
  <p:sldSz cx="12190413" cy="6859588"/>
  <p:notesSz cx="6807200" cy="9939338"/>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guide id="3" orient="horz" pos="3131">
          <p15:clr>
            <a:srgbClr val="A4A3A4"/>
          </p15:clr>
        </p15:guide>
        <p15:guide id="4"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Leopold" initials="ML" lastIdx="2" clrIdx="0">
    <p:extLst/>
  </p:cmAuthor>
  <p:cmAuthor id="2" name="Nick Miller" initials="NM"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a:srgbClr val="141B33"/>
    <a:srgbClr val="FF33CC"/>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5029" autoAdjust="0"/>
  </p:normalViewPr>
  <p:slideViewPr>
    <p:cSldViewPr showGuides="1">
      <p:cViewPr>
        <p:scale>
          <a:sx n="73" d="100"/>
          <a:sy n="73" d="100"/>
        </p:scale>
        <p:origin x="970" y="24"/>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3" d="100"/>
          <a:sy n="93" d="100"/>
        </p:scale>
        <p:origin x="3660" y="66"/>
      </p:cViewPr>
      <p:guideLst>
        <p:guide orient="horz" pos="2931"/>
        <p:guide pos="2211"/>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39.png"/></Relationships>
</file>

<file path=ppt/diagrams/_rels/drawing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3DF34-39BD-4107-B9D9-6371568D19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7165B1-BF6F-409B-BA92-67EB30367978}">
      <dgm:prSet/>
      <dgm:spPr/>
      <dgm:t>
        <a:bodyPr/>
        <a:lstStyle/>
        <a:p>
          <a:r>
            <a:rPr lang="en-AU" baseline="0" dirty="0">
              <a:latin typeface="Georgia" panose="02040502050405020303" pitchFamily="18" charset="0"/>
            </a:rPr>
            <a:t>What we are going to cover</a:t>
          </a:r>
          <a:endParaRPr lang="en-US" dirty="0">
            <a:latin typeface="Georgia" panose="02040502050405020303" pitchFamily="18" charset="0"/>
          </a:endParaRPr>
        </a:p>
      </dgm:t>
    </dgm:pt>
    <dgm:pt modelId="{25D158EC-F55B-4286-9860-46D54ADE5D5D}" type="parTrans" cxnId="{2958A526-DE6A-4E87-9A76-44ED9D4755BE}">
      <dgm:prSet/>
      <dgm:spPr/>
      <dgm:t>
        <a:bodyPr/>
        <a:lstStyle/>
        <a:p>
          <a:endParaRPr lang="en-US"/>
        </a:p>
      </dgm:t>
    </dgm:pt>
    <dgm:pt modelId="{FC2A2FAE-9F29-4E78-94AE-41E5DC88C63C}" type="sibTrans" cxnId="{2958A526-DE6A-4E87-9A76-44ED9D4755BE}">
      <dgm:prSet/>
      <dgm:spPr/>
      <dgm:t>
        <a:bodyPr/>
        <a:lstStyle/>
        <a:p>
          <a:endParaRPr lang="en-US"/>
        </a:p>
      </dgm:t>
    </dgm:pt>
    <dgm:pt modelId="{CEAB10CA-91DA-4F2E-9CCF-FECDAD6EC9DC}" type="pres">
      <dgm:prSet presAssocID="{3483DF34-39BD-4107-B9D9-6371568D19FE}" presName="linear" presStyleCnt="0">
        <dgm:presLayoutVars>
          <dgm:animLvl val="lvl"/>
          <dgm:resizeHandles val="exact"/>
        </dgm:presLayoutVars>
      </dgm:prSet>
      <dgm:spPr/>
    </dgm:pt>
    <dgm:pt modelId="{35A2DDC2-BAC6-4AE6-8F71-1C996057B9F6}" type="pres">
      <dgm:prSet presAssocID="{947165B1-BF6F-409B-BA92-67EB30367978}" presName="parentText" presStyleLbl="node1" presStyleIdx="0" presStyleCnt="1">
        <dgm:presLayoutVars>
          <dgm:chMax val="0"/>
          <dgm:bulletEnabled val="1"/>
        </dgm:presLayoutVars>
      </dgm:prSet>
      <dgm:spPr/>
    </dgm:pt>
  </dgm:ptLst>
  <dgm:cxnLst>
    <dgm:cxn modelId="{2958A526-DE6A-4E87-9A76-44ED9D4755BE}" srcId="{3483DF34-39BD-4107-B9D9-6371568D19FE}" destId="{947165B1-BF6F-409B-BA92-67EB30367978}" srcOrd="0" destOrd="0" parTransId="{25D158EC-F55B-4286-9860-46D54ADE5D5D}" sibTransId="{FC2A2FAE-9F29-4E78-94AE-41E5DC88C63C}"/>
    <dgm:cxn modelId="{9EAE6B33-929F-45BC-B62D-8A198F372F8F}" type="presOf" srcId="{3483DF34-39BD-4107-B9D9-6371568D19FE}" destId="{CEAB10CA-91DA-4F2E-9CCF-FECDAD6EC9DC}" srcOrd="0" destOrd="0" presId="urn:microsoft.com/office/officeart/2005/8/layout/vList2"/>
    <dgm:cxn modelId="{CA113242-6F62-4C4A-B3E6-64544981C863}" type="presOf" srcId="{947165B1-BF6F-409B-BA92-67EB30367978}" destId="{35A2DDC2-BAC6-4AE6-8F71-1C996057B9F6}" srcOrd="0" destOrd="0" presId="urn:microsoft.com/office/officeart/2005/8/layout/vList2"/>
    <dgm:cxn modelId="{7A9B0188-679B-4820-81D3-0D18015800DF}" type="presParOf" srcId="{CEAB10CA-91DA-4F2E-9CCF-FECDAD6EC9DC}" destId="{35A2DDC2-BAC6-4AE6-8F71-1C996057B9F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1BA93B0-879F-474B-BBD7-A29AFD99622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963E19FA-0721-489B-A5E1-FB601A4AD658}">
      <dgm:prSet/>
      <dgm:spPr/>
      <dgm:t>
        <a:bodyPr/>
        <a:lstStyle/>
        <a:p>
          <a:r>
            <a:rPr lang="en-AU" baseline="0" dirty="0">
              <a:latin typeface="Georgia" panose="02040502050405020303" pitchFamily="18" charset="0"/>
            </a:rPr>
            <a:t>What is Serverless Computing?</a:t>
          </a:r>
          <a:endParaRPr lang="en-US" dirty="0">
            <a:latin typeface="Georgia" panose="02040502050405020303" pitchFamily="18" charset="0"/>
          </a:endParaRPr>
        </a:p>
      </dgm:t>
    </dgm:pt>
    <dgm:pt modelId="{431A1EB8-C175-42EC-B5AD-ACB8EDF6D689}" type="parTrans" cxnId="{DFA264FD-FC6F-4ED4-80D3-5844BB36BEBA}">
      <dgm:prSet/>
      <dgm:spPr/>
      <dgm:t>
        <a:bodyPr/>
        <a:lstStyle/>
        <a:p>
          <a:endParaRPr lang="en-US"/>
        </a:p>
      </dgm:t>
    </dgm:pt>
    <dgm:pt modelId="{1805D0D7-3D63-40A2-9FB6-7A7E9D76FBF8}" type="sibTrans" cxnId="{DFA264FD-FC6F-4ED4-80D3-5844BB36BEBA}">
      <dgm:prSet/>
      <dgm:spPr/>
      <dgm:t>
        <a:bodyPr/>
        <a:lstStyle/>
        <a:p>
          <a:endParaRPr lang="en-US"/>
        </a:p>
      </dgm:t>
    </dgm:pt>
    <dgm:pt modelId="{04AEF1F2-C915-4ED8-8E64-C40B592AAFE4}">
      <dgm:prSet/>
      <dgm:spPr/>
      <dgm:t>
        <a:bodyPr/>
        <a:lstStyle/>
        <a:p>
          <a:r>
            <a:rPr lang="en-AU" baseline="0" dirty="0">
              <a:latin typeface="Georgia" panose="02040502050405020303" pitchFamily="18" charset="0"/>
            </a:rPr>
            <a:t>Serverless is an architecture</a:t>
          </a:r>
          <a:endParaRPr lang="en-US" dirty="0">
            <a:latin typeface="Georgia" panose="02040502050405020303" pitchFamily="18" charset="0"/>
          </a:endParaRPr>
        </a:p>
      </dgm:t>
    </dgm:pt>
    <dgm:pt modelId="{37B740EC-E14E-4D48-B5BD-82FC9FA42CDB}" type="parTrans" cxnId="{305A598D-4EAD-4E43-98DB-C546D3716D23}">
      <dgm:prSet/>
      <dgm:spPr/>
      <dgm:t>
        <a:bodyPr/>
        <a:lstStyle/>
        <a:p>
          <a:endParaRPr lang="en-US"/>
        </a:p>
      </dgm:t>
    </dgm:pt>
    <dgm:pt modelId="{92A15459-872D-4AE6-92E0-9DB3BA132896}" type="sibTrans" cxnId="{305A598D-4EAD-4E43-98DB-C546D3716D23}">
      <dgm:prSet/>
      <dgm:spPr/>
      <dgm:t>
        <a:bodyPr/>
        <a:lstStyle/>
        <a:p>
          <a:endParaRPr lang="en-US"/>
        </a:p>
      </dgm:t>
    </dgm:pt>
    <dgm:pt modelId="{4763F2C0-03B5-4975-9CBB-2A87A3979499}">
      <dgm:prSet/>
      <dgm:spPr/>
      <dgm:t>
        <a:bodyPr/>
        <a:lstStyle/>
        <a:p>
          <a:r>
            <a:rPr lang="en-AU" baseline="0" dirty="0">
              <a:latin typeface="Georgia" panose="02040502050405020303" pitchFamily="18" charset="0"/>
            </a:rPr>
            <a:t>Players in the market</a:t>
          </a:r>
          <a:endParaRPr lang="en-US" dirty="0">
            <a:latin typeface="Georgia" panose="02040502050405020303" pitchFamily="18" charset="0"/>
          </a:endParaRPr>
        </a:p>
      </dgm:t>
    </dgm:pt>
    <dgm:pt modelId="{F368C8F5-F205-4A15-A525-AA06A0F59BD4}" type="parTrans" cxnId="{736AD176-5676-409A-B8AE-6397D5F858C1}">
      <dgm:prSet/>
      <dgm:spPr/>
      <dgm:t>
        <a:bodyPr/>
        <a:lstStyle/>
        <a:p>
          <a:endParaRPr lang="en-US"/>
        </a:p>
      </dgm:t>
    </dgm:pt>
    <dgm:pt modelId="{47E57FBC-3154-44C0-834C-FCB6A562D6BC}" type="sibTrans" cxnId="{736AD176-5676-409A-B8AE-6397D5F858C1}">
      <dgm:prSet/>
      <dgm:spPr/>
      <dgm:t>
        <a:bodyPr/>
        <a:lstStyle/>
        <a:p>
          <a:endParaRPr lang="en-US"/>
        </a:p>
      </dgm:t>
    </dgm:pt>
    <dgm:pt modelId="{29A0F184-E4B7-4B64-9327-72D7F07A50E9}">
      <dgm:prSet/>
      <dgm:spPr/>
      <dgm:t>
        <a:bodyPr/>
        <a:lstStyle/>
        <a:p>
          <a:r>
            <a:rPr lang="en-AU" baseline="0" dirty="0">
              <a:latin typeface="Georgia" panose="02040502050405020303" pitchFamily="18" charset="0"/>
            </a:rPr>
            <a:t>Azure Serverless offerings</a:t>
          </a:r>
          <a:endParaRPr lang="en-US" dirty="0">
            <a:latin typeface="Georgia" panose="02040502050405020303" pitchFamily="18" charset="0"/>
          </a:endParaRPr>
        </a:p>
      </dgm:t>
    </dgm:pt>
    <dgm:pt modelId="{CA19B483-74BF-4820-B4A2-4ACC93B1A625}" type="parTrans" cxnId="{D48B95B7-93B1-4544-ADA2-0986BA2D5607}">
      <dgm:prSet/>
      <dgm:spPr/>
      <dgm:t>
        <a:bodyPr/>
        <a:lstStyle/>
        <a:p>
          <a:endParaRPr lang="en-US"/>
        </a:p>
      </dgm:t>
    </dgm:pt>
    <dgm:pt modelId="{EE8F33A1-A473-4EA7-9950-E0D7D8C9AD7B}" type="sibTrans" cxnId="{D48B95B7-93B1-4544-ADA2-0986BA2D5607}">
      <dgm:prSet/>
      <dgm:spPr/>
      <dgm:t>
        <a:bodyPr/>
        <a:lstStyle/>
        <a:p>
          <a:endParaRPr lang="en-US"/>
        </a:p>
      </dgm:t>
    </dgm:pt>
    <dgm:pt modelId="{FF5D1691-2F6C-4896-BB7F-0B4913E408A8}">
      <dgm:prSet/>
      <dgm:spPr/>
      <dgm:t>
        <a:bodyPr/>
        <a:lstStyle/>
        <a:p>
          <a:r>
            <a:rPr lang="en-AU" baseline="0" dirty="0">
              <a:latin typeface="Georgia" panose="02040502050405020303" pitchFamily="18" charset="0"/>
            </a:rPr>
            <a:t>Azure Function App and Functions</a:t>
          </a:r>
          <a:endParaRPr lang="en-US" dirty="0">
            <a:latin typeface="Georgia" panose="02040502050405020303" pitchFamily="18" charset="0"/>
          </a:endParaRPr>
        </a:p>
      </dgm:t>
    </dgm:pt>
    <dgm:pt modelId="{21722238-2018-456A-B535-B24FA55B48DC}" type="parTrans" cxnId="{0B210C29-FB15-4160-BE4C-C18C4297FB5C}">
      <dgm:prSet/>
      <dgm:spPr/>
      <dgm:t>
        <a:bodyPr/>
        <a:lstStyle/>
        <a:p>
          <a:endParaRPr lang="en-US"/>
        </a:p>
      </dgm:t>
    </dgm:pt>
    <dgm:pt modelId="{DD8BBE02-59F6-42B8-A4EC-C20768A41A5C}" type="sibTrans" cxnId="{0B210C29-FB15-4160-BE4C-C18C4297FB5C}">
      <dgm:prSet/>
      <dgm:spPr/>
      <dgm:t>
        <a:bodyPr/>
        <a:lstStyle/>
        <a:p>
          <a:endParaRPr lang="en-US"/>
        </a:p>
      </dgm:t>
    </dgm:pt>
    <dgm:pt modelId="{BD55FACC-77B6-48B2-AECC-5A26E3E0E11B}">
      <dgm:prSet/>
      <dgm:spPr/>
      <dgm:t>
        <a:bodyPr/>
        <a:lstStyle/>
        <a:p>
          <a:r>
            <a:rPr lang="en-AU" baseline="0" dirty="0">
              <a:latin typeface="Georgia" panose="02040502050405020303" pitchFamily="18" charset="0"/>
            </a:rPr>
            <a:t>Hosting plans</a:t>
          </a:r>
          <a:endParaRPr lang="en-US" dirty="0">
            <a:latin typeface="Georgia" panose="02040502050405020303" pitchFamily="18" charset="0"/>
          </a:endParaRPr>
        </a:p>
      </dgm:t>
    </dgm:pt>
    <dgm:pt modelId="{BB38C692-2711-49D9-8C8B-2B1450039FD8}" type="parTrans" cxnId="{26F18721-4265-41CA-9E4E-640DDA4C0F78}">
      <dgm:prSet/>
      <dgm:spPr/>
      <dgm:t>
        <a:bodyPr/>
        <a:lstStyle/>
        <a:p>
          <a:endParaRPr lang="en-US"/>
        </a:p>
      </dgm:t>
    </dgm:pt>
    <dgm:pt modelId="{802EFEB7-EC55-4419-9ABB-CE1905ABB0F9}" type="sibTrans" cxnId="{26F18721-4265-41CA-9E4E-640DDA4C0F78}">
      <dgm:prSet/>
      <dgm:spPr/>
      <dgm:t>
        <a:bodyPr/>
        <a:lstStyle/>
        <a:p>
          <a:endParaRPr lang="en-US"/>
        </a:p>
      </dgm:t>
    </dgm:pt>
    <dgm:pt modelId="{52BB5F87-EF95-444E-BF74-6B569C924014}">
      <dgm:prSet/>
      <dgm:spPr/>
      <dgm:t>
        <a:bodyPr/>
        <a:lstStyle/>
        <a:p>
          <a:r>
            <a:rPr lang="en-AU" baseline="0" dirty="0">
              <a:latin typeface="Georgia" panose="02040502050405020303" pitchFamily="18" charset="0"/>
            </a:rPr>
            <a:t>Triggers and Bindings</a:t>
          </a:r>
          <a:endParaRPr lang="en-US" dirty="0">
            <a:latin typeface="Georgia" panose="02040502050405020303" pitchFamily="18" charset="0"/>
          </a:endParaRPr>
        </a:p>
      </dgm:t>
    </dgm:pt>
    <dgm:pt modelId="{33869F83-E987-4982-AA09-4F226E8B249E}" type="parTrans" cxnId="{AD2C5E04-1901-42E7-B1F3-CB95C6194EDD}">
      <dgm:prSet/>
      <dgm:spPr/>
      <dgm:t>
        <a:bodyPr/>
        <a:lstStyle/>
        <a:p>
          <a:endParaRPr lang="en-US"/>
        </a:p>
      </dgm:t>
    </dgm:pt>
    <dgm:pt modelId="{D75CFAF0-EC31-4BC6-9816-BB2E794B0645}" type="sibTrans" cxnId="{AD2C5E04-1901-42E7-B1F3-CB95C6194EDD}">
      <dgm:prSet/>
      <dgm:spPr/>
      <dgm:t>
        <a:bodyPr/>
        <a:lstStyle/>
        <a:p>
          <a:endParaRPr lang="en-US"/>
        </a:p>
      </dgm:t>
    </dgm:pt>
    <dgm:pt modelId="{73CFE40A-A52B-4EEB-AC20-1F204CCEFE02}">
      <dgm:prSet/>
      <dgm:spPr/>
      <dgm:t>
        <a:bodyPr/>
        <a:lstStyle/>
        <a:p>
          <a:r>
            <a:rPr lang="en-AU" baseline="0" dirty="0">
              <a:latin typeface="Georgia" panose="02040502050405020303" pitchFamily="18" charset="0"/>
            </a:rPr>
            <a:t>Demos</a:t>
          </a:r>
          <a:endParaRPr lang="en-US" dirty="0">
            <a:latin typeface="Georgia" panose="02040502050405020303" pitchFamily="18" charset="0"/>
          </a:endParaRPr>
        </a:p>
      </dgm:t>
    </dgm:pt>
    <dgm:pt modelId="{43C10CA6-313B-460B-AF08-4101A2ACB2AD}" type="parTrans" cxnId="{0183457B-7ED1-4DA4-9E8E-C7E0CE87D763}">
      <dgm:prSet/>
      <dgm:spPr/>
      <dgm:t>
        <a:bodyPr/>
        <a:lstStyle/>
        <a:p>
          <a:endParaRPr lang="en-US"/>
        </a:p>
      </dgm:t>
    </dgm:pt>
    <dgm:pt modelId="{0602B716-C29F-43C5-8D76-1B54EB2CC757}" type="sibTrans" cxnId="{0183457B-7ED1-4DA4-9E8E-C7E0CE87D763}">
      <dgm:prSet/>
      <dgm:spPr/>
      <dgm:t>
        <a:bodyPr/>
        <a:lstStyle/>
        <a:p>
          <a:endParaRPr lang="en-US"/>
        </a:p>
      </dgm:t>
    </dgm:pt>
    <dgm:pt modelId="{75CC49EB-A647-48AD-B233-74D847540992}" type="pres">
      <dgm:prSet presAssocID="{11BA93B0-879F-474B-BBD7-A29AFD996221}" presName="linear" presStyleCnt="0">
        <dgm:presLayoutVars>
          <dgm:animLvl val="lvl"/>
          <dgm:resizeHandles val="exact"/>
        </dgm:presLayoutVars>
      </dgm:prSet>
      <dgm:spPr/>
    </dgm:pt>
    <dgm:pt modelId="{9E905474-C32F-439A-BEEE-13466CB3A8F9}" type="pres">
      <dgm:prSet presAssocID="{963E19FA-0721-489B-A5E1-FB601A4AD658}" presName="parentText" presStyleLbl="node1" presStyleIdx="0" presStyleCnt="8" custLinFactNeighborY="27508">
        <dgm:presLayoutVars>
          <dgm:chMax val="0"/>
          <dgm:bulletEnabled val="1"/>
        </dgm:presLayoutVars>
      </dgm:prSet>
      <dgm:spPr/>
    </dgm:pt>
    <dgm:pt modelId="{8EF9E749-9DE7-4DA1-893B-2AA0BF04F92F}" type="pres">
      <dgm:prSet presAssocID="{1805D0D7-3D63-40A2-9FB6-7A7E9D76FBF8}" presName="spacer" presStyleCnt="0"/>
      <dgm:spPr/>
    </dgm:pt>
    <dgm:pt modelId="{2C10000C-1066-4651-BAC4-D392C92192E7}" type="pres">
      <dgm:prSet presAssocID="{04AEF1F2-C915-4ED8-8E64-C40B592AAFE4}" presName="parentText" presStyleLbl="node1" presStyleIdx="1" presStyleCnt="8">
        <dgm:presLayoutVars>
          <dgm:chMax val="0"/>
          <dgm:bulletEnabled val="1"/>
        </dgm:presLayoutVars>
      </dgm:prSet>
      <dgm:spPr/>
    </dgm:pt>
    <dgm:pt modelId="{FEFE2351-E15F-48B8-B837-52F4A5406E2F}" type="pres">
      <dgm:prSet presAssocID="{92A15459-872D-4AE6-92E0-9DB3BA132896}" presName="spacer" presStyleCnt="0"/>
      <dgm:spPr/>
    </dgm:pt>
    <dgm:pt modelId="{1943A6C0-B79A-49ED-A1A8-2F73AF4BDFDE}" type="pres">
      <dgm:prSet presAssocID="{4763F2C0-03B5-4975-9CBB-2A87A3979499}" presName="parentText" presStyleLbl="node1" presStyleIdx="2" presStyleCnt="8">
        <dgm:presLayoutVars>
          <dgm:chMax val="0"/>
          <dgm:bulletEnabled val="1"/>
        </dgm:presLayoutVars>
      </dgm:prSet>
      <dgm:spPr/>
    </dgm:pt>
    <dgm:pt modelId="{084B4E29-2F04-4170-990D-8CFB4A67AEDA}" type="pres">
      <dgm:prSet presAssocID="{47E57FBC-3154-44C0-834C-FCB6A562D6BC}" presName="spacer" presStyleCnt="0"/>
      <dgm:spPr/>
    </dgm:pt>
    <dgm:pt modelId="{6F07E6C9-8D3B-4DBC-80E3-E36D8E8F1C71}" type="pres">
      <dgm:prSet presAssocID="{29A0F184-E4B7-4B64-9327-72D7F07A50E9}" presName="parentText" presStyleLbl="node1" presStyleIdx="3" presStyleCnt="8">
        <dgm:presLayoutVars>
          <dgm:chMax val="0"/>
          <dgm:bulletEnabled val="1"/>
        </dgm:presLayoutVars>
      </dgm:prSet>
      <dgm:spPr/>
    </dgm:pt>
    <dgm:pt modelId="{4560A841-F157-47E4-892C-4FC777E08FEF}" type="pres">
      <dgm:prSet presAssocID="{EE8F33A1-A473-4EA7-9950-E0D7D8C9AD7B}" presName="spacer" presStyleCnt="0"/>
      <dgm:spPr/>
    </dgm:pt>
    <dgm:pt modelId="{7E8D4078-90A8-4487-BFF9-B2C8C66B8124}" type="pres">
      <dgm:prSet presAssocID="{FF5D1691-2F6C-4896-BB7F-0B4913E408A8}" presName="parentText" presStyleLbl="node1" presStyleIdx="4" presStyleCnt="8">
        <dgm:presLayoutVars>
          <dgm:chMax val="0"/>
          <dgm:bulletEnabled val="1"/>
        </dgm:presLayoutVars>
      </dgm:prSet>
      <dgm:spPr/>
    </dgm:pt>
    <dgm:pt modelId="{7D1036E8-5AA4-4D8E-9557-63CDAA02EF25}" type="pres">
      <dgm:prSet presAssocID="{DD8BBE02-59F6-42B8-A4EC-C20768A41A5C}" presName="spacer" presStyleCnt="0"/>
      <dgm:spPr/>
    </dgm:pt>
    <dgm:pt modelId="{E22BBE47-A124-4778-A7B8-BF54EC332D43}" type="pres">
      <dgm:prSet presAssocID="{BD55FACC-77B6-48B2-AECC-5A26E3E0E11B}" presName="parentText" presStyleLbl="node1" presStyleIdx="5" presStyleCnt="8">
        <dgm:presLayoutVars>
          <dgm:chMax val="0"/>
          <dgm:bulletEnabled val="1"/>
        </dgm:presLayoutVars>
      </dgm:prSet>
      <dgm:spPr/>
    </dgm:pt>
    <dgm:pt modelId="{BA7188B3-9CE8-452B-B32F-2A057E88F02D}" type="pres">
      <dgm:prSet presAssocID="{802EFEB7-EC55-4419-9ABB-CE1905ABB0F9}" presName="spacer" presStyleCnt="0"/>
      <dgm:spPr/>
    </dgm:pt>
    <dgm:pt modelId="{8C760B9F-BBB9-469A-AC29-BEC16A4F905E}" type="pres">
      <dgm:prSet presAssocID="{52BB5F87-EF95-444E-BF74-6B569C924014}" presName="parentText" presStyleLbl="node1" presStyleIdx="6" presStyleCnt="8">
        <dgm:presLayoutVars>
          <dgm:chMax val="0"/>
          <dgm:bulletEnabled val="1"/>
        </dgm:presLayoutVars>
      </dgm:prSet>
      <dgm:spPr/>
    </dgm:pt>
    <dgm:pt modelId="{D584C746-E476-4748-BBB4-013104F2E1E6}" type="pres">
      <dgm:prSet presAssocID="{D75CFAF0-EC31-4BC6-9816-BB2E794B0645}" presName="spacer" presStyleCnt="0"/>
      <dgm:spPr/>
    </dgm:pt>
    <dgm:pt modelId="{47FBAE52-50E6-4B9B-BF33-BF5CEBF9FCD0}" type="pres">
      <dgm:prSet presAssocID="{73CFE40A-A52B-4EEB-AC20-1F204CCEFE02}" presName="parentText" presStyleLbl="node1" presStyleIdx="7" presStyleCnt="8">
        <dgm:presLayoutVars>
          <dgm:chMax val="0"/>
          <dgm:bulletEnabled val="1"/>
        </dgm:presLayoutVars>
      </dgm:prSet>
      <dgm:spPr/>
    </dgm:pt>
  </dgm:ptLst>
  <dgm:cxnLst>
    <dgm:cxn modelId="{0DDC8502-E514-45A8-BCCE-D08A23A34473}" type="presOf" srcId="{BD55FACC-77B6-48B2-AECC-5A26E3E0E11B}" destId="{E22BBE47-A124-4778-A7B8-BF54EC332D43}" srcOrd="0" destOrd="0" presId="urn:microsoft.com/office/officeart/2005/8/layout/vList2"/>
    <dgm:cxn modelId="{AD2C5E04-1901-42E7-B1F3-CB95C6194EDD}" srcId="{11BA93B0-879F-474B-BBD7-A29AFD996221}" destId="{52BB5F87-EF95-444E-BF74-6B569C924014}" srcOrd="6" destOrd="0" parTransId="{33869F83-E987-4982-AA09-4F226E8B249E}" sibTransId="{D75CFAF0-EC31-4BC6-9816-BB2E794B0645}"/>
    <dgm:cxn modelId="{26F18721-4265-41CA-9E4E-640DDA4C0F78}" srcId="{11BA93B0-879F-474B-BBD7-A29AFD996221}" destId="{BD55FACC-77B6-48B2-AECC-5A26E3E0E11B}" srcOrd="5" destOrd="0" parTransId="{BB38C692-2711-49D9-8C8B-2B1450039FD8}" sibTransId="{802EFEB7-EC55-4419-9ABB-CE1905ABB0F9}"/>
    <dgm:cxn modelId="{0B210C29-FB15-4160-BE4C-C18C4297FB5C}" srcId="{11BA93B0-879F-474B-BBD7-A29AFD996221}" destId="{FF5D1691-2F6C-4896-BB7F-0B4913E408A8}" srcOrd="4" destOrd="0" parTransId="{21722238-2018-456A-B535-B24FA55B48DC}" sibTransId="{DD8BBE02-59F6-42B8-A4EC-C20768A41A5C}"/>
    <dgm:cxn modelId="{B573D03B-5283-409C-B4F2-549EB124D501}" type="presOf" srcId="{FF5D1691-2F6C-4896-BB7F-0B4913E408A8}" destId="{7E8D4078-90A8-4487-BFF9-B2C8C66B8124}" srcOrd="0" destOrd="0" presId="urn:microsoft.com/office/officeart/2005/8/layout/vList2"/>
    <dgm:cxn modelId="{8CF4955D-6ACE-4D7A-8C0D-B023C9A00161}" type="presOf" srcId="{963E19FA-0721-489B-A5E1-FB601A4AD658}" destId="{9E905474-C32F-439A-BEEE-13466CB3A8F9}" srcOrd="0" destOrd="0" presId="urn:microsoft.com/office/officeart/2005/8/layout/vList2"/>
    <dgm:cxn modelId="{736AD176-5676-409A-B8AE-6397D5F858C1}" srcId="{11BA93B0-879F-474B-BBD7-A29AFD996221}" destId="{4763F2C0-03B5-4975-9CBB-2A87A3979499}" srcOrd="2" destOrd="0" parTransId="{F368C8F5-F205-4A15-A525-AA06A0F59BD4}" sibTransId="{47E57FBC-3154-44C0-834C-FCB6A562D6BC}"/>
    <dgm:cxn modelId="{0183457B-7ED1-4DA4-9E8E-C7E0CE87D763}" srcId="{11BA93B0-879F-474B-BBD7-A29AFD996221}" destId="{73CFE40A-A52B-4EEB-AC20-1F204CCEFE02}" srcOrd="7" destOrd="0" parTransId="{43C10CA6-313B-460B-AF08-4101A2ACB2AD}" sibTransId="{0602B716-C29F-43C5-8D76-1B54EB2CC757}"/>
    <dgm:cxn modelId="{3B37A185-CE81-47CD-BB9F-E9BC66A88700}" type="presOf" srcId="{11BA93B0-879F-474B-BBD7-A29AFD996221}" destId="{75CC49EB-A647-48AD-B233-74D847540992}" srcOrd="0" destOrd="0" presId="urn:microsoft.com/office/officeart/2005/8/layout/vList2"/>
    <dgm:cxn modelId="{305A598D-4EAD-4E43-98DB-C546D3716D23}" srcId="{11BA93B0-879F-474B-BBD7-A29AFD996221}" destId="{04AEF1F2-C915-4ED8-8E64-C40B592AAFE4}" srcOrd="1" destOrd="0" parTransId="{37B740EC-E14E-4D48-B5BD-82FC9FA42CDB}" sibTransId="{92A15459-872D-4AE6-92E0-9DB3BA132896}"/>
    <dgm:cxn modelId="{B65305AF-B7D5-4B1E-B94F-291C0C00EF77}" type="presOf" srcId="{04AEF1F2-C915-4ED8-8E64-C40B592AAFE4}" destId="{2C10000C-1066-4651-BAC4-D392C92192E7}" srcOrd="0" destOrd="0" presId="urn:microsoft.com/office/officeart/2005/8/layout/vList2"/>
    <dgm:cxn modelId="{D48B95B7-93B1-4544-ADA2-0986BA2D5607}" srcId="{11BA93B0-879F-474B-BBD7-A29AFD996221}" destId="{29A0F184-E4B7-4B64-9327-72D7F07A50E9}" srcOrd="3" destOrd="0" parTransId="{CA19B483-74BF-4820-B4A2-4ACC93B1A625}" sibTransId="{EE8F33A1-A473-4EA7-9950-E0D7D8C9AD7B}"/>
    <dgm:cxn modelId="{232D88C0-CDA5-4D5C-B177-7AEB516B2F48}" type="presOf" srcId="{29A0F184-E4B7-4B64-9327-72D7F07A50E9}" destId="{6F07E6C9-8D3B-4DBC-80E3-E36D8E8F1C71}" srcOrd="0" destOrd="0" presId="urn:microsoft.com/office/officeart/2005/8/layout/vList2"/>
    <dgm:cxn modelId="{2C47CDC5-0D10-448D-BDE6-DCD09811545B}" type="presOf" srcId="{52BB5F87-EF95-444E-BF74-6B569C924014}" destId="{8C760B9F-BBB9-469A-AC29-BEC16A4F905E}" srcOrd="0" destOrd="0" presId="urn:microsoft.com/office/officeart/2005/8/layout/vList2"/>
    <dgm:cxn modelId="{F15148CA-6A5E-4939-8425-DE7225BB7AA1}" type="presOf" srcId="{4763F2C0-03B5-4975-9CBB-2A87A3979499}" destId="{1943A6C0-B79A-49ED-A1A8-2F73AF4BDFDE}" srcOrd="0" destOrd="0" presId="urn:microsoft.com/office/officeart/2005/8/layout/vList2"/>
    <dgm:cxn modelId="{EC3539DF-91AF-4B3E-A44C-38B402A0D858}" type="presOf" srcId="{73CFE40A-A52B-4EEB-AC20-1F204CCEFE02}" destId="{47FBAE52-50E6-4B9B-BF33-BF5CEBF9FCD0}" srcOrd="0" destOrd="0" presId="urn:microsoft.com/office/officeart/2005/8/layout/vList2"/>
    <dgm:cxn modelId="{DFA264FD-FC6F-4ED4-80D3-5844BB36BEBA}" srcId="{11BA93B0-879F-474B-BBD7-A29AFD996221}" destId="{963E19FA-0721-489B-A5E1-FB601A4AD658}" srcOrd="0" destOrd="0" parTransId="{431A1EB8-C175-42EC-B5AD-ACB8EDF6D689}" sibTransId="{1805D0D7-3D63-40A2-9FB6-7A7E9D76FBF8}"/>
    <dgm:cxn modelId="{1373272F-A8E3-4E3E-899C-B4D73117E7F9}" type="presParOf" srcId="{75CC49EB-A647-48AD-B233-74D847540992}" destId="{9E905474-C32F-439A-BEEE-13466CB3A8F9}" srcOrd="0" destOrd="0" presId="urn:microsoft.com/office/officeart/2005/8/layout/vList2"/>
    <dgm:cxn modelId="{954543AA-E9A4-4283-A6BA-597E86BA07ED}" type="presParOf" srcId="{75CC49EB-A647-48AD-B233-74D847540992}" destId="{8EF9E749-9DE7-4DA1-893B-2AA0BF04F92F}" srcOrd="1" destOrd="0" presId="urn:microsoft.com/office/officeart/2005/8/layout/vList2"/>
    <dgm:cxn modelId="{9F15591C-AA71-4A0B-92AB-7C3D3CF5CCAC}" type="presParOf" srcId="{75CC49EB-A647-48AD-B233-74D847540992}" destId="{2C10000C-1066-4651-BAC4-D392C92192E7}" srcOrd="2" destOrd="0" presId="urn:microsoft.com/office/officeart/2005/8/layout/vList2"/>
    <dgm:cxn modelId="{134DDFBA-0FA4-456A-AFC8-09EFCB87020B}" type="presParOf" srcId="{75CC49EB-A647-48AD-B233-74D847540992}" destId="{FEFE2351-E15F-48B8-B837-52F4A5406E2F}" srcOrd="3" destOrd="0" presId="urn:microsoft.com/office/officeart/2005/8/layout/vList2"/>
    <dgm:cxn modelId="{01A55DB7-A262-4BE4-9F39-87BDE2D98CDF}" type="presParOf" srcId="{75CC49EB-A647-48AD-B233-74D847540992}" destId="{1943A6C0-B79A-49ED-A1A8-2F73AF4BDFDE}" srcOrd="4" destOrd="0" presId="urn:microsoft.com/office/officeart/2005/8/layout/vList2"/>
    <dgm:cxn modelId="{E3F79BE6-77A9-402F-BDBC-B48CEEC38072}" type="presParOf" srcId="{75CC49EB-A647-48AD-B233-74D847540992}" destId="{084B4E29-2F04-4170-990D-8CFB4A67AEDA}" srcOrd="5" destOrd="0" presId="urn:microsoft.com/office/officeart/2005/8/layout/vList2"/>
    <dgm:cxn modelId="{D751E2C7-88F6-4E43-900E-0126E14354F6}" type="presParOf" srcId="{75CC49EB-A647-48AD-B233-74D847540992}" destId="{6F07E6C9-8D3B-4DBC-80E3-E36D8E8F1C71}" srcOrd="6" destOrd="0" presId="urn:microsoft.com/office/officeart/2005/8/layout/vList2"/>
    <dgm:cxn modelId="{DF7E3A58-9EAF-4BC5-B0B4-0820F6CC44A0}" type="presParOf" srcId="{75CC49EB-A647-48AD-B233-74D847540992}" destId="{4560A841-F157-47E4-892C-4FC777E08FEF}" srcOrd="7" destOrd="0" presId="urn:microsoft.com/office/officeart/2005/8/layout/vList2"/>
    <dgm:cxn modelId="{A0478731-2FFB-40B5-AF3B-D8951A1A77A1}" type="presParOf" srcId="{75CC49EB-A647-48AD-B233-74D847540992}" destId="{7E8D4078-90A8-4487-BFF9-B2C8C66B8124}" srcOrd="8" destOrd="0" presId="urn:microsoft.com/office/officeart/2005/8/layout/vList2"/>
    <dgm:cxn modelId="{685E5933-667F-47EF-964B-544336EE2725}" type="presParOf" srcId="{75CC49EB-A647-48AD-B233-74D847540992}" destId="{7D1036E8-5AA4-4D8E-9557-63CDAA02EF25}" srcOrd="9" destOrd="0" presId="urn:microsoft.com/office/officeart/2005/8/layout/vList2"/>
    <dgm:cxn modelId="{111B0387-A3FA-4F31-B687-EB7A05D0347A}" type="presParOf" srcId="{75CC49EB-A647-48AD-B233-74D847540992}" destId="{E22BBE47-A124-4778-A7B8-BF54EC332D43}" srcOrd="10" destOrd="0" presId="urn:microsoft.com/office/officeart/2005/8/layout/vList2"/>
    <dgm:cxn modelId="{91BE86CE-0751-4E7F-B2DE-886C9B86BEDF}" type="presParOf" srcId="{75CC49EB-A647-48AD-B233-74D847540992}" destId="{BA7188B3-9CE8-452B-B32F-2A057E88F02D}" srcOrd="11" destOrd="0" presId="urn:microsoft.com/office/officeart/2005/8/layout/vList2"/>
    <dgm:cxn modelId="{9786956F-1EF8-4079-AB71-E8D2F8FB122A}" type="presParOf" srcId="{75CC49EB-A647-48AD-B233-74D847540992}" destId="{8C760B9F-BBB9-469A-AC29-BEC16A4F905E}" srcOrd="12" destOrd="0" presId="urn:microsoft.com/office/officeart/2005/8/layout/vList2"/>
    <dgm:cxn modelId="{6F6A7305-2830-4B71-97A0-0B876BAD6D5A}" type="presParOf" srcId="{75CC49EB-A647-48AD-B233-74D847540992}" destId="{D584C746-E476-4748-BBB4-013104F2E1E6}" srcOrd="13" destOrd="0" presId="urn:microsoft.com/office/officeart/2005/8/layout/vList2"/>
    <dgm:cxn modelId="{8CF46AB7-2E7D-4C63-9E6A-AB023DF92796}" type="presParOf" srcId="{75CC49EB-A647-48AD-B233-74D847540992}" destId="{47FBAE52-50E6-4B9B-BF33-BF5CEBF9FCD0}"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C5445-898B-4C26-8C78-134197028AC6}"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207B9311-6507-4079-A5F9-2B489C23B8DC}">
      <dgm:prSet/>
      <dgm:spPr/>
      <dgm:t>
        <a:bodyPr/>
        <a:lstStyle/>
        <a:p>
          <a:r>
            <a:rPr lang="en-US"/>
            <a:t>User interface drives function in the backend</a:t>
          </a:r>
        </a:p>
      </dgm:t>
    </dgm:pt>
    <dgm:pt modelId="{1172D5CF-31E4-4529-8261-3D683CF43167}" type="parTrans" cxnId="{B1913E6A-0409-4A38-A298-16F0A3967D5A}">
      <dgm:prSet/>
      <dgm:spPr/>
      <dgm:t>
        <a:bodyPr/>
        <a:lstStyle/>
        <a:p>
          <a:endParaRPr lang="en-US"/>
        </a:p>
      </dgm:t>
    </dgm:pt>
    <dgm:pt modelId="{ECB8474F-B179-4333-A057-BA2262C9A996}" type="sibTrans" cxnId="{B1913E6A-0409-4A38-A298-16F0A3967D5A}">
      <dgm:prSet/>
      <dgm:spPr/>
      <dgm:t>
        <a:bodyPr/>
        <a:lstStyle/>
        <a:p>
          <a:endParaRPr lang="en-US"/>
        </a:p>
      </dgm:t>
    </dgm:pt>
    <dgm:pt modelId="{4374CA5E-2565-4786-9679-E909AD404031}">
      <dgm:prSet/>
      <dgm:spPr/>
      <dgm:t>
        <a:bodyPr/>
        <a:lstStyle/>
        <a:p>
          <a:r>
            <a:rPr lang="en-US"/>
            <a:t>Huge Duplication</a:t>
          </a:r>
        </a:p>
      </dgm:t>
    </dgm:pt>
    <dgm:pt modelId="{CDE5793F-C7C2-4FED-9FCD-643AE5986FCE}" type="parTrans" cxnId="{70249B32-4961-41C4-99F0-357E4ADE8DEA}">
      <dgm:prSet/>
      <dgm:spPr/>
      <dgm:t>
        <a:bodyPr/>
        <a:lstStyle/>
        <a:p>
          <a:endParaRPr lang="en-US"/>
        </a:p>
      </dgm:t>
    </dgm:pt>
    <dgm:pt modelId="{715F74E7-91CE-41E2-AD69-41BE43C07916}" type="sibTrans" cxnId="{70249B32-4961-41C4-99F0-357E4ADE8DEA}">
      <dgm:prSet/>
      <dgm:spPr/>
      <dgm:t>
        <a:bodyPr/>
        <a:lstStyle/>
        <a:p>
          <a:endParaRPr lang="en-US"/>
        </a:p>
      </dgm:t>
    </dgm:pt>
    <dgm:pt modelId="{7F1D09B1-62FF-442B-89DD-CCEB8AA90226}">
      <dgm:prSet/>
      <dgm:spPr/>
      <dgm:t>
        <a:bodyPr/>
        <a:lstStyle/>
        <a:p>
          <a:r>
            <a:rPr lang="en-US"/>
            <a:t>Need to touch every layer to add new features</a:t>
          </a:r>
        </a:p>
      </dgm:t>
    </dgm:pt>
    <dgm:pt modelId="{E13E42F7-4A5A-406C-8E32-4C3467C1D2B4}" type="parTrans" cxnId="{3E37945B-99A4-41B0-8186-4842FE122452}">
      <dgm:prSet/>
      <dgm:spPr/>
      <dgm:t>
        <a:bodyPr/>
        <a:lstStyle/>
        <a:p>
          <a:endParaRPr lang="en-US"/>
        </a:p>
      </dgm:t>
    </dgm:pt>
    <dgm:pt modelId="{6D957BC1-8D59-49C5-8CFE-99DAEB3EA150}" type="sibTrans" cxnId="{3E37945B-99A4-41B0-8186-4842FE122452}">
      <dgm:prSet/>
      <dgm:spPr/>
      <dgm:t>
        <a:bodyPr/>
        <a:lstStyle/>
        <a:p>
          <a:endParaRPr lang="en-US"/>
        </a:p>
      </dgm:t>
    </dgm:pt>
    <dgm:pt modelId="{CF69BD2F-AEE4-4793-BB43-B829A1FB92B9}">
      <dgm:prSet/>
      <dgm:spPr/>
      <dgm:t>
        <a:bodyPr/>
        <a:lstStyle/>
        <a:p>
          <a:r>
            <a:rPr lang="en-US"/>
            <a:t>Business logic resides on the server-side</a:t>
          </a:r>
        </a:p>
      </dgm:t>
    </dgm:pt>
    <dgm:pt modelId="{E3D5791C-60A7-47E5-8169-46DE95005871}" type="parTrans" cxnId="{4C071BFE-F00D-4EAB-84BA-9167B3C43961}">
      <dgm:prSet/>
      <dgm:spPr/>
      <dgm:t>
        <a:bodyPr/>
        <a:lstStyle/>
        <a:p>
          <a:endParaRPr lang="en-US"/>
        </a:p>
      </dgm:t>
    </dgm:pt>
    <dgm:pt modelId="{BC54E241-CCF2-4734-9F6E-5BABF6D2B0EE}" type="sibTrans" cxnId="{4C071BFE-F00D-4EAB-84BA-9167B3C43961}">
      <dgm:prSet/>
      <dgm:spPr/>
      <dgm:t>
        <a:bodyPr/>
        <a:lstStyle/>
        <a:p>
          <a:endParaRPr lang="en-US"/>
        </a:p>
      </dgm:t>
    </dgm:pt>
    <dgm:pt modelId="{7A568E9C-B955-41D7-B856-5D7A913B6513}" type="pres">
      <dgm:prSet presAssocID="{E3EC5445-898B-4C26-8C78-134197028AC6}" presName="linear" presStyleCnt="0">
        <dgm:presLayoutVars>
          <dgm:animLvl val="lvl"/>
          <dgm:resizeHandles val="exact"/>
        </dgm:presLayoutVars>
      </dgm:prSet>
      <dgm:spPr/>
    </dgm:pt>
    <dgm:pt modelId="{1B342969-1E8F-4B7C-805F-BC10B49A9EA7}" type="pres">
      <dgm:prSet presAssocID="{207B9311-6507-4079-A5F9-2B489C23B8DC}" presName="parentText" presStyleLbl="node1" presStyleIdx="0" presStyleCnt="4">
        <dgm:presLayoutVars>
          <dgm:chMax val="0"/>
          <dgm:bulletEnabled val="1"/>
        </dgm:presLayoutVars>
      </dgm:prSet>
      <dgm:spPr/>
    </dgm:pt>
    <dgm:pt modelId="{AF46C7BF-8C77-408D-8B8E-7B71C1F36F65}" type="pres">
      <dgm:prSet presAssocID="{ECB8474F-B179-4333-A057-BA2262C9A996}" presName="spacer" presStyleCnt="0"/>
      <dgm:spPr/>
    </dgm:pt>
    <dgm:pt modelId="{90E8158C-655A-4250-B952-E2F9E210068D}" type="pres">
      <dgm:prSet presAssocID="{4374CA5E-2565-4786-9679-E909AD404031}" presName="parentText" presStyleLbl="node1" presStyleIdx="1" presStyleCnt="4">
        <dgm:presLayoutVars>
          <dgm:chMax val="0"/>
          <dgm:bulletEnabled val="1"/>
        </dgm:presLayoutVars>
      </dgm:prSet>
      <dgm:spPr/>
    </dgm:pt>
    <dgm:pt modelId="{E8CC7CD3-0AAA-4515-82CF-F9F42086FD76}" type="pres">
      <dgm:prSet presAssocID="{715F74E7-91CE-41E2-AD69-41BE43C07916}" presName="spacer" presStyleCnt="0"/>
      <dgm:spPr/>
    </dgm:pt>
    <dgm:pt modelId="{976CCA97-FFA8-456F-878B-80DB3B90575C}" type="pres">
      <dgm:prSet presAssocID="{7F1D09B1-62FF-442B-89DD-CCEB8AA90226}" presName="parentText" presStyleLbl="node1" presStyleIdx="2" presStyleCnt="4">
        <dgm:presLayoutVars>
          <dgm:chMax val="0"/>
          <dgm:bulletEnabled val="1"/>
        </dgm:presLayoutVars>
      </dgm:prSet>
      <dgm:spPr/>
    </dgm:pt>
    <dgm:pt modelId="{49D5128D-4F28-49E7-B24B-D5AC7115D395}" type="pres">
      <dgm:prSet presAssocID="{6D957BC1-8D59-49C5-8CFE-99DAEB3EA150}" presName="spacer" presStyleCnt="0"/>
      <dgm:spPr/>
    </dgm:pt>
    <dgm:pt modelId="{B1C4ECBD-C8FD-4C54-8790-75DD9BFFB83C}" type="pres">
      <dgm:prSet presAssocID="{CF69BD2F-AEE4-4793-BB43-B829A1FB92B9}" presName="parentText" presStyleLbl="node1" presStyleIdx="3" presStyleCnt="4">
        <dgm:presLayoutVars>
          <dgm:chMax val="0"/>
          <dgm:bulletEnabled val="1"/>
        </dgm:presLayoutVars>
      </dgm:prSet>
      <dgm:spPr/>
    </dgm:pt>
  </dgm:ptLst>
  <dgm:cxnLst>
    <dgm:cxn modelId="{1A641726-C17C-4D38-9079-263B3CDD627E}" type="presOf" srcId="{CF69BD2F-AEE4-4793-BB43-B829A1FB92B9}" destId="{B1C4ECBD-C8FD-4C54-8790-75DD9BFFB83C}" srcOrd="0" destOrd="0" presId="urn:microsoft.com/office/officeart/2005/8/layout/vList2"/>
    <dgm:cxn modelId="{70249B32-4961-41C4-99F0-357E4ADE8DEA}" srcId="{E3EC5445-898B-4C26-8C78-134197028AC6}" destId="{4374CA5E-2565-4786-9679-E909AD404031}" srcOrd="1" destOrd="0" parTransId="{CDE5793F-C7C2-4FED-9FCD-643AE5986FCE}" sibTransId="{715F74E7-91CE-41E2-AD69-41BE43C07916}"/>
    <dgm:cxn modelId="{421EB634-E280-4A6B-B281-94541DEAB237}" type="presOf" srcId="{7F1D09B1-62FF-442B-89DD-CCEB8AA90226}" destId="{976CCA97-FFA8-456F-878B-80DB3B90575C}" srcOrd="0" destOrd="0" presId="urn:microsoft.com/office/officeart/2005/8/layout/vList2"/>
    <dgm:cxn modelId="{3E37945B-99A4-41B0-8186-4842FE122452}" srcId="{E3EC5445-898B-4C26-8C78-134197028AC6}" destId="{7F1D09B1-62FF-442B-89DD-CCEB8AA90226}" srcOrd="2" destOrd="0" parTransId="{E13E42F7-4A5A-406C-8E32-4C3467C1D2B4}" sibTransId="{6D957BC1-8D59-49C5-8CFE-99DAEB3EA150}"/>
    <dgm:cxn modelId="{B1913E6A-0409-4A38-A298-16F0A3967D5A}" srcId="{E3EC5445-898B-4C26-8C78-134197028AC6}" destId="{207B9311-6507-4079-A5F9-2B489C23B8DC}" srcOrd="0" destOrd="0" parTransId="{1172D5CF-31E4-4529-8261-3D683CF43167}" sibTransId="{ECB8474F-B179-4333-A057-BA2262C9A996}"/>
    <dgm:cxn modelId="{8AC0AFC1-806F-4486-8E78-34CD2DF32DB3}" type="presOf" srcId="{4374CA5E-2565-4786-9679-E909AD404031}" destId="{90E8158C-655A-4250-B952-E2F9E210068D}" srcOrd="0" destOrd="0" presId="urn:microsoft.com/office/officeart/2005/8/layout/vList2"/>
    <dgm:cxn modelId="{445B5DD7-C15E-4F81-A2EC-FD067103F2D5}" type="presOf" srcId="{207B9311-6507-4079-A5F9-2B489C23B8DC}" destId="{1B342969-1E8F-4B7C-805F-BC10B49A9EA7}" srcOrd="0" destOrd="0" presId="urn:microsoft.com/office/officeart/2005/8/layout/vList2"/>
    <dgm:cxn modelId="{48E00BD8-E7FE-415C-BFD7-6AA68DFB6CCE}" type="presOf" srcId="{E3EC5445-898B-4C26-8C78-134197028AC6}" destId="{7A568E9C-B955-41D7-B856-5D7A913B6513}" srcOrd="0" destOrd="0" presId="urn:microsoft.com/office/officeart/2005/8/layout/vList2"/>
    <dgm:cxn modelId="{4C071BFE-F00D-4EAB-84BA-9167B3C43961}" srcId="{E3EC5445-898B-4C26-8C78-134197028AC6}" destId="{CF69BD2F-AEE4-4793-BB43-B829A1FB92B9}" srcOrd="3" destOrd="0" parTransId="{E3D5791C-60A7-47E5-8169-46DE95005871}" sibTransId="{BC54E241-CCF2-4734-9F6E-5BABF6D2B0EE}"/>
    <dgm:cxn modelId="{A3296A57-D644-4B87-B13A-A3A2DB0460FF}" type="presParOf" srcId="{7A568E9C-B955-41D7-B856-5D7A913B6513}" destId="{1B342969-1E8F-4B7C-805F-BC10B49A9EA7}" srcOrd="0" destOrd="0" presId="urn:microsoft.com/office/officeart/2005/8/layout/vList2"/>
    <dgm:cxn modelId="{1C2E5D02-6DBF-4B61-80AD-3C8E4E8A8A77}" type="presParOf" srcId="{7A568E9C-B955-41D7-B856-5D7A913B6513}" destId="{AF46C7BF-8C77-408D-8B8E-7B71C1F36F65}" srcOrd="1" destOrd="0" presId="urn:microsoft.com/office/officeart/2005/8/layout/vList2"/>
    <dgm:cxn modelId="{ACFB1992-1FAF-4F99-98C7-5EFB9D2E3B54}" type="presParOf" srcId="{7A568E9C-B955-41D7-B856-5D7A913B6513}" destId="{90E8158C-655A-4250-B952-E2F9E210068D}" srcOrd="2" destOrd="0" presId="urn:microsoft.com/office/officeart/2005/8/layout/vList2"/>
    <dgm:cxn modelId="{23CAE240-09F8-4B4B-858F-BEDED3F81057}" type="presParOf" srcId="{7A568E9C-B955-41D7-B856-5D7A913B6513}" destId="{E8CC7CD3-0AAA-4515-82CF-F9F42086FD76}" srcOrd="3" destOrd="0" presId="urn:microsoft.com/office/officeart/2005/8/layout/vList2"/>
    <dgm:cxn modelId="{21198AE2-A483-4197-89B9-FD0325DC0B4C}" type="presParOf" srcId="{7A568E9C-B955-41D7-B856-5D7A913B6513}" destId="{976CCA97-FFA8-456F-878B-80DB3B90575C}" srcOrd="4" destOrd="0" presId="urn:microsoft.com/office/officeart/2005/8/layout/vList2"/>
    <dgm:cxn modelId="{B44D7B73-1A2C-4941-B9FC-F0348CF57984}" type="presParOf" srcId="{7A568E9C-B955-41D7-B856-5D7A913B6513}" destId="{49D5128D-4F28-49E7-B24B-D5AC7115D395}" srcOrd="5" destOrd="0" presId="urn:microsoft.com/office/officeart/2005/8/layout/vList2"/>
    <dgm:cxn modelId="{7E05B0AE-E841-4791-A060-E1632E4E8866}" type="presParOf" srcId="{7A568E9C-B955-41D7-B856-5D7A913B6513}" destId="{B1C4ECBD-C8FD-4C54-8790-75DD9BFFB83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80DB74-30DC-414E-97BC-3BE372E544FB}" type="doc">
      <dgm:prSet loTypeId="urn:microsoft.com/office/officeart/2005/8/layout/vList2" loCatId="list" qsTypeId="urn:microsoft.com/office/officeart/2005/8/quickstyle/simple3" qsCatId="simple" csTypeId="urn:microsoft.com/office/officeart/2005/8/colors/accent2_5" csCatId="accent2"/>
      <dgm:spPr/>
      <dgm:t>
        <a:bodyPr/>
        <a:lstStyle/>
        <a:p>
          <a:endParaRPr lang="en-US"/>
        </a:p>
      </dgm:t>
    </dgm:pt>
    <dgm:pt modelId="{EDE2AADB-6461-4567-AA0F-43E1F3B75A81}">
      <dgm:prSet/>
      <dgm:spPr/>
      <dgm:t>
        <a:bodyPr/>
        <a:lstStyle/>
        <a:p>
          <a:r>
            <a:rPr lang="en-US"/>
            <a:t>Client devices run a thick client application</a:t>
          </a:r>
        </a:p>
      </dgm:t>
    </dgm:pt>
    <dgm:pt modelId="{6A530BE5-4B07-4D6E-A289-BE31A34D45A6}" type="parTrans" cxnId="{0AD4AFFA-376C-4CB2-A4A0-42431EA1B6C7}">
      <dgm:prSet/>
      <dgm:spPr/>
      <dgm:t>
        <a:bodyPr/>
        <a:lstStyle/>
        <a:p>
          <a:endParaRPr lang="en-US"/>
        </a:p>
      </dgm:t>
    </dgm:pt>
    <dgm:pt modelId="{EDFB45F1-A81D-45AA-A0C2-68EE3B58AC3A}" type="sibTrans" cxnId="{0AD4AFFA-376C-4CB2-A4A0-42431EA1B6C7}">
      <dgm:prSet/>
      <dgm:spPr/>
      <dgm:t>
        <a:bodyPr/>
        <a:lstStyle/>
        <a:p>
          <a:endParaRPr lang="en-US"/>
        </a:p>
      </dgm:t>
    </dgm:pt>
    <dgm:pt modelId="{A4CA74F1-2717-4F9F-817E-04F7460D34D5}">
      <dgm:prSet/>
      <dgm:spPr/>
      <dgm:t>
        <a:bodyPr/>
        <a:lstStyle/>
        <a:p>
          <a:r>
            <a:rPr lang="en-US"/>
            <a:t>UI application contain all of the orchestration logic</a:t>
          </a:r>
        </a:p>
      </dgm:t>
    </dgm:pt>
    <dgm:pt modelId="{8240B638-9AFF-485B-A5BD-5420DF7F1988}" type="parTrans" cxnId="{79EED786-16D3-482C-A4FE-0D7F146B513B}">
      <dgm:prSet/>
      <dgm:spPr/>
      <dgm:t>
        <a:bodyPr/>
        <a:lstStyle/>
        <a:p>
          <a:endParaRPr lang="en-US"/>
        </a:p>
      </dgm:t>
    </dgm:pt>
    <dgm:pt modelId="{99D02BAA-F7D2-4F2B-812A-0FE06CF8F207}" type="sibTrans" cxnId="{79EED786-16D3-482C-A4FE-0D7F146B513B}">
      <dgm:prSet/>
      <dgm:spPr/>
      <dgm:t>
        <a:bodyPr/>
        <a:lstStyle/>
        <a:p>
          <a:endParaRPr lang="en-US"/>
        </a:p>
      </dgm:t>
    </dgm:pt>
    <dgm:pt modelId="{6B4944A0-4F9C-4A14-9E46-DF1046B4D5DC}">
      <dgm:prSet/>
      <dgm:spPr/>
      <dgm:t>
        <a:bodyPr/>
        <a:lstStyle/>
        <a:p>
          <a:r>
            <a:rPr lang="en-US"/>
            <a:t>UI talk directly to a range of cloud-enabled services</a:t>
          </a:r>
        </a:p>
      </dgm:t>
    </dgm:pt>
    <dgm:pt modelId="{7DE3124E-3F67-4B37-BBF8-B0E2F5770BE8}" type="parTrans" cxnId="{BA5E3B4F-2D0E-411E-99CA-B318DC9BFE54}">
      <dgm:prSet/>
      <dgm:spPr/>
      <dgm:t>
        <a:bodyPr/>
        <a:lstStyle/>
        <a:p>
          <a:endParaRPr lang="en-US"/>
        </a:p>
      </dgm:t>
    </dgm:pt>
    <dgm:pt modelId="{3392A54E-C65C-480A-9FF1-137430EC0DB9}" type="sibTrans" cxnId="{BA5E3B4F-2D0E-411E-99CA-B318DC9BFE54}">
      <dgm:prSet/>
      <dgm:spPr/>
      <dgm:t>
        <a:bodyPr/>
        <a:lstStyle/>
        <a:p>
          <a:endParaRPr lang="en-US"/>
        </a:p>
      </dgm:t>
    </dgm:pt>
    <dgm:pt modelId="{05D1B26F-B2B1-40E2-862C-1AA3AE8F51B5}">
      <dgm:prSet/>
      <dgm:spPr/>
      <dgm:t>
        <a:bodyPr/>
        <a:lstStyle/>
        <a:p>
          <a:r>
            <a:rPr lang="en-US" dirty="0"/>
            <a:t>Micro-services perform authentication, storage, notification </a:t>
          </a:r>
          <a:r>
            <a:rPr lang="en-US" dirty="0" err="1"/>
            <a:t>ect</a:t>
          </a:r>
          <a:endParaRPr lang="en-US" dirty="0"/>
        </a:p>
      </dgm:t>
    </dgm:pt>
    <dgm:pt modelId="{91F8B006-AF50-4FB8-B8DB-CBB9B075B675}" type="parTrans" cxnId="{726A655D-C975-4CD7-BB8A-9AC249FE4442}">
      <dgm:prSet/>
      <dgm:spPr/>
      <dgm:t>
        <a:bodyPr/>
        <a:lstStyle/>
        <a:p>
          <a:endParaRPr lang="en-US"/>
        </a:p>
      </dgm:t>
    </dgm:pt>
    <dgm:pt modelId="{088AF2E0-0367-4B14-BB16-E974C62FC44D}" type="sibTrans" cxnId="{726A655D-C975-4CD7-BB8A-9AC249FE4442}">
      <dgm:prSet/>
      <dgm:spPr/>
      <dgm:t>
        <a:bodyPr/>
        <a:lstStyle/>
        <a:p>
          <a:endParaRPr lang="en-US"/>
        </a:p>
      </dgm:t>
    </dgm:pt>
    <dgm:pt modelId="{527E25EF-9BCC-4ADD-BB44-4027F4CAE49B}" type="pres">
      <dgm:prSet presAssocID="{5F80DB74-30DC-414E-97BC-3BE372E544FB}" presName="linear" presStyleCnt="0">
        <dgm:presLayoutVars>
          <dgm:animLvl val="lvl"/>
          <dgm:resizeHandles val="exact"/>
        </dgm:presLayoutVars>
      </dgm:prSet>
      <dgm:spPr/>
    </dgm:pt>
    <dgm:pt modelId="{A55CDC73-DF71-438A-A2D1-6653CD20FE9A}" type="pres">
      <dgm:prSet presAssocID="{EDE2AADB-6461-4567-AA0F-43E1F3B75A81}" presName="parentText" presStyleLbl="node1" presStyleIdx="0" presStyleCnt="4">
        <dgm:presLayoutVars>
          <dgm:chMax val="0"/>
          <dgm:bulletEnabled val="1"/>
        </dgm:presLayoutVars>
      </dgm:prSet>
      <dgm:spPr/>
    </dgm:pt>
    <dgm:pt modelId="{0EDFA4BE-93E4-4599-921D-08A3A737BCB2}" type="pres">
      <dgm:prSet presAssocID="{EDFB45F1-A81D-45AA-A0C2-68EE3B58AC3A}" presName="spacer" presStyleCnt="0"/>
      <dgm:spPr/>
    </dgm:pt>
    <dgm:pt modelId="{915B72B8-EDAA-4F87-B3D3-A32E8FF32690}" type="pres">
      <dgm:prSet presAssocID="{A4CA74F1-2717-4F9F-817E-04F7460D34D5}" presName="parentText" presStyleLbl="node1" presStyleIdx="1" presStyleCnt="4">
        <dgm:presLayoutVars>
          <dgm:chMax val="0"/>
          <dgm:bulletEnabled val="1"/>
        </dgm:presLayoutVars>
      </dgm:prSet>
      <dgm:spPr/>
    </dgm:pt>
    <dgm:pt modelId="{4F4C6442-9BD8-4265-A938-328ED7B6C7C1}" type="pres">
      <dgm:prSet presAssocID="{99D02BAA-F7D2-4F2B-812A-0FE06CF8F207}" presName="spacer" presStyleCnt="0"/>
      <dgm:spPr/>
    </dgm:pt>
    <dgm:pt modelId="{C9CFE519-7C00-446D-A36F-0E69B9AD1ADC}" type="pres">
      <dgm:prSet presAssocID="{6B4944A0-4F9C-4A14-9E46-DF1046B4D5DC}" presName="parentText" presStyleLbl="node1" presStyleIdx="2" presStyleCnt="4">
        <dgm:presLayoutVars>
          <dgm:chMax val="0"/>
          <dgm:bulletEnabled val="1"/>
        </dgm:presLayoutVars>
      </dgm:prSet>
      <dgm:spPr/>
    </dgm:pt>
    <dgm:pt modelId="{56BE1066-9D51-45E2-A082-4766F8454881}" type="pres">
      <dgm:prSet presAssocID="{3392A54E-C65C-480A-9FF1-137430EC0DB9}" presName="spacer" presStyleCnt="0"/>
      <dgm:spPr/>
    </dgm:pt>
    <dgm:pt modelId="{9A800E82-FF86-4AFA-8734-9B6F21AE275E}" type="pres">
      <dgm:prSet presAssocID="{05D1B26F-B2B1-40E2-862C-1AA3AE8F51B5}" presName="parentText" presStyleLbl="node1" presStyleIdx="3" presStyleCnt="4">
        <dgm:presLayoutVars>
          <dgm:chMax val="0"/>
          <dgm:bulletEnabled val="1"/>
        </dgm:presLayoutVars>
      </dgm:prSet>
      <dgm:spPr/>
    </dgm:pt>
  </dgm:ptLst>
  <dgm:cxnLst>
    <dgm:cxn modelId="{25C37410-A09A-4434-9DE8-0AA43FE3FDA1}" type="presOf" srcId="{05D1B26F-B2B1-40E2-862C-1AA3AE8F51B5}" destId="{9A800E82-FF86-4AFA-8734-9B6F21AE275E}" srcOrd="0" destOrd="0" presId="urn:microsoft.com/office/officeart/2005/8/layout/vList2"/>
    <dgm:cxn modelId="{8F414129-F61F-425B-88C3-AF407E5B8B27}" type="presOf" srcId="{A4CA74F1-2717-4F9F-817E-04F7460D34D5}" destId="{915B72B8-EDAA-4F87-B3D3-A32E8FF32690}" srcOrd="0" destOrd="0" presId="urn:microsoft.com/office/officeart/2005/8/layout/vList2"/>
    <dgm:cxn modelId="{DEF8C93F-6CDB-4182-8832-4E245FDB9849}" type="presOf" srcId="{5F80DB74-30DC-414E-97BC-3BE372E544FB}" destId="{527E25EF-9BCC-4ADD-BB44-4027F4CAE49B}" srcOrd="0" destOrd="0" presId="urn:microsoft.com/office/officeart/2005/8/layout/vList2"/>
    <dgm:cxn modelId="{726A655D-C975-4CD7-BB8A-9AC249FE4442}" srcId="{5F80DB74-30DC-414E-97BC-3BE372E544FB}" destId="{05D1B26F-B2B1-40E2-862C-1AA3AE8F51B5}" srcOrd="3" destOrd="0" parTransId="{91F8B006-AF50-4FB8-B8DB-CBB9B075B675}" sibTransId="{088AF2E0-0367-4B14-BB16-E974C62FC44D}"/>
    <dgm:cxn modelId="{A6963062-0658-43C9-9323-3E83BDA6904A}" type="presOf" srcId="{6B4944A0-4F9C-4A14-9E46-DF1046B4D5DC}" destId="{C9CFE519-7C00-446D-A36F-0E69B9AD1ADC}" srcOrd="0" destOrd="0" presId="urn:microsoft.com/office/officeart/2005/8/layout/vList2"/>
    <dgm:cxn modelId="{BA5E3B4F-2D0E-411E-99CA-B318DC9BFE54}" srcId="{5F80DB74-30DC-414E-97BC-3BE372E544FB}" destId="{6B4944A0-4F9C-4A14-9E46-DF1046B4D5DC}" srcOrd="2" destOrd="0" parTransId="{7DE3124E-3F67-4B37-BBF8-B0E2F5770BE8}" sibTransId="{3392A54E-C65C-480A-9FF1-137430EC0DB9}"/>
    <dgm:cxn modelId="{79EED786-16D3-482C-A4FE-0D7F146B513B}" srcId="{5F80DB74-30DC-414E-97BC-3BE372E544FB}" destId="{A4CA74F1-2717-4F9F-817E-04F7460D34D5}" srcOrd="1" destOrd="0" parTransId="{8240B638-9AFF-485B-A5BD-5420DF7F1988}" sibTransId="{99D02BAA-F7D2-4F2B-812A-0FE06CF8F207}"/>
    <dgm:cxn modelId="{1BCAD1EE-F974-4CDE-B5F3-F727298635CE}" type="presOf" srcId="{EDE2AADB-6461-4567-AA0F-43E1F3B75A81}" destId="{A55CDC73-DF71-438A-A2D1-6653CD20FE9A}" srcOrd="0" destOrd="0" presId="urn:microsoft.com/office/officeart/2005/8/layout/vList2"/>
    <dgm:cxn modelId="{0AD4AFFA-376C-4CB2-A4A0-42431EA1B6C7}" srcId="{5F80DB74-30DC-414E-97BC-3BE372E544FB}" destId="{EDE2AADB-6461-4567-AA0F-43E1F3B75A81}" srcOrd="0" destOrd="0" parTransId="{6A530BE5-4B07-4D6E-A289-BE31A34D45A6}" sibTransId="{EDFB45F1-A81D-45AA-A0C2-68EE3B58AC3A}"/>
    <dgm:cxn modelId="{F027138F-BBB7-47DC-89FB-6FCFFAD116D9}" type="presParOf" srcId="{527E25EF-9BCC-4ADD-BB44-4027F4CAE49B}" destId="{A55CDC73-DF71-438A-A2D1-6653CD20FE9A}" srcOrd="0" destOrd="0" presId="urn:microsoft.com/office/officeart/2005/8/layout/vList2"/>
    <dgm:cxn modelId="{79C998AA-D349-4404-B422-F87D2E1AB3B0}" type="presParOf" srcId="{527E25EF-9BCC-4ADD-BB44-4027F4CAE49B}" destId="{0EDFA4BE-93E4-4599-921D-08A3A737BCB2}" srcOrd="1" destOrd="0" presId="urn:microsoft.com/office/officeart/2005/8/layout/vList2"/>
    <dgm:cxn modelId="{3FFD083D-6958-42F8-8C52-47DED4E62F47}" type="presParOf" srcId="{527E25EF-9BCC-4ADD-BB44-4027F4CAE49B}" destId="{915B72B8-EDAA-4F87-B3D3-A32E8FF32690}" srcOrd="2" destOrd="0" presId="urn:microsoft.com/office/officeart/2005/8/layout/vList2"/>
    <dgm:cxn modelId="{9F62D7F1-6924-480B-9C13-C0A91DC5BB59}" type="presParOf" srcId="{527E25EF-9BCC-4ADD-BB44-4027F4CAE49B}" destId="{4F4C6442-9BD8-4265-A938-328ED7B6C7C1}" srcOrd="3" destOrd="0" presId="urn:microsoft.com/office/officeart/2005/8/layout/vList2"/>
    <dgm:cxn modelId="{BFE53149-6271-4FE3-9E92-CE525A4BFACF}" type="presParOf" srcId="{527E25EF-9BCC-4ADD-BB44-4027F4CAE49B}" destId="{C9CFE519-7C00-446D-A36F-0E69B9AD1ADC}" srcOrd="4" destOrd="0" presId="urn:microsoft.com/office/officeart/2005/8/layout/vList2"/>
    <dgm:cxn modelId="{DEE8446D-3EAD-48FA-A8FE-ABE7A2B110DB}" type="presParOf" srcId="{527E25EF-9BCC-4ADD-BB44-4027F4CAE49B}" destId="{56BE1066-9D51-45E2-A082-4766F8454881}" srcOrd="5" destOrd="0" presId="urn:microsoft.com/office/officeart/2005/8/layout/vList2"/>
    <dgm:cxn modelId="{D1A19AB8-3CFF-45BF-83D7-BC7017B72288}" type="presParOf" srcId="{527E25EF-9BCC-4ADD-BB44-4027F4CAE49B}" destId="{9A800E82-FF86-4AFA-8734-9B6F21AE275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1F0D68-02DB-4694-81B2-18AB0BFC422B}" type="doc">
      <dgm:prSet loTypeId="urn:microsoft.com/office/officeart/2008/layout/LinedList" loCatId="list" qsTypeId="urn:microsoft.com/office/officeart/2005/8/quickstyle/simple4" qsCatId="simple" csTypeId="urn:microsoft.com/office/officeart/2005/8/colors/accent0_2" csCatId="mainScheme" phldr="1"/>
      <dgm:spPr/>
      <dgm:t>
        <a:bodyPr/>
        <a:lstStyle/>
        <a:p>
          <a:endParaRPr lang="en-US"/>
        </a:p>
      </dgm:t>
    </dgm:pt>
    <dgm:pt modelId="{1BFC4B53-60F6-4E47-8D64-9E466985C913}">
      <dgm:prSet/>
      <dgm:spPr/>
      <dgm:t>
        <a:bodyPr/>
        <a:lstStyle/>
        <a:p>
          <a:r>
            <a:rPr lang="en-US" b="1" dirty="0">
              <a:latin typeface="Century Gothic" panose="020B0502020202020204" pitchFamily="34" charset="0"/>
            </a:rPr>
            <a:t>No more managing servers</a:t>
          </a:r>
        </a:p>
      </dgm:t>
    </dgm:pt>
    <dgm:pt modelId="{6A4045A5-21D8-4557-B5FD-589027C0FF83}" type="parTrans" cxnId="{3E160917-B3E5-4F62-8E89-99AB285B757A}">
      <dgm:prSet/>
      <dgm:spPr/>
      <dgm:t>
        <a:bodyPr/>
        <a:lstStyle/>
        <a:p>
          <a:endParaRPr lang="en-US"/>
        </a:p>
      </dgm:t>
    </dgm:pt>
    <dgm:pt modelId="{7CD41E1B-A67F-435C-A1FD-34AA0BDD227B}" type="sibTrans" cxnId="{3E160917-B3E5-4F62-8E89-99AB285B757A}">
      <dgm:prSet/>
      <dgm:spPr/>
      <dgm:t>
        <a:bodyPr/>
        <a:lstStyle/>
        <a:p>
          <a:endParaRPr lang="en-US"/>
        </a:p>
      </dgm:t>
    </dgm:pt>
    <dgm:pt modelId="{44BD61E6-BF6C-484F-AF66-D838184AB362}">
      <dgm:prSet/>
      <dgm:spPr/>
      <dgm:t>
        <a:bodyPr/>
        <a:lstStyle/>
        <a:p>
          <a:r>
            <a:rPr lang="en-AU" b="1" baseline="0" dirty="0"/>
            <a:t>Focus on what really matters</a:t>
          </a:r>
          <a:endParaRPr lang="en-US" b="1" dirty="0"/>
        </a:p>
      </dgm:t>
    </dgm:pt>
    <dgm:pt modelId="{BF16E48A-C097-412B-B58F-53DE60377E27}" type="parTrans" cxnId="{2D2B3DA3-EB47-44F3-A070-BFDC6CF63961}">
      <dgm:prSet/>
      <dgm:spPr/>
      <dgm:t>
        <a:bodyPr/>
        <a:lstStyle/>
        <a:p>
          <a:endParaRPr lang="en-US"/>
        </a:p>
      </dgm:t>
    </dgm:pt>
    <dgm:pt modelId="{93D8FAC1-9D6D-4364-9372-452999D48D53}" type="sibTrans" cxnId="{2D2B3DA3-EB47-44F3-A070-BFDC6CF63961}">
      <dgm:prSet/>
      <dgm:spPr/>
      <dgm:t>
        <a:bodyPr/>
        <a:lstStyle/>
        <a:p>
          <a:endParaRPr lang="en-US"/>
        </a:p>
      </dgm:t>
    </dgm:pt>
    <dgm:pt modelId="{AF0C44CE-730A-4537-B9F3-38D8168EB33B}">
      <dgm:prSet/>
      <dgm:spPr/>
      <dgm:t>
        <a:bodyPr/>
        <a:lstStyle/>
        <a:p>
          <a:r>
            <a:rPr lang="en-AU" b="1" baseline="0" dirty="0">
              <a:latin typeface="Century Gothic" panose="020B0502020202020204" pitchFamily="34" charset="0"/>
            </a:rPr>
            <a:t>Automatic Scale</a:t>
          </a:r>
          <a:endParaRPr lang="en-US" b="1" dirty="0">
            <a:latin typeface="Century Gothic" panose="020B0502020202020204" pitchFamily="34" charset="0"/>
          </a:endParaRPr>
        </a:p>
      </dgm:t>
    </dgm:pt>
    <dgm:pt modelId="{062842F5-F391-4092-996C-22F4241ED8E1}" type="parTrans" cxnId="{050E3AD2-AE94-4DA9-A2E8-39164D13031B}">
      <dgm:prSet/>
      <dgm:spPr/>
      <dgm:t>
        <a:bodyPr/>
        <a:lstStyle/>
        <a:p>
          <a:endParaRPr lang="en-US"/>
        </a:p>
      </dgm:t>
    </dgm:pt>
    <dgm:pt modelId="{2E01E05F-8ADF-4230-9A5A-368284FE0DEA}" type="sibTrans" cxnId="{050E3AD2-AE94-4DA9-A2E8-39164D13031B}">
      <dgm:prSet/>
      <dgm:spPr/>
      <dgm:t>
        <a:bodyPr/>
        <a:lstStyle/>
        <a:p>
          <a:endParaRPr lang="en-US"/>
        </a:p>
      </dgm:t>
    </dgm:pt>
    <dgm:pt modelId="{8B079D53-9425-42A9-8F86-2D6402C1460A}">
      <dgm:prSet/>
      <dgm:spPr/>
      <dgm:t>
        <a:bodyPr/>
        <a:lstStyle/>
        <a:p>
          <a:r>
            <a:rPr lang="en-AU" b="1" baseline="0" dirty="0">
              <a:latin typeface="Century Gothic" panose="020B0502020202020204" pitchFamily="34" charset="0"/>
            </a:rPr>
            <a:t>Cost-effectiveness</a:t>
          </a:r>
          <a:endParaRPr lang="en-US" b="1" dirty="0">
            <a:latin typeface="Century Gothic" panose="020B0502020202020204" pitchFamily="34" charset="0"/>
          </a:endParaRPr>
        </a:p>
      </dgm:t>
    </dgm:pt>
    <dgm:pt modelId="{4E5F50F8-E8D4-4A97-B820-0EC2B72004BB}" type="parTrans" cxnId="{9EA32682-0E82-4E5B-8AD2-14FC4DE84FB5}">
      <dgm:prSet/>
      <dgm:spPr/>
      <dgm:t>
        <a:bodyPr/>
        <a:lstStyle/>
        <a:p>
          <a:endParaRPr lang="en-US"/>
        </a:p>
      </dgm:t>
    </dgm:pt>
    <dgm:pt modelId="{AFED824E-DC2C-44D9-BEFC-F2008369CBB6}" type="sibTrans" cxnId="{9EA32682-0E82-4E5B-8AD2-14FC4DE84FB5}">
      <dgm:prSet/>
      <dgm:spPr/>
      <dgm:t>
        <a:bodyPr/>
        <a:lstStyle/>
        <a:p>
          <a:endParaRPr lang="en-US"/>
        </a:p>
      </dgm:t>
    </dgm:pt>
    <dgm:pt modelId="{A595E012-1A22-4F2D-A1DE-13C013D954E8}">
      <dgm:prSet/>
      <dgm:spPr/>
      <dgm:t>
        <a:bodyPr/>
        <a:lstStyle/>
        <a:p>
          <a:r>
            <a:rPr lang="en-AU" b="1" baseline="0" dirty="0"/>
            <a:t>Rapid Prototyping</a:t>
          </a:r>
          <a:endParaRPr lang="en-US" b="1" dirty="0"/>
        </a:p>
      </dgm:t>
    </dgm:pt>
    <dgm:pt modelId="{C51B46B3-AD80-41A7-A86B-0B9A98935CB7}" type="parTrans" cxnId="{55D5B70A-D0C6-4B62-B885-058FB0516F26}">
      <dgm:prSet/>
      <dgm:spPr/>
      <dgm:t>
        <a:bodyPr/>
        <a:lstStyle/>
        <a:p>
          <a:endParaRPr lang="en-US"/>
        </a:p>
      </dgm:t>
    </dgm:pt>
    <dgm:pt modelId="{EC8D00A2-111E-41AF-96FA-C95A25EE1F2C}" type="sibTrans" cxnId="{55D5B70A-D0C6-4B62-B885-058FB0516F26}">
      <dgm:prSet/>
      <dgm:spPr/>
      <dgm:t>
        <a:bodyPr/>
        <a:lstStyle/>
        <a:p>
          <a:endParaRPr lang="en-US"/>
        </a:p>
      </dgm:t>
    </dgm:pt>
    <dgm:pt modelId="{74855583-F8CD-4939-89CD-3923E04CCF58}">
      <dgm:prSet/>
      <dgm:spPr/>
      <dgm:t>
        <a:bodyPr/>
        <a:lstStyle/>
        <a:p>
          <a:r>
            <a:rPr lang="en-US" dirty="0">
              <a:solidFill>
                <a:schemeClr val="accent4">
                  <a:lumMod val="75000"/>
                </a:schemeClr>
              </a:solidFill>
              <a:latin typeface="Century Gothic" panose="020B0502020202020204" pitchFamily="34" charset="0"/>
            </a:rPr>
            <a:t>Avoid using Infrastructure as a Service (IaaS)</a:t>
          </a:r>
        </a:p>
      </dgm:t>
    </dgm:pt>
    <dgm:pt modelId="{FFC390E5-773D-4D0B-8C63-80F636551EAA}" type="parTrans" cxnId="{E6574DC3-E885-45FF-8008-A99BA7B0199F}">
      <dgm:prSet/>
      <dgm:spPr/>
      <dgm:t>
        <a:bodyPr/>
        <a:lstStyle/>
        <a:p>
          <a:endParaRPr lang="en-US"/>
        </a:p>
      </dgm:t>
    </dgm:pt>
    <dgm:pt modelId="{6ECD04A6-796B-45C5-8E24-FFF11CC75A00}" type="sibTrans" cxnId="{E6574DC3-E885-45FF-8008-A99BA7B0199F}">
      <dgm:prSet/>
      <dgm:spPr/>
      <dgm:t>
        <a:bodyPr/>
        <a:lstStyle/>
        <a:p>
          <a:endParaRPr lang="en-US"/>
        </a:p>
      </dgm:t>
    </dgm:pt>
    <dgm:pt modelId="{84995905-C4C0-4AB1-9E12-F8322DDC2CEE}">
      <dgm:prSet/>
      <dgm:spPr/>
      <dgm:t>
        <a:bodyPr/>
        <a:lstStyle/>
        <a:p>
          <a:r>
            <a:rPr lang="en-US" dirty="0">
              <a:solidFill>
                <a:schemeClr val="accent2">
                  <a:lumMod val="75000"/>
                </a:schemeClr>
              </a:solidFill>
              <a:latin typeface="Century Gothic" panose="020B0502020202020204" pitchFamily="34" charset="0"/>
            </a:rPr>
            <a:t>Prefer Platform or Function as a Service</a:t>
          </a:r>
        </a:p>
      </dgm:t>
    </dgm:pt>
    <dgm:pt modelId="{4103D46D-E3FE-4FBD-8691-A143BE28C6C9}" type="parTrans" cxnId="{93B7EAE9-DF56-4569-83DE-AFE826AF4BC3}">
      <dgm:prSet/>
      <dgm:spPr/>
      <dgm:t>
        <a:bodyPr/>
        <a:lstStyle/>
        <a:p>
          <a:endParaRPr lang="en-US"/>
        </a:p>
      </dgm:t>
    </dgm:pt>
    <dgm:pt modelId="{3538C1C1-B7C6-4878-B38B-4186E1BE6ECF}" type="sibTrans" cxnId="{93B7EAE9-DF56-4569-83DE-AFE826AF4BC3}">
      <dgm:prSet/>
      <dgm:spPr/>
      <dgm:t>
        <a:bodyPr/>
        <a:lstStyle/>
        <a:p>
          <a:endParaRPr lang="en-US"/>
        </a:p>
      </dgm:t>
    </dgm:pt>
    <dgm:pt modelId="{577AE339-E777-4785-BAD7-76D2AF4AF691}">
      <dgm:prSet custT="1"/>
      <dgm:spPr/>
      <dgm:t>
        <a:bodyPr/>
        <a:lstStyle/>
        <a:p>
          <a:r>
            <a:rPr lang="en-US" sz="2000" kern="1200" dirty="0">
              <a:solidFill>
                <a:srgbClr val="ED1C24">
                  <a:lumMod val="75000"/>
                </a:srgbClr>
              </a:solidFill>
              <a:latin typeface="Century Gothic" panose="020B0502020202020204" pitchFamily="34" charset="0"/>
              <a:ea typeface="+mn-ea"/>
              <a:cs typeface="+mn-cs"/>
            </a:rPr>
            <a:t>Avoid spending time writing Infrastructure Code</a:t>
          </a:r>
        </a:p>
      </dgm:t>
    </dgm:pt>
    <dgm:pt modelId="{BEC4B313-59FE-46A7-9BBC-092E7D9B856F}" type="parTrans" cxnId="{A1412480-6F17-46AB-83D1-2707D19031EE}">
      <dgm:prSet/>
      <dgm:spPr/>
      <dgm:t>
        <a:bodyPr/>
        <a:lstStyle/>
        <a:p>
          <a:endParaRPr lang="en-US"/>
        </a:p>
      </dgm:t>
    </dgm:pt>
    <dgm:pt modelId="{2736FB33-B906-4A63-953D-F68E7A4D19FE}" type="sibTrans" cxnId="{A1412480-6F17-46AB-83D1-2707D19031EE}">
      <dgm:prSet/>
      <dgm:spPr/>
      <dgm:t>
        <a:bodyPr/>
        <a:lstStyle/>
        <a:p>
          <a:endParaRPr lang="en-US"/>
        </a:p>
      </dgm:t>
    </dgm:pt>
    <dgm:pt modelId="{19E09A0F-3E09-45E0-BD31-6DEF6E74747E}">
      <dgm:prSet custT="1"/>
      <dgm:spPr/>
      <dgm: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Only write the code that is specific to your business domain</a:t>
          </a:r>
        </a:p>
      </dgm:t>
    </dgm:pt>
    <dgm:pt modelId="{E9CEBEC4-C4C2-4CD4-84D0-5C6CA01DA391}" type="parTrans" cxnId="{B223815C-13FE-448C-A706-88502F53BC9B}">
      <dgm:prSet/>
      <dgm:spPr/>
      <dgm:t>
        <a:bodyPr/>
        <a:lstStyle/>
        <a:p>
          <a:endParaRPr lang="en-US"/>
        </a:p>
      </dgm:t>
    </dgm:pt>
    <dgm:pt modelId="{ECD74407-64B7-4FD0-92CF-6C9F208D5A45}" type="sibTrans" cxnId="{B223815C-13FE-448C-A706-88502F53BC9B}">
      <dgm:prSet/>
      <dgm:spPr/>
      <dgm:t>
        <a:bodyPr/>
        <a:lstStyle/>
        <a:p>
          <a:endParaRPr lang="en-US"/>
        </a:p>
      </dgm:t>
    </dgm:pt>
    <dgm:pt modelId="{CA655A03-7B11-4954-87F7-5D0898C30BFB}">
      <dgm:prSet custT="1"/>
      <dgm:spPr/>
      <dgm:t>
        <a:bodyPr/>
        <a:lstStyle/>
        <a:p>
          <a:r>
            <a:rPr lang="en-US" sz="2000" kern="1200" dirty="0">
              <a:solidFill>
                <a:srgbClr val="ED1C24">
                  <a:lumMod val="75000"/>
                </a:srgbClr>
              </a:solidFill>
              <a:latin typeface="Century Gothic" panose="020B0502020202020204" pitchFamily="34" charset="0"/>
              <a:ea typeface="+mn-ea"/>
              <a:cs typeface="+mn-cs"/>
            </a:rPr>
            <a:t>Avoid the need to implement scale out yourself</a:t>
          </a:r>
        </a:p>
      </dgm:t>
    </dgm:pt>
    <dgm:pt modelId="{5F85B346-0518-4863-B31E-906FBC7511DB}" type="parTrans" cxnId="{C47FDD47-117A-4846-BDB2-8ACBA8C97853}">
      <dgm:prSet/>
      <dgm:spPr/>
      <dgm:t>
        <a:bodyPr/>
        <a:lstStyle/>
        <a:p>
          <a:endParaRPr lang="en-US"/>
        </a:p>
      </dgm:t>
    </dgm:pt>
    <dgm:pt modelId="{86420765-43EF-40EF-97DE-46E410FAD5AE}" type="sibTrans" cxnId="{C47FDD47-117A-4846-BDB2-8ACBA8C97853}">
      <dgm:prSet/>
      <dgm:spPr/>
      <dgm:t>
        <a:bodyPr/>
        <a:lstStyle/>
        <a:p>
          <a:endParaRPr lang="en-US"/>
        </a:p>
      </dgm:t>
    </dgm:pt>
    <dgm:pt modelId="{3A818DD0-8A40-45EC-84D6-6F00DD6DABDA}">
      <dgm:prSet custT="1"/>
      <dgm:spPr/>
      <dgm: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Additional capacity is automatically provisioned for you</a:t>
          </a:r>
        </a:p>
      </dgm:t>
    </dgm:pt>
    <dgm:pt modelId="{ED8BC7F7-B306-4076-877B-7C169580249A}" type="parTrans" cxnId="{1B865F41-EB1A-444D-A7DB-95F9754416A4}">
      <dgm:prSet/>
      <dgm:spPr/>
      <dgm:t>
        <a:bodyPr/>
        <a:lstStyle/>
        <a:p>
          <a:endParaRPr lang="en-US"/>
        </a:p>
      </dgm:t>
    </dgm:pt>
    <dgm:pt modelId="{85EC09D0-915F-486F-A7A9-5CF7F58ECC84}" type="sibTrans" cxnId="{1B865F41-EB1A-444D-A7DB-95F9754416A4}">
      <dgm:prSet/>
      <dgm:spPr/>
      <dgm:t>
        <a:bodyPr/>
        <a:lstStyle/>
        <a:p>
          <a:endParaRPr lang="en-US"/>
        </a:p>
      </dgm:t>
    </dgm:pt>
    <dgm:pt modelId="{B6134276-5BE9-412A-A584-F5813FCB6B64}">
      <dgm:prSet custT="1"/>
      <dgm:spPr/>
      <dgm:t>
        <a:bodyPr/>
        <a:lstStyle/>
        <a:p>
          <a:r>
            <a:rPr lang="en-US" sz="2000" kern="1200" dirty="0">
              <a:solidFill>
                <a:srgbClr val="ED1C24">
                  <a:lumMod val="75000"/>
                </a:srgbClr>
              </a:solidFill>
              <a:latin typeface="Century Gothic" panose="020B0502020202020204" pitchFamily="34" charset="0"/>
              <a:ea typeface="+mn-ea"/>
              <a:cs typeface="+mn-cs"/>
            </a:rPr>
            <a:t>Avoid paying monthly fees for under-utilized servers</a:t>
          </a:r>
        </a:p>
      </dgm:t>
    </dgm:pt>
    <dgm:pt modelId="{28E818C5-763E-4572-9506-1B29E9F4E90A}" type="parTrans" cxnId="{BC353ED3-206A-4333-8FCE-B33C624E3294}">
      <dgm:prSet/>
      <dgm:spPr/>
      <dgm:t>
        <a:bodyPr/>
        <a:lstStyle/>
        <a:p>
          <a:endParaRPr lang="en-US"/>
        </a:p>
      </dgm:t>
    </dgm:pt>
    <dgm:pt modelId="{42627A33-2679-4113-B5AB-1647C645B6D7}" type="sibTrans" cxnId="{BC353ED3-206A-4333-8FCE-B33C624E3294}">
      <dgm:prSet/>
      <dgm:spPr/>
      <dgm:t>
        <a:bodyPr/>
        <a:lstStyle/>
        <a:p>
          <a:endParaRPr lang="en-US"/>
        </a:p>
      </dgm:t>
    </dgm:pt>
    <dgm:pt modelId="{B8F2DF69-64D1-4E1B-B786-C190F56DF6AB}">
      <dgm:prSet custT="1"/>
      <dgm:spPr/>
      <dgm: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Pay only for what you use – minimal cost during prototyping</a:t>
          </a:r>
        </a:p>
      </dgm:t>
    </dgm:pt>
    <dgm:pt modelId="{B22D2C96-D71F-4C20-A2C8-44400C241F86}" type="parTrans" cxnId="{6E47A4ED-A53D-4391-93F6-5159BB9CE8F3}">
      <dgm:prSet/>
      <dgm:spPr/>
      <dgm:t>
        <a:bodyPr/>
        <a:lstStyle/>
        <a:p>
          <a:endParaRPr lang="en-US"/>
        </a:p>
      </dgm:t>
    </dgm:pt>
    <dgm:pt modelId="{B2A5BF0C-6DC3-4264-AB1B-FB5E949D8CA4}" type="sibTrans" cxnId="{6E47A4ED-A53D-4391-93F6-5159BB9CE8F3}">
      <dgm:prSet/>
      <dgm:spPr/>
      <dgm:t>
        <a:bodyPr/>
        <a:lstStyle/>
        <a:p>
          <a:endParaRPr lang="en-US"/>
        </a:p>
      </dgm:t>
    </dgm:pt>
    <dgm:pt modelId="{0A24AA0A-9C54-413D-8355-706602DC69F9}">
      <dgm:prSet custT="1"/>
      <dgm:spPr/>
      <dgm:t>
        <a:bodyPr/>
        <a:lstStyle/>
        <a:p>
          <a:r>
            <a:rPr lang="en-US" sz="2000" kern="1200" dirty="0">
              <a:solidFill>
                <a:srgbClr val="ED1C24">
                  <a:lumMod val="75000"/>
                </a:srgbClr>
              </a:solidFill>
              <a:latin typeface="Century Gothic" panose="020B0502020202020204" pitchFamily="34" charset="0"/>
              <a:ea typeface="+mn-ea"/>
              <a:cs typeface="+mn-cs"/>
            </a:rPr>
            <a:t>Avoid slow starts and get quickly to proof of concept</a:t>
          </a:r>
        </a:p>
      </dgm:t>
    </dgm:pt>
    <dgm:pt modelId="{95F36F99-9472-48D7-81A5-C63AF50558E9}" type="parTrans" cxnId="{07F7105E-395B-447C-84AB-B3D62C48CAF7}">
      <dgm:prSet/>
      <dgm:spPr/>
      <dgm:t>
        <a:bodyPr/>
        <a:lstStyle/>
        <a:p>
          <a:endParaRPr lang="en-US"/>
        </a:p>
      </dgm:t>
    </dgm:pt>
    <dgm:pt modelId="{68D05647-EDA0-4D1F-BE53-DEFCA92EE539}" type="sibTrans" cxnId="{07F7105E-395B-447C-84AB-B3D62C48CAF7}">
      <dgm:prSet/>
      <dgm:spPr/>
      <dgm:t>
        <a:bodyPr/>
        <a:lstStyle/>
        <a:p>
          <a:endParaRPr lang="en-US"/>
        </a:p>
      </dgm:t>
    </dgm:pt>
    <dgm:pt modelId="{A29A93BB-C0C3-405B-8567-4A152BCD8786}">
      <dgm:prSet custT="1"/>
      <dgm:spPr/>
      <dgm: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Create a low cost prototype you don’t need to throw away</a:t>
          </a:r>
        </a:p>
      </dgm:t>
    </dgm:pt>
    <dgm:pt modelId="{7E7671B3-40A9-4638-AF32-AE73C1F4C51E}" type="parTrans" cxnId="{CBF43571-7930-457D-8CB9-9F0889C219B7}">
      <dgm:prSet/>
      <dgm:spPr/>
      <dgm:t>
        <a:bodyPr/>
        <a:lstStyle/>
        <a:p>
          <a:endParaRPr lang="en-US"/>
        </a:p>
      </dgm:t>
    </dgm:pt>
    <dgm:pt modelId="{63161AD6-53B9-4F9D-A864-C6EA80A5E08E}" type="sibTrans" cxnId="{CBF43571-7930-457D-8CB9-9F0889C219B7}">
      <dgm:prSet/>
      <dgm:spPr/>
      <dgm:t>
        <a:bodyPr/>
        <a:lstStyle/>
        <a:p>
          <a:endParaRPr lang="en-US"/>
        </a:p>
      </dgm:t>
    </dgm:pt>
    <dgm:pt modelId="{BB8AAC0B-0BC1-4DEA-88BB-9EC7C734E398}" type="pres">
      <dgm:prSet presAssocID="{791F0D68-02DB-4694-81B2-18AB0BFC422B}" presName="vert0" presStyleCnt="0">
        <dgm:presLayoutVars>
          <dgm:dir/>
          <dgm:animOne val="branch"/>
          <dgm:animLvl val="lvl"/>
        </dgm:presLayoutVars>
      </dgm:prSet>
      <dgm:spPr/>
    </dgm:pt>
    <dgm:pt modelId="{B6979E32-9F68-4B79-ACA0-E30999C8FD55}" type="pres">
      <dgm:prSet presAssocID="{1BFC4B53-60F6-4E47-8D64-9E466985C913}" presName="thickLine" presStyleLbl="alignNode1" presStyleIdx="0" presStyleCnt="5"/>
      <dgm:spPr/>
    </dgm:pt>
    <dgm:pt modelId="{E16B33F1-8330-4E4A-AA11-E0F5945F732B}" type="pres">
      <dgm:prSet presAssocID="{1BFC4B53-60F6-4E47-8D64-9E466985C913}" presName="horz1" presStyleCnt="0"/>
      <dgm:spPr/>
    </dgm:pt>
    <dgm:pt modelId="{4DC5E4AC-FBBC-4541-9C08-1830086AE967}" type="pres">
      <dgm:prSet presAssocID="{1BFC4B53-60F6-4E47-8D64-9E466985C913}" presName="tx1" presStyleLbl="revTx" presStyleIdx="0" presStyleCnt="15"/>
      <dgm:spPr/>
    </dgm:pt>
    <dgm:pt modelId="{AF015550-36A1-4F85-B69D-ADCBEB752D8F}" type="pres">
      <dgm:prSet presAssocID="{1BFC4B53-60F6-4E47-8D64-9E466985C913}" presName="vert1" presStyleCnt="0"/>
      <dgm:spPr/>
    </dgm:pt>
    <dgm:pt modelId="{B8C82759-C0DA-4BD5-B133-95F1AC2232A9}" type="pres">
      <dgm:prSet presAssocID="{74855583-F8CD-4939-89CD-3923E04CCF58}" presName="vertSpace2a" presStyleCnt="0"/>
      <dgm:spPr/>
    </dgm:pt>
    <dgm:pt modelId="{AA643A52-5058-4D23-BA15-CA714419A268}" type="pres">
      <dgm:prSet presAssocID="{74855583-F8CD-4939-89CD-3923E04CCF58}" presName="horz2" presStyleCnt="0"/>
      <dgm:spPr/>
    </dgm:pt>
    <dgm:pt modelId="{6AC9BFF8-A5D9-4657-80AF-C2965066B6DF}" type="pres">
      <dgm:prSet presAssocID="{74855583-F8CD-4939-89CD-3923E04CCF58}" presName="horzSpace2" presStyleCnt="0"/>
      <dgm:spPr/>
    </dgm:pt>
    <dgm:pt modelId="{B1059854-2679-489C-9203-93B096DE546D}" type="pres">
      <dgm:prSet presAssocID="{74855583-F8CD-4939-89CD-3923E04CCF58}" presName="tx2" presStyleLbl="revTx" presStyleIdx="1" presStyleCnt="15"/>
      <dgm:spPr/>
    </dgm:pt>
    <dgm:pt modelId="{41E246B0-39B0-4D6B-AA01-3C661A0F84E8}" type="pres">
      <dgm:prSet presAssocID="{74855583-F8CD-4939-89CD-3923E04CCF58}" presName="vert2" presStyleCnt="0"/>
      <dgm:spPr/>
    </dgm:pt>
    <dgm:pt modelId="{4E8E61DA-BF73-4F26-A364-D2BCBD69E825}" type="pres">
      <dgm:prSet presAssocID="{74855583-F8CD-4939-89CD-3923E04CCF58}" presName="thinLine2b" presStyleLbl="callout" presStyleIdx="0" presStyleCnt="10"/>
      <dgm:spPr/>
    </dgm:pt>
    <dgm:pt modelId="{5A8F2934-0ED3-4EE7-B929-B4FCCE221E71}" type="pres">
      <dgm:prSet presAssocID="{74855583-F8CD-4939-89CD-3923E04CCF58}" presName="vertSpace2b" presStyleCnt="0"/>
      <dgm:spPr/>
    </dgm:pt>
    <dgm:pt modelId="{4AD78D7E-26CA-416B-9446-33AE15BC7034}" type="pres">
      <dgm:prSet presAssocID="{84995905-C4C0-4AB1-9E12-F8322DDC2CEE}" presName="horz2" presStyleCnt="0"/>
      <dgm:spPr/>
    </dgm:pt>
    <dgm:pt modelId="{7E97A275-DD76-469D-8828-E4E872C7EFA2}" type="pres">
      <dgm:prSet presAssocID="{84995905-C4C0-4AB1-9E12-F8322DDC2CEE}" presName="horzSpace2" presStyleCnt="0"/>
      <dgm:spPr/>
    </dgm:pt>
    <dgm:pt modelId="{986FB16A-5344-41C0-9F7F-F4AA04D25C17}" type="pres">
      <dgm:prSet presAssocID="{84995905-C4C0-4AB1-9E12-F8322DDC2CEE}" presName="tx2" presStyleLbl="revTx" presStyleIdx="2" presStyleCnt="15"/>
      <dgm:spPr/>
    </dgm:pt>
    <dgm:pt modelId="{72355ADC-20E4-44C0-9F95-4003F10F424F}" type="pres">
      <dgm:prSet presAssocID="{84995905-C4C0-4AB1-9E12-F8322DDC2CEE}" presName="vert2" presStyleCnt="0"/>
      <dgm:spPr/>
    </dgm:pt>
    <dgm:pt modelId="{D4C23448-54FB-453D-9E72-1F4AC2A8E33B}" type="pres">
      <dgm:prSet presAssocID="{84995905-C4C0-4AB1-9E12-F8322DDC2CEE}" presName="thinLine2b" presStyleLbl="callout" presStyleIdx="1" presStyleCnt="10"/>
      <dgm:spPr/>
    </dgm:pt>
    <dgm:pt modelId="{99ECA16E-5461-49C2-AD75-30AC1E26F06E}" type="pres">
      <dgm:prSet presAssocID="{84995905-C4C0-4AB1-9E12-F8322DDC2CEE}" presName="vertSpace2b" presStyleCnt="0"/>
      <dgm:spPr/>
    </dgm:pt>
    <dgm:pt modelId="{E39E07B2-A0FC-45F9-B310-66E830AC443B}" type="pres">
      <dgm:prSet presAssocID="{44BD61E6-BF6C-484F-AF66-D838184AB362}" presName="thickLine" presStyleLbl="alignNode1" presStyleIdx="1" presStyleCnt="5"/>
      <dgm:spPr/>
    </dgm:pt>
    <dgm:pt modelId="{AD30462C-C91C-43E7-BE33-07BC0F0D366A}" type="pres">
      <dgm:prSet presAssocID="{44BD61E6-BF6C-484F-AF66-D838184AB362}" presName="horz1" presStyleCnt="0"/>
      <dgm:spPr/>
    </dgm:pt>
    <dgm:pt modelId="{3E21CD84-51A4-473B-B416-A0E7457C1B30}" type="pres">
      <dgm:prSet presAssocID="{44BD61E6-BF6C-484F-AF66-D838184AB362}" presName="tx1" presStyleLbl="revTx" presStyleIdx="3" presStyleCnt="15"/>
      <dgm:spPr/>
    </dgm:pt>
    <dgm:pt modelId="{BF11D515-3E55-40F1-8A7F-DE60671FD409}" type="pres">
      <dgm:prSet presAssocID="{44BD61E6-BF6C-484F-AF66-D838184AB362}" presName="vert1" presStyleCnt="0"/>
      <dgm:spPr/>
    </dgm:pt>
    <dgm:pt modelId="{EB3459EF-C780-487C-BC33-AA9FA94B1186}" type="pres">
      <dgm:prSet presAssocID="{577AE339-E777-4785-BAD7-76D2AF4AF691}" presName="vertSpace2a" presStyleCnt="0"/>
      <dgm:spPr/>
    </dgm:pt>
    <dgm:pt modelId="{164694BA-0EB6-496F-B41C-470FFAA39681}" type="pres">
      <dgm:prSet presAssocID="{577AE339-E777-4785-BAD7-76D2AF4AF691}" presName="horz2" presStyleCnt="0"/>
      <dgm:spPr/>
    </dgm:pt>
    <dgm:pt modelId="{6ABD396B-9853-4F94-A0C7-9FA2088F6E56}" type="pres">
      <dgm:prSet presAssocID="{577AE339-E777-4785-BAD7-76D2AF4AF691}" presName="horzSpace2" presStyleCnt="0"/>
      <dgm:spPr/>
    </dgm:pt>
    <dgm:pt modelId="{6BAD27FA-53A6-4536-80EB-6699D55026F9}" type="pres">
      <dgm:prSet presAssocID="{577AE339-E777-4785-BAD7-76D2AF4AF691}" presName="tx2" presStyleLbl="revTx" presStyleIdx="4" presStyleCnt="15"/>
      <dgm:spPr/>
    </dgm:pt>
    <dgm:pt modelId="{16B26DA6-562F-4939-937A-9920E44A10EA}" type="pres">
      <dgm:prSet presAssocID="{577AE339-E777-4785-BAD7-76D2AF4AF691}" presName="vert2" presStyleCnt="0"/>
      <dgm:spPr/>
    </dgm:pt>
    <dgm:pt modelId="{7B905340-6D45-4642-9262-2424B19BAF3A}" type="pres">
      <dgm:prSet presAssocID="{577AE339-E777-4785-BAD7-76D2AF4AF691}" presName="thinLine2b" presStyleLbl="callout" presStyleIdx="2" presStyleCnt="10"/>
      <dgm:spPr/>
    </dgm:pt>
    <dgm:pt modelId="{FF7A5CE7-F097-448B-AD16-A961FAB9282D}" type="pres">
      <dgm:prSet presAssocID="{577AE339-E777-4785-BAD7-76D2AF4AF691}" presName="vertSpace2b" presStyleCnt="0"/>
      <dgm:spPr/>
    </dgm:pt>
    <dgm:pt modelId="{27EFF9D9-D7EC-4124-A767-F6578D091FD4}" type="pres">
      <dgm:prSet presAssocID="{19E09A0F-3E09-45E0-BD31-6DEF6E74747E}" presName="horz2" presStyleCnt="0"/>
      <dgm:spPr/>
    </dgm:pt>
    <dgm:pt modelId="{1E895A4A-AAB5-4533-A5E1-142823F0E9FF}" type="pres">
      <dgm:prSet presAssocID="{19E09A0F-3E09-45E0-BD31-6DEF6E74747E}" presName="horzSpace2" presStyleCnt="0"/>
      <dgm:spPr/>
    </dgm:pt>
    <dgm:pt modelId="{13E91D64-6AE4-418C-8C3F-0C94D45A6605}" type="pres">
      <dgm:prSet presAssocID="{19E09A0F-3E09-45E0-BD31-6DEF6E74747E}" presName="tx2" presStyleLbl="revTx" presStyleIdx="5" presStyleCnt="15"/>
      <dgm:spPr/>
    </dgm:pt>
    <dgm:pt modelId="{DCFBE154-67C2-4D1C-A8C2-874C4C147B54}" type="pres">
      <dgm:prSet presAssocID="{19E09A0F-3E09-45E0-BD31-6DEF6E74747E}" presName="vert2" presStyleCnt="0"/>
      <dgm:spPr/>
    </dgm:pt>
    <dgm:pt modelId="{D2A3A293-7F7E-4015-AF2E-EAB3F44E13B4}" type="pres">
      <dgm:prSet presAssocID="{19E09A0F-3E09-45E0-BD31-6DEF6E74747E}" presName="thinLine2b" presStyleLbl="callout" presStyleIdx="3" presStyleCnt="10"/>
      <dgm:spPr/>
    </dgm:pt>
    <dgm:pt modelId="{C9870611-8A6A-43CC-9828-649A5E047C95}" type="pres">
      <dgm:prSet presAssocID="{19E09A0F-3E09-45E0-BD31-6DEF6E74747E}" presName="vertSpace2b" presStyleCnt="0"/>
      <dgm:spPr/>
    </dgm:pt>
    <dgm:pt modelId="{E30EB28E-CAFC-40F7-AF6E-199EB6D717F6}" type="pres">
      <dgm:prSet presAssocID="{AF0C44CE-730A-4537-B9F3-38D8168EB33B}" presName="thickLine" presStyleLbl="alignNode1" presStyleIdx="2" presStyleCnt="5"/>
      <dgm:spPr/>
    </dgm:pt>
    <dgm:pt modelId="{83262706-66F1-4D3E-B677-A5740B00C67F}" type="pres">
      <dgm:prSet presAssocID="{AF0C44CE-730A-4537-B9F3-38D8168EB33B}" presName="horz1" presStyleCnt="0"/>
      <dgm:spPr/>
    </dgm:pt>
    <dgm:pt modelId="{83A4A748-BC01-4CFD-995F-536BD0831E0B}" type="pres">
      <dgm:prSet presAssocID="{AF0C44CE-730A-4537-B9F3-38D8168EB33B}" presName="tx1" presStyleLbl="revTx" presStyleIdx="6" presStyleCnt="15"/>
      <dgm:spPr/>
    </dgm:pt>
    <dgm:pt modelId="{98D5ECFE-87FE-4B36-86F0-5CF6F96765A6}" type="pres">
      <dgm:prSet presAssocID="{AF0C44CE-730A-4537-B9F3-38D8168EB33B}" presName="vert1" presStyleCnt="0"/>
      <dgm:spPr/>
    </dgm:pt>
    <dgm:pt modelId="{F5E35EA6-A178-4457-9532-98625E05AB39}" type="pres">
      <dgm:prSet presAssocID="{CA655A03-7B11-4954-87F7-5D0898C30BFB}" presName="vertSpace2a" presStyleCnt="0"/>
      <dgm:spPr/>
    </dgm:pt>
    <dgm:pt modelId="{A795F8B4-BAAB-4707-93EA-00CB34510BC8}" type="pres">
      <dgm:prSet presAssocID="{CA655A03-7B11-4954-87F7-5D0898C30BFB}" presName="horz2" presStyleCnt="0"/>
      <dgm:spPr/>
    </dgm:pt>
    <dgm:pt modelId="{9F821043-969F-4F82-AC2E-138EBF6CD48A}" type="pres">
      <dgm:prSet presAssocID="{CA655A03-7B11-4954-87F7-5D0898C30BFB}" presName="horzSpace2" presStyleCnt="0"/>
      <dgm:spPr/>
    </dgm:pt>
    <dgm:pt modelId="{284A37F6-60B1-42BD-A79F-8FED76871292}" type="pres">
      <dgm:prSet presAssocID="{CA655A03-7B11-4954-87F7-5D0898C30BFB}" presName="tx2" presStyleLbl="revTx" presStyleIdx="7" presStyleCnt="15"/>
      <dgm:spPr/>
    </dgm:pt>
    <dgm:pt modelId="{9AF4762E-E293-446E-911D-B6B6986C5B47}" type="pres">
      <dgm:prSet presAssocID="{CA655A03-7B11-4954-87F7-5D0898C30BFB}" presName="vert2" presStyleCnt="0"/>
      <dgm:spPr/>
    </dgm:pt>
    <dgm:pt modelId="{BF2517E2-2F75-4E1C-95C3-ECF5FA67B24A}" type="pres">
      <dgm:prSet presAssocID="{CA655A03-7B11-4954-87F7-5D0898C30BFB}" presName="thinLine2b" presStyleLbl="callout" presStyleIdx="4" presStyleCnt="10"/>
      <dgm:spPr/>
    </dgm:pt>
    <dgm:pt modelId="{ED16BAC0-14A7-4A2F-BF71-2968FEE8808F}" type="pres">
      <dgm:prSet presAssocID="{CA655A03-7B11-4954-87F7-5D0898C30BFB}" presName="vertSpace2b" presStyleCnt="0"/>
      <dgm:spPr/>
    </dgm:pt>
    <dgm:pt modelId="{53077DFA-3924-46BA-B5BA-5F0C21A1C132}" type="pres">
      <dgm:prSet presAssocID="{3A818DD0-8A40-45EC-84D6-6F00DD6DABDA}" presName="horz2" presStyleCnt="0"/>
      <dgm:spPr/>
    </dgm:pt>
    <dgm:pt modelId="{E04C7D12-5DFB-4B85-A0C0-34C54DAECD4B}" type="pres">
      <dgm:prSet presAssocID="{3A818DD0-8A40-45EC-84D6-6F00DD6DABDA}" presName="horzSpace2" presStyleCnt="0"/>
      <dgm:spPr/>
    </dgm:pt>
    <dgm:pt modelId="{54F22049-86CC-4848-B5B9-42AF33A070C5}" type="pres">
      <dgm:prSet presAssocID="{3A818DD0-8A40-45EC-84D6-6F00DD6DABDA}" presName="tx2" presStyleLbl="revTx" presStyleIdx="8" presStyleCnt="15"/>
      <dgm:spPr/>
    </dgm:pt>
    <dgm:pt modelId="{3615207E-F4C2-4D2C-B0FA-630464602F14}" type="pres">
      <dgm:prSet presAssocID="{3A818DD0-8A40-45EC-84D6-6F00DD6DABDA}" presName="vert2" presStyleCnt="0"/>
      <dgm:spPr/>
    </dgm:pt>
    <dgm:pt modelId="{33E4D2C6-33E5-4BF9-AFB2-2E312F7704B5}" type="pres">
      <dgm:prSet presAssocID="{3A818DD0-8A40-45EC-84D6-6F00DD6DABDA}" presName="thinLine2b" presStyleLbl="callout" presStyleIdx="5" presStyleCnt="10"/>
      <dgm:spPr/>
    </dgm:pt>
    <dgm:pt modelId="{BA25A2EF-C39B-4839-A44C-AC7B6B3CA92C}" type="pres">
      <dgm:prSet presAssocID="{3A818DD0-8A40-45EC-84D6-6F00DD6DABDA}" presName="vertSpace2b" presStyleCnt="0"/>
      <dgm:spPr/>
    </dgm:pt>
    <dgm:pt modelId="{FB12DC1B-D939-428F-815E-ACF57960CF1D}" type="pres">
      <dgm:prSet presAssocID="{8B079D53-9425-42A9-8F86-2D6402C1460A}" presName="thickLine" presStyleLbl="alignNode1" presStyleIdx="3" presStyleCnt="5"/>
      <dgm:spPr/>
    </dgm:pt>
    <dgm:pt modelId="{08F4BE0B-7B23-4693-8779-9A3267546DC1}" type="pres">
      <dgm:prSet presAssocID="{8B079D53-9425-42A9-8F86-2D6402C1460A}" presName="horz1" presStyleCnt="0"/>
      <dgm:spPr/>
    </dgm:pt>
    <dgm:pt modelId="{1A6833C4-A475-4C05-A693-C5A61EE33B0E}" type="pres">
      <dgm:prSet presAssocID="{8B079D53-9425-42A9-8F86-2D6402C1460A}" presName="tx1" presStyleLbl="revTx" presStyleIdx="9" presStyleCnt="15"/>
      <dgm:spPr/>
    </dgm:pt>
    <dgm:pt modelId="{AAA0340C-2CCF-4C78-884C-BF2108006F64}" type="pres">
      <dgm:prSet presAssocID="{8B079D53-9425-42A9-8F86-2D6402C1460A}" presName="vert1" presStyleCnt="0"/>
      <dgm:spPr/>
    </dgm:pt>
    <dgm:pt modelId="{D2CD4838-183A-44D0-8FFD-6E353A336695}" type="pres">
      <dgm:prSet presAssocID="{B6134276-5BE9-412A-A584-F5813FCB6B64}" presName="vertSpace2a" presStyleCnt="0"/>
      <dgm:spPr/>
    </dgm:pt>
    <dgm:pt modelId="{6D32BD32-F4F3-4298-83CB-3E438B7C428E}" type="pres">
      <dgm:prSet presAssocID="{B6134276-5BE9-412A-A584-F5813FCB6B64}" presName="horz2" presStyleCnt="0"/>
      <dgm:spPr/>
    </dgm:pt>
    <dgm:pt modelId="{1A2140E6-DF1B-4EB6-B8A9-C2C4C9003E62}" type="pres">
      <dgm:prSet presAssocID="{B6134276-5BE9-412A-A584-F5813FCB6B64}" presName="horzSpace2" presStyleCnt="0"/>
      <dgm:spPr/>
    </dgm:pt>
    <dgm:pt modelId="{332901FD-FD8B-4895-8581-C5A62821D0D9}" type="pres">
      <dgm:prSet presAssocID="{B6134276-5BE9-412A-A584-F5813FCB6B64}" presName="tx2" presStyleLbl="revTx" presStyleIdx="10" presStyleCnt="15"/>
      <dgm:spPr/>
    </dgm:pt>
    <dgm:pt modelId="{9ABBC672-C44F-4C29-9E10-6475A7FE2129}" type="pres">
      <dgm:prSet presAssocID="{B6134276-5BE9-412A-A584-F5813FCB6B64}" presName="vert2" presStyleCnt="0"/>
      <dgm:spPr/>
    </dgm:pt>
    <dgm:pt modelId="{8C47A577-E1A4-4C43-B683-D2056D1CF462}" type="pres">
      <dgm:prSet presAssocID="{B6134276-5BE9-412A-A584-F5813FCB6B64}" presName="thinLine2b" presStyleLbl="callout" presStyleIdx="6" presStyleCnt="10"/>
      <dgm:spPr/>
    </dgm:pt>
    <dgm:pt modelId="{05A0648B-40F5-4F11-B468-E5464370ED3E}" type="pres">
      <dgm:prSet presAssocID="{B6134276-5BE9-412A-A584-F5813FCB6B64}" presName="vertSpace2b" presStyleCnt="0"/>
      <dgm:spPr/>
    </dgm:pt>
    <dgm:pt modelId="{A0BA76AE-C43C-4FBB-9A15-A11E1C6DFE66}" type="pres">
      <dgm:prSet presAssocID="{B8F2DF69-64D1-4E1B-B786-C190F56DF6AB}" presName="horz2" presStyleCnt="0"/>
      <dgm:spPr/>
    </dgm:pt>
    <dgm:pt modelId="{1365B9F6-E91A-4F49-9474-CE3EE5DE6345}" type="pres">
      <dgm:prSet presAssocID="{B8F2DF69-64D1-4E1B-B786-C190F56DF6AB}" presName="horzSpace2" presStyleCnt="0"/>
      <dgm:spPr/>
    </dgm:pt>
    <dgm:pt modelId="{6AD7380F-F141-467F-93DB-427FE627A5C4}" type="pres">
      <dgm:prSet presAssocID="{B8F2DF69-64D1-4E1B-B786-C190F56DF6AB}" presName="tx2" presStyleLbl="revTx" presStyleIdx="11" presStyleCnt="15"/>
      <dgm:spPr/>
    </dgm:pt>
    <dgm:pt modelId="{8DFF0178-55D0-41B9-9356-71F29C943498}" type="pres">
      <dgm:prSet presAssocID="{B8F2DF69-64D1-4E1B-B786-C190F56DF6AB}" presName="vert2" presStyleCnt="0"/>
      <dgm:spPr/>
    </dgm:pt>
    <dgm:pt modelId="{0CCEF1E6-7DAF-424D-840C-14B40EC366A9}" type="pres">
      <dgm:prSet presAssocID="{B8F2DF69-64D1-4E1B-B786-C190F56DF6AB}" presName="thinLine2b" presStyleLbl="callout" presStyleIdx="7" presStyleCnt="10"/>
      <dgm:spPr/>
    </dgm:pt>
    <dgm:pt modelId="{8801754F-7572-473E-8095-8EF3119A50DE}" type="pres">
      <dgm:prSet presAssocID="{B8F2DF69-64D1-4E1B-B786-C190F56DF6AB}" presName="vertSpace2b" presStyleCnt="0"/>
      <dgm:spPr/>
    </dgm:pt>
    <dgm:pt modelId="{190A9B69-623C-4AFA-BF2A-EF7BF2796ACB}" type="pres">
      <dgm:prSet presAssocID="{A595E012-1A22-4F2D-A1DE-13C013D954E8}" presName="thickLine" presStyleLbl="alignNode1" presStyleIdx="4" presStyleCnt="5"/>
      <dgm:spPr/>
    </dgm:pt>
    <dgm:pt modelId="{771203B0-4D46-45A6-B7D1-E89316DAC496}" type="pres">
      <dgm:prSet presAssocID="{A595E012-1A22-4F2D-A1DE-13C013D954E8}" presName="horz1" presStyleCnt="0"/>
      <dgm:spPr/>
    </dgm:pt>
    <dgm:pt modelId="{FF49DFD4-136A-42B5-91E7-E3A695F17099}" type="pres">
      <dgm:prSet presAssocID="{A595E012-1A22-4F2D-A1DE-13C013D954E8}" presName="tx1" presStyleLbl="revTx" presStyleIdx="12" presStyleCnt="15"/>
      <dgm:spPr/>
    </dgm:pt>
    <dgm:pt modelId="{293C850D-A134-42A5-BD4E-49A883BBF6F2}" type="pres">
      <dgm:prSet presAssocID="{A595E012-1A22-4F2D-A1DE-13C013D954E8}" presName="vert1" presStyleCnt="0"/>
      <dgm:spPr/>
    </dgm:pt>
    <dgm:pt modelId="{8FF180C3-1F91-4D28-945E-58324970DCF8}" type="pres">
      <dgm:prSet presAssocID="{0A24AA0A-9C54-413D-8355-706602DC69F9}" presName="vertSpace2a" presStyleCnt="0"/>
      <dgm:spPr/>
    </dgm:pt>
    <dgm:pt modelId="{201F44E7-2212-4C5C-9587-205A7F01B182}" type="pres">
      <dgm:prSet presAssocID="{0A24AA0A-9C54-413D-8355-706602DC69F9}" presName="horz2" presStyleCnt="0"/>
      <dgm:spPr/>
    </dgm:pt>
    <dgm:pt modelId="{BF65BD49-55BE-48D9-96EF-71A0C406AB20}" type="pres">
      <dgm:prSet presAssocID="{0A24AA0A-9C54-413D-8355-706602DC69F9}" presName="horzSpace2" presStyleCnt="0"/>
      <dgm:spPr/>
    </dgm:pt>
    <dgm:pt modelId="{7839A248-D3F9-4AA7-B4D1-234C76D98CB8}" type="pres">
      <dgm:prSet presAssocID="{0A24AA0A-9C54-413D-8355-706602DC69F9}" presName="tx2" presStyleLbl="revTx" presStyleIdx="13" presStyleCnt="15"/>
      <dgm:spPr/>
    </dgm:pt>
    <dgm:pt modelId="{1384F0FF-8B42-4207-BBF1-91269224F644}" type="pres">
      <dgm:prSet presAssocID="{0A24AA0A-9C54-413D-8355-706602DC69F9}" presName="vert2" presStyleCnt="0"/>
      <dgm:spPr/>
    </dgm:pt>
    <dgm:pt modelId="{255F415D-12F9-479B-BAAA-D5C46EFD3F25}" type="pres">
      <dgm:prSet presAssocID="{0A24AA0A-9C54-413D-8355-706602DC69F9}" presName="thinLine2b" presStyleLbl="callout" presStyleIdx="8" presStyleCnt="10"/>
      <dgm:spPr/>
    </dgm:pt>
    <dgm:pt modelId="{F9BC0CFB-0967-4395-890F-33B369D87940}" type="pres">
      <dgm:prSet presAssocID="{0A24AA0A-9C54-413D-8355-706602DC69F9}" presName="vertSpace2b" presStyleCnt="0"/>
      <dgm:spPr/>
    </dgm:pt>
    <dgm:pt modelId="{3B66C363-77FD-4C90-9058-A4D0CC882D06}" type="pres">
      <dgm:prSet presAssocID="{A29A93BB-C0C3-405B-8567-4A152BCD8786}" presName="horz2" presStyleCnt="0"/>
      <dgm:spPr/>
    </dgm:pt>
    <dgm:pt modelId="{A0998ADE-A5B6-4C79-A000-F1C9F3504F9E}" type="pres">
      <dgm:prSet presAssocID="{A29A93BB-C0C3-405B-8567-4A152BCD8786}" presName="horzSpace2" presStyleCnt="0"/>
      <dgm:spPr/>
    </dgm:pt>
    <dgm:pt modelId="{3F209634-C665-46C2-A322-DC91E5006CCB}" type="pres">
      <dgm:prSet presAssocID="{A29A93BB-C0C3-405B-8567-4A152BCD8786}" presName="tx2" presStyleLbl="revTx" presStyleIdx="14" presStyleCnt="15"/>
      <dgm:spPr/>
    </dgm:pt>
    <dgm:pt modelId="{271E5808-4A6D-4A56-B141-B66CA04B595F}" type="pres">
      <dgm:prSet presAssocID="{A29A93BB-C0C3-405B-8567-4A152BCD8786}" presName="vert2" presStyleCnt="0"/>
      <dgm:spPr/>
    </dgm:pt>
    <dgm:pt modelId="{067EE9B3-F5A2-4EC2-80EB-8738EE6D379B}" type="pres">
      <dgm:prSet presAssocID="{A29A93BB-C0C3-405B-8567-4A152BCD8786}" presName="thinLine2b" presStyleLbl="callout" presStyleIdx="9" presStyleCnt="10"/>
      <dgm:spPr/>
    </dgm:pt>
    <dgm:pt modelId="{1A4F2397-7D3B-4FEE-B329-329EE900143D}" type="pres">
      <dgm:prSet presAssocID="{A29A93BB-C0C3-405B-8567-4A152BCD8786}" presName="vertSpace2b" presStyleCnt="0"/>
      <dgm:spPr/>
    </dgm:pt>
  </dgm:ptLst>
  <dgm:cxnLst>
    <dgm:cxn modelId="{55D5B70A-D0C6-4B62-B885-058FB0516F26}" srcId="{791F0D68-02DB-4694-81B2-18AB0BFC422B}" destId="{A595E012-1A22-4F2D-A1DE-13C013D954E8}" srcOrd="4" destOrd="0" parTransId="{C51B46B3-AD80-41A7-A86B-0B9A98935CB7}" sibTransId="{EC8D00A2-111E-41AF-96FA-C95A25EE1F2C}"/>
    <dgm:cxn modelId="{6C25C210-691B-4D2B-9C3E-A036561339E1}" type="presOf" srcId="{3A818DD0-8A40-45EC-84D6-6F00DD6DABDA}" destId="{54F22049-86CC-4848-B5B9-42AF33A070C5}" srcOrd="0" destOrd="0" presId="urn:microsoft.com/office/officeart/2008/layout/LinedList"/>
    <dgm:cxn modelId="{3E160917-B3E5-4F62-8E89-99AB285B757A}" srcId="{791F0D68-02DB-4694-81B2-18AB0BFC422B}" destId="{1BFC4B53-60F6-4E47-8D64-9E466985C913}" srcOrd="0" destOrd="0" parTransId="{6A4045A5-21D8-4557-B5FD-589027C0FF83}" sibTransId="{7CD41E1B-A67F-435C-A1FD-34AA0BDD227B}"/>
    <dgm:cxn modelId="{E849FB20-4E97-4833-B1E9-A1D3A0EF5CA6}" type="presOf" srcId="{791F0D68-02DB-4694-81B2-18AB0BFC422B}" destId="{BB8AAC0B-0BC1-4DEA-88BB-9EC7C734E398}" srcOrd="0" destOrd="0" presId="urn:microsoft.com/office/officeart/2008/layout/LinedList"/>
    <dgm:cxn modelId="{C7611E2E-349F-47C8-A812-F6AC8879A24D}" type="presOf" srcId="{84995905-C4C0-4AB1-9E12-F8322DDC2CEE}" destId="{986FB16A-5344-41C0-9F7F-F4AA04D25C17}" srcOrd="0" destOrd="0" presId="urn:microsoft.com/office/officeart/2008/layout/LinedList"/>
    <dgm:cxn modelId="{9BBF0C30-77B5-4DE6-B17C-31ABF8E44328}" type="presOf" srcId="{0A24AA0A-9C54-413D-8355-706602DC69F9}" destId="{7839A248-D3F9-4AA7-B4D1-234C76D98CB8}" srcOrd="0" destOrd="0" presId="urn:microsoft.com/office/officeart/2008/layout/LinedList"/>
    <dgm:cxn modelId="{B223815C-13FE-448C-A706-88502F53BC9B}" srcId="{44BD61E6-BF6C-484F-AF66-D838184AB362}" destId="{19E09A0F-3E09-45E0-BD31-6DEF6E74747E}" srcOrd="1" destOrd="0" parTransId="{E9CEBEC4-C4C2-4CD4-84D0-5C6CA01DA391}" sibTransId="{ECD74407-64B7-4FD0-92CF-6C9F208D5A45}"/>
    <dgm:cxn modelId="{07F7105E-395B-447C-84AB-B3D62C48CAF7}" srcId="{A595E012-1A22-4F2D-A1DE-13C013D954E8}" destId="{0A24AA0A-9C54-413D-8355-706602DC69F9}" srcOrd="0" destOrd="0" parTransId="{95F36F99-9472-48D7-81A5-C63AF50558E9}" sibTransId="{68D05647-EDA0-4D1F-BE53-DEFCA92EE539}"/>
    <dgm:cxn modelId="{1B865F41-EB1A-444D-A7DB-95F9754416A4}" srcId="{AF0C44CE-730A-4537-B9F3-38D8168EB33B}" destId="{3A818DD0-8A40-45EC-84D6-6F00DD6DABDA}" srcOrd="1" destOrd="0" parTransId="{ED8BC7F7-B306-4076-877B-7C169580249A}" sibTransId="{85EC09D0-915F-486F-A7A9-5CF7F58ECC84}"/>
    <dgm:cxn modelId="{30C99961-15F7-4ED5-9EEE-015947165590}" type="presOf" srcId="{A29A93BB-C0C3-405B-8567-4A152BCD8786}" destId="{3F209634-C665-46C2-A322-DC91E5006CCB}" srcOrd="0" destOrd="0" presId="urn:microsoft.com/office/officeart/2008/layout/LinedList"/>
    <dgm:cxn modelId="{A8985E42-3F61-48CF-84BF-ECC56A7A1DFF}" type="presOf" srcId="{B8F2DF69-64D1-4E1B-B786-C190F56DF6AB}" destId="{6AD7380F-F141-467F-93DB-427FE627A5C4}" srcOrd="0" destOrd="0" presId="urn:microsoft.com/office/officeart/2008/layout/LinedList"/>
    <dgm:cxn modelId="{C47FDD47-117A-4846-BDB2-8ACBA8C97853}" srcId="{AF0C44CE-730A-4537-B9F3-38D8168EB33B}" destId="{CA655A03-7B11-4954-87F7-5D0898C30BFB}" srcOrd="0" destOrd="0" parTransId="{5F85B346-0518-4863-B31E-906FBC7511DB}" sibTransId="{86420765-43EF-40EF-97DE-46E410FAD5AE}"/>
    <dgm:cxn modelId="{A14B504A-FFA8-467A-8239-36CF3CD23635}" type="presOf" srcId="{44BD61E6-BF6C-484F-AF66-D838184AB362}" destId="{3E21CD84-51A4-473B-B416-A0E7457C1B30}" srcOrd="0" destOrd="0" presId="urn:microsoft.com/office/officeart/2008/layout/LinedList"/>
    <dgm:cxn modelId="{E35DFA6B-C828-4E48-93E5-37656A75B6E5}" type="presOf" srcId="{1BFC4B53-60F6-4E47-8D64-9E466985C913}" destId="{4DC5E4AC-FBBC-4541-9C08-1830086AE967}" srcOrd="0" destOrd="0" presId="urn:microsoft.com/office/officeart/2008/layout/LinedList"/>
    <dgm:cxn modelId="{CBF43571-7930-457D-8CB9-9F0889C219B7}" srcId="{A595E012-1A22-4F2D-A1DE-13C013D954E8}" destId="{A29A93BB-C0C3-405B-8567-4A152BCD8786}" srcOrd="1" destOrd="0" parTransId="{7E7671B3-40A9-4638-AF32-AE73C1F4C51E}" sibTransId="{63161AD6-53B9-4F9D-A864-C6EA80A5E08E}"/>
    <dgm:cxn modelId="{F4469A77-EACB-4D8E-B59A-B44C62F6E7C6}" type="presOf" srcId="{AF0C44CE-730A-4537-B9F3-38D8168EB33B}" destId="{83A4A748-BC01-4CFD-995F-536BD0831E0B}" srcOrd="0" destOrd="0" presId="urn:microsoft.com/office/officeart/2008/layout/LinedList"/>
    <dgm:cxn modelId="{0CEBEB5A-4210-4F6F-9096-8450A9D0F3F7}" type="presOf" srcId="{B6134276-5BE9-412A-A584-F5813FCB6B64}" destId="{332901FD-FD8B-4895-8581-C5A62821D0D9}" srcOrd="0" destOrd="0" presId="urn:microsoft.com/office/officeart/2008/layout/LinedList"/>
    <dgm:cxn modelId="{A1412480-6F17-46AB-83D1-2707D19031EE}" srcId="{44BD61E6-BF6C-484F-AF66-D838184AB362}" destId="{577AE339-E777-4785-BAD7-76D2AF4AF691}" srcOrd="0" destOrd="0" parTransId="{BEC4B313-59FE-46A7-9BBC-092E7D9B856F}" sibTransId="{2736FB33-B906-4A63-953D-F68E7A4D19FE}"/>
    <dgm:cxn modelId="{2089A181-9D3D-4F61-8DE3-A73D8AE87A97}" type="presOf" srcId="{74855583-F8CD-4939-89CD-3923E04CCF58}" destId="{B1059854-2679-489C-9203-93B096DE546D}" srcOrd="0" destOrd="0" presId="urn:microsoft.com/office/officeart/2008/layout/LinedList"/>
    <dgm:cxn modelId="{9EA32682-0E82-4E5B-8AD2-14FC4DE84FB5}" srcId="{791F0D68-02DB-4694-81B2-18AB0BFC422B}" destId="{8B079D53-9425-42A9-8F86-2D6402C1460A}" srcOrd="3" destOrd="0" parTransId="{4E5F50F8-E8D4-4A97-B820-0EC2B72004BB}" sibTransId="{AFED824E-DC2C-44D9-BEFC-F2008369CBB6}"/>
    <dgm:cxn modelId="{53C12D8B-8590-4052-8A8C-369CB7CEC9CC}" type="presOf" srcId="{577AE339-E777-4785-BAD7-76D2AF4AF691}" destId="{6BAD27FA-53A6-4536-80EB-6699D55026F9}" srcOrd="0" destOrd="0" presId="urn:microsoft.com/office/officeart/2008/layout/LinedList"/>
    <dgm:cxn modelId="{2D2B3DA3-EB47-44F3-A070-BFDC6CF63961}" srcId="{791F0D68-02DB-4694-81B2-18AB0BFC422B}" destId="{44BD61E6-BF6C-484F-AF66-D838184AB362}" srcOrd="1" destOrd="0" parTransId="{BF16E48A-C097-412B-B58F-53DE60377E27}" sibTransId="{93D8FAC1-9D6D-4364-9372-452999D48D53}"/>
    <dgm:cxn modelId="{E9C137B5-58C1-4A8B-9AA0-6C3AE357A40E}" type="presOf" srcId="{CA655A03-7B11-4954-87F7-5D0898C30BFB}" destId="{284A37F6-60B1-42BD-A79F-8FED76871292}" srcOrd="0" destOrd="0" presId="urn:microsoft.com/office/officeart/2008/layout/LinedList"/>
    <dgm:cxn modelId="{E6574DC3-E885-45FF-8008-A99BA7B0199F}" srcId="{1BFC4B53-60F6-4E47-8D64-9E466985C913}" destId="{74855583-F8CD-4939-89CD-3923E04CCF58}" srcOrd="0" destOrd="0" parTransId="{FFC390E5-773D-4D0B-8C63-80F636551EAA}" sibTransId="{6ECD04A6-796B-45C5-8E24-FFF11CC75A00}"/>
    <dgm:cxn modelId="{7F3DAAD1-69A7-4D17-90B6-39971CA82889}" type="presOf" srcId="{8B079D53-9425-42A9-8F86-2D6402C1460A}" destId="{1A6833C4-A475-4C05-A693-C5A61EE33B0E}" srcOrd="0" destOrd="0" presId="urn:microsoft.com/office/officeart/2008/layout/LinedList"/>
    <dgm:cxn modelId="{050E3AD2-AE94-4DA9-A2E8-39164D13031B}" srcId="{791F0D68-02DB-4694-81B2-18AB0BFC422B}" destId="{AF0C44CE-730A-4537-B9F3-38D8168EB33B}" srcOrd="2" destOrd="0" parTransId="{062842F5-F391-4092-996C-22F4241ED8E1}" sibTransId="{2E01E05F-8ADF-4230-9A5A-368284FE0DEA}"/>
    <dgm:cxn modelId="{BC353ED3-206A-4333-8FCE-B33C624E3294}" srcId="{8B079D53-9425-42A9-8F86-2D6402C1460A}" destId="{B6134276-5BE9-412A-A584-F5813FCB6B64}" srcOrd="0" destOrd="0" parTransId="{28E818C5-763E-4572-9506-1B29E9F4E90A}" sibTransId="{42627A33-2679-4113-B5AB-1647C645B6D7}"/>
    <dgm:cxn modelId="{969BB9D8-6E64-4803-A736-E3ED12307BE9}" type="presOf" srcId="{A595E012-1A22-4F2D-A1DE-13C013D954E8}" destId="{FF49DFD4-136A-42B5-91E7-E3A695F17099}" srcOrd="0" destOrd="0" presId="urn:microsoft.com/office/officeart/2008/layout/LinedList"/>
    <dgm:cxn modelId="{93B7EAE9-DF56-4569-83DE-AFE826AF4BC3}" srcId="{1BFC4B53-60F6-4E47-8D64-9E466985C913}" destId="{84995905-C4C0-4AB1-9E12-F8322DDC2CEE}" srcOrd="1" destOrd="0" parTransId="{4103D46D-E3FE-4FBD-8691-A143BE28C6C9}" sibTransId="{3538C1C1-B7C6-4878-B38B-4186E1BE6ECF}"/>
    <dgm:cxn modelId="{6E47A4ED-A53D-4391-93F6-5159BB9CE8F3}" srcId="{8B079D53-9425-42A9-8F86-2D6402C1460A}" destId="{B8F2DF69-64D1-4E1B-B786-C190F56DF6AB}" srcOrd="1" destOrd="0" parTransId="{B22D2C96-D71F-4C20-A2C8-44400C241F86}" sibTransId="{B2A5BF0C-6DC3-4264-AB1B-FB5E949D8CA4}"/>
    <dgm:cxn modelId="{9C2CC4F0-8501-4D80-9D6F-2196EDB7B2F9}" type="presOf" srcId="{19E09A0F-3E09-45E0-BD31-6DEF6E74747E}" destId="{13E91D64-6AE4-418C-8C3F-0C94D45A6605}" srcOrd="0" destOrd="0" presId="urn:microsoft.com/office/officeart/2008/layout/LinedList"/>
    <dgm:cxn modelId="{3D2E3550-98C2-438D-A6E5-F91DA152B264}" type="presParOf" srcId="{BB8AAC0B-0BC1-4DEA-88BB-9EC7C734E398}" destId="{B6979E32-9F68-4B79-ACA0-E30999C8FD55}" srcOrd="0" destOrd="0" presId="urn:microsoft.com/office/officeart/2008/layout/LinedList"/>
    <dgm:cxn modelId="{708B909F-EC23-41EF-AE36-BD63144DB3EE}" type="presParOf" srcId="{BB8AAC0B-0BC1-4DEA-88BB-9EC7C734E398}" destId="{E16B33F1-8330-4E4A-AA11-E0F5945F732B}" srcOrd="1" destOrd="0" presId="urn:microsoft.com/office/officeart/2008/layout/LinedList"/>
    <dgm:cxn modelId="{E3DDD53A-1409-4D2C-AB5B-F313D55DF4EE}" type="presParOf" srcId="{E16B33F1-8330-4E4A-AA11-E0F5945F732B}" destId="{4DC5E4AC-FBBC-4541-9C08-1830086AE967}" srcOrd="0" destOrd="0" presId="urn:microsoft.com/office/officeart/2008/layout/LinedList"/>
    <dgm:cxn modelId="{2924B8AB-5D3F-4145-83EB-0B1D92B87D08}" type="presParOf" srcId="{E16B33F1-8330-4E4A-AA11-E0F5945F732B}" destId="{AF015550-36A1-4F85-B69D-ADCBEB752D8F}" srcOrd="1" destOrd="0" presId="urn:microsoft.com/office/officeart/2008/layout/LinedList"/>
    <dgm:cxn modelId="{4D72B0B7-4C29-4672-881F-C7557E1714DC}" type="presParOf" srcId="{AF015550-36A1-4F85-B69D-ADCBEB752D8F}" destId="{B8C82759-C0DA-4BD5-B133-95F1AC2232A9}" srcOrd="0" destOrd="0" presId="urn:microsoft.com/office/officeart/2008/layout/LinedList"/>
    <dgm:cxn modelId="{D8509F28-C5EA-4F75-B355-DF5D1C5A0310}" type="presParOf" srcId="{AF015550-36A1-4F85-B69D-ADCBEB752D8F}" destId="{AA643A52-5058-4D23-BA15-CA714419A268}" srcOrd="1" destOrd="0" presId="urn:microsoft.com/office/officeart/2008/layout/LinedList"/>
    <dgm:cxn modelId="{60FC3939-144A-43EA-B39B-18860E1C1E28}" type="presParOf" srcId="{AA643A52-5058-4D23-BA15-CA714419A268}" destId="{6AC9BFF8-A5D9-4657-80AF-C2965066B6DF}" srcOrd="0" destOrd="0" presId="urn:microsoft.com/office/officeart/2008/layout/LinedList"/>
    <dgm:cxn modelId="{BA758C63-4B96-4E8F-B49B-044B63C7BE3E}" type="presParOf" srcId="{AA643A52-5058-4D23-BA15-CA714419A268}" destId="{B1059854-2679-489C-9203-93B096DE546D}" srcOrd="1" destOrd="0" presId="urn:microsoft.com/office/officeart/2008/layout/LinedList"/>
    <dgm:cxn modelId="{22823743-7F74-4B0C-BA36-847893D46289}" type="presParOf" srcId="{AA643A52-5058-4D23-BA15-CA714419A268}" destId="{41E246B0-39B0-4D6B-AA01-3C661A0F84E8}" srcOrd="2" destOrd="0" presId="urn:microsoft.com/office/officeart/2008/layout/LinedList"/>
    <dgm:cxn modelId="{5C1BF7DF-1C01-48FB-9465-FBC293E26480}" type="presParOf" srcId="{AF015550-36A1-4F85-B69D-ADCBEB752D8F}" destId="{4E8E61DA-BF73-4F26-A364-D2BCBD69E825}" srcOrd="2" destOrd="0" presId="urn:microsoft.com/office/officeart/2008/layout/LinedList"/>
    <dgm:cxn modelId="{0F489616-679B-4C68-A81B-D1B868A22A03}" type="presParOf" srcId="{AF015550-36A1-4F85-B69D-ADCBEB752D8F}" destId="{5A8F2934-0ED3-4EE7-B929-B4FCCE221E71}" srcOrd="3" destOrd="0" presId="urn:microsoft.com/office/officeart/2008/layout/LinedList"/>
    <dgm:cxn modelId="{697DF632-EE98-4A46-ABB2-F2948AF3465A}" type="presParOf" srcId="{AF015550-36A1-4F85-B69D-ADCBEB752D8F}" destId="{4AD78D7E-26CA-416B-9446-33AE15BC7034}" srcOrd="4" destOrd="0" presId="urn:microsoft.com/office/officeart/2008/layout/LinedList"/>
    <dgm:cxn modelId="{2927C644-5F7B-4234-AC01-E3F8D6347FCA}" type="presParOf" srcId="{4AD78D7E-26CA-416B-9446-33AE15BC7034}" destId="{7E97A275-DD76-469D-8828-E4E872C7EFA2}" srcOrd="0" destOrd="0" presId="urn:microsoft.com/office/officeart/2008/layout/LinedList"/>
    <dgm:cxn modelId="{A05D635C-6198-4AFC-97CD-D608F6DCB9C5}" type="presParOf" srcId="{4AD78D7E-26CA-416B-9446-33AE15BC7034}" destId="{986FB16A-5344-41C0-9F7F-F4AA04D25C17}" srcOrd="1" destOrd="0" presId="urn:microsoft.com/office/officeart/2008/layout/LinedList"/>
    <dgm:cxn modelId="{9DEAB53B-8269-4B27-A4B1-9B8640B6E412}" type="presParOf" srcId="{4AD78D7E-26CA-416B-9446-33AE15BC7034}" destId="{72355ADC-20E4-44C0-9F95-4003F10F424F}" srcOrd="2" destOrd="0" presId="urn:microsoft.com/office/officeart/2008/layout/LinedList"/>
    <dgm:cxn modelId="{6F436EB0-2147-4F6D-BB2B-59CD83122770}" type="presParOf" srcId="{AF015550-36A1-4F85-B69D-ADCBEB752D8F}" destId="{D4C23448-54FB-453D-9E72-1F4AC2A8E33B}" srcOrd="5" destOrd="0" presId="urn:microsoft.com/office/officeart/2008/layout/LinedList"/>
    <dgm:cxn modelId="{70A60FCE-FA59-4DA2-B632-3E5511C7E977}" type="presParOf" srcId="{AF015550-36A1-4F85-B69D-ADCBEB752D8F}" destId="{99ECA16E-5461-49C2-AD75-30AC1E26F06E}" srcOrd="6" destOrd="0" presId="urn:microsoft.com/office/officeart/2008/layout/LinedList"/>
    <dgm:cxn modelId="{EC0B0332-580F-4454-BD9D-4F77BCD3A6EA}" type="presParOf" srcId="{BB8AAC0B-0BC1-4DEA-88BB-9EC7C734E398}" destId="{E39E07B2-A0FC-45F9-B310-66E830AC443B}" srcOrd="2" destOrd="0" presId="urn:microsoft.com/office/officeart/2008/layout/LinedList"/>
    <dgm:cxn modelId="{C9CD1F86-F752-4E8C-8B85-0D988E8CF7D9}" type="presParOf" srcId="{BB8AAC0B-0BC1-4DEA-88BB-9EC7C734E398}" destId="{AD30462C-C91C-43E7-BE33-07BC0F0D366A}" srcOrd="3" destOrd="0" presId="urn:microsoft.com/office/officeart/2008/layout/LinedList"/>
    <dgm:cxn modelId="{696A6085-59FD-4DF9-84E5-4A7390DAC552}" type="presParOf" srcId="{AD30462C-C91C-43E7-BE33-07BC0F0D366A}" destId="{3E21CD84-51A4-473B-B416-A0E7457C1B30}" srcOrd="0" destOrd="0" presId="urn:microsoft.com/office/officeart/2008/layout/LinedList"/>
    <dgm:cxn modelId="{F1EC61B4-75F4-4A15-AC05-183F4AB1E95B}" type="presParOf" srcId="{AD30462C-C91C-43E7-BE33-07BC0F0D366A}" destId="{BF11D515-3E55-40F1-8A7F-DE60671FD409}" srcOrd="1" destOrd="0" presId="urn:microsoft.com/office/officeart/2008/layout/LinedList"/>
    <dgm:cxn modelId="{EB2F5D3C-1BBC-44E0-A9F2-DCCD6BDA0A01}" type="presParOf" srcId="{BF11D515-3E55-40F1-8A7F-DE60671FD409}" destId="{EB3459EF-C780-487C-BC33-AA9FA94B1186}" srcOrd="0" destOrd="0" presId="urn:microsoft.com/office/officeart/2008/layout/LinedList"/>
    <dgm:cxn modelId="{D635934D-6DF6-4C69-8AF3-CF2AA982BAD0}" type="presParOf" srcId="{BF11D515-3E55-40F1-8A7F-DE60671FD409}" destId="{164694BA-0EB6-496F-B41C-470FFAA39681}" srcOrd="1" destOrd="0" presId="urn:microsoft.com/office/officeart/2008/layout/LinedList"/>
    <dgm:cxn modelId="{699B2D5E-68DB-485F-BEC4-1BA05E1AF848}" type="presParOf" srcId="{164694BA-0EB6-496F-B41C-470FFAA39681}" destId="{6ABD396B-9853-4F94-A0C7-9FA2088F6E56}" srcOrd="0" destOrd="0" presId="urn:microsoft.com/office/officeart/2008/layout/LinedList"/>
    <dgm:cxn modelId="{52EA3FAD-30EE-42C1-997D-D68A32521290}" type="presParOf" srcId="{164694BA-0EB6-496F-B41C-470FFAA39681}" destId="{6BAD27FA-53A6-4536-80EB-6699D55026F9}" srcOrd="1" destOrd="0" presId="urn:microsoft.com/office/officeart/2008/layout/LinedList"/>
    <dgm:cxn modelId="{6A528F3D-56B6-481E-B3FC-D8528607A881}" type="presParOf" srcId="{164694BA-0EB6-496F-B41C-470FFAA39681}" destId="{16B26DA6-562F-4939-937A-9920E44A10EA}" srcOrd="2" destOrd="0" presId="urn:microsoft.com/office/officeart/2008/layout/LinedList"/>
    <dgm:cxn modelId="{3D4475B3-80A7-4F77-86F3-5432A591EB7E}" type="presParOf" srcId="{BF11D515-3E55-40F1-8A7F-DE60671FD409}" destId="{7B905340-6D45-4642-9262-2424B19BAF3A}" srcOrd="2" destOrd="0" presId="urn:microsoft.com/office/officeart/2008/layout/LinedList"/>
    <dgm:cxn modelId="{162F82BF-C522-49FD-A737-9D3057DC1B4C}" type="presParOf" srcId="{BF11D515-3E55-40F1-8A7F-DE60671FD409}" destId="{FF7A5CE7-F097-448B-AD16-A961FAB9282D}" srcOrd="3" destOrd="0" presId="urn:microsoft.com/office/officeart/2008/layout/LinedList"/>
    <dgm:cxn modelId="{FDABF204-6C30-4377-9DDB-B850D25EA606}" type="presParOf" srcId="{BF11D515-3E55-40F1-8A7F-DE60671FD409}" destId="{27EFF9D9-D7EC-4124-A767-F6578D091FD4}" srcOrd="4" destOrd="0" presId="urn:microsoft.com/office/officeart/2008/layout/LinedList"/>
    <dgm:cxn modelId="{6D1D879E-E871-4E76-A0CA-B1B514029BBE}" type="presParOf" srcId="{27EFF9D9-D7EC-4124-A767-F6578D091FD4}" destId="{1E895A4A-AAB5-4533-A5E1-142823F0E9FF}" srcOrd="0" destOrd="0" presId="urn:microsoft.com/office/officeart/2008/layout/LinedList"/>
    <dgm:cxn modelId="{E9BAF9F1-DD96-4F02-A07E-EE8B97C7839B}" type="presParOf" srcId="{27EFF9D9-D7EC-4124-A767-F6578D091FD4}" destId="{13E91D64-6AE4-418C-8C3F-0C94D45A6605}" srcOrd="1" destOrd="0" presId="urn:microsoft.com/office/officeart/2008/layout/LinedList"/>
    <dgm:cxn modelId="{FB391671-F6A0-44E4-BF02-7B681F0AC945}" type="presParOf" srcId="{27EFF9D9-D7EC-4124-A767-F6578D091FD4}" destId="{DCFBE154-67C2-4D1C-A8C2-874C4C147B54}" srcOrd="2" destOrd="0" presId="urn:microsoft.com/office/officeart/2008/layout/LinedList"/>
    <dgm:cxn modelId="{678E5B14-7F56-48E3-9CE0-38BA18FABEBA}" type="presParOf" srcId="{BF11D515-3E55-40F1-8A7F-DE60671FD409}" destId="{D2A3A293-7F7E-4015-AF2E-EAB3F44E13B4}" srcOrd="5" destOrd="0" presId="urn:microsoft.com/office/officeart/2008/layout/LinedList"/>
    <dgm:cxn modelId="{250489FB-D3AE-495C-A8CB-259800B7571B}" type="presParOf" srcId="{BF11D515-3E55-40F1-8A7F-DE60671FD409}" destId="{C9870611-8A6A-43CC-9828-649A5E047C95}" srcOrd="6" destOrd="0" presId="urn:microsoft.com/office/officeart/2008/layout/LinedList"/>
    <dgm:cxn modelId="{66BDB2BF-33DC-4A9D-A143-0EC38E52387D}" type="presParOf" srcId="{BB8AAC0B-0BC1-4DEA-88BB-9EC7C734E398}" destId="{E30EB28E-CAFC-40F7-AF6E-199EB6D717F6}" srcOrd="4" destOrd="0" presId="urn:microsoft.com/office/officeart/2008/layout/LinedList"/>
    <dgm:cxn modelId="{D1D87614-28D6-4BB6-83FF-1C02330898CE}" type="presParOf" srcId="{BB8AAC0B-0BC1-4DEA-88BB-9EC7C734E398}" destId="{83262706-66F1-4D3E-B677-A5740B00C67F}" srcOrd="5" destOrd="0" presId="urn:microsoft.com/office/officeart/2008/layout/LinedList"/>
    <dgm:cxn modelId="{F545C5BE-B3B3-4143-929E-0828974036AA}" type="presParOf" srcId="{83262706-66F1-4D3E-B677-A5740B00C67F}" destId="{83A4A748-BC01-4CFD-995F-536BD0831E0B}" srcOrd="0" destOrd="0" presId="urn:microsoft.com/office/officeart/2008/layout/LinedList"/>
    <dgm:cxn modelId="{A3B11267-5D28-4DD3-951D-B171C813E5E0}" type="presParOf" srcId="{83262706-66F1-4D3E-B677-A5740B00C67F}" destId="{98D5ECFE-87FE-4B36-86F0-5CF6F96765A6}" srcOrd="1" destOrd="0" presId="urn:microsoft.com/office/officeart/2008/layout/LinedList"/>
    <dgm:cxn modelId="{D5517161-8B49-4492-912C-E7C89A01B139}" type="presParOf" srcId="{98D5ECFE-87FE-4B36-86F0-5CF6F96765A6}" destId="{F5E35EA6-A178-4457-9532-98625E05AB39}" srcOrd="0" destOrd="0" presId="urn:microsoft.com/office/officeart/2008/layout/LinedList"/>
    <dgm:cxn modelId="{0CE42D91-D258-4EA4-9898-DF8A7858A997}" type="presParOf" srcId="{98D5ECFE-87FE-4B36-86F0-5CF6F96765A6}" destId="{A795F8B4-BAAB-4707-93EA-00CB34510BC8}" srcOrd="1" destOrd="0" presId="urn:microsoft.com/office/officeart/2008/layout/LinedList"/>
    <dgm:cxn modelId="{0B4677EA-EFB1-48AD-A87C-E913A2427214}" type="presParOf" srcId="{A795F8B4-BAAB-4707-93EA-00CB34510BC8}" destId="{9F821043-969F-4F82-AC2E-138EBF6CD48A}" srcOrd="0" destOrd="0" presId="urn:microsoft.com/office/officeart/2008/layout/LinedList"/>
    <dgm:cxn modelId="{20BAA31E-C4D6-4E14-B784-80336B76F626}" type="presParOf" srcId="{A795F8B4-BAAB-4707-93EA-00CB34510BC8}" destId="{284A37F6-60B1-42BD-A79F-8FED76871292}" srcOrd="1" destOrd="0" presId="urn:microsoft.com/office/officeart/2008/layout/LinedList"/>
    <dgm:cxn modelId="{0B4EF2D2-5434-4162-BEBB-7169D8E28819}" type="presParOf" srcId="{A795F8B4-BAAB-4707-93EA-00CB34510BC8}" destId="{9AF4762E-E293-446E-911D-B6B6986C5B47}" srcOrd="2" destOrd="0" presId="urn:microsoft.com/office/officeart/2008/layout/LinedList"/>
    <dgm:cxn modelId="{BE2B28FF-04C4-41A5-B708-16F5CA239EED}" type="presParOf" srcId="{98D5ECFE-87FE-4B36-86F0-5CF6F96765A6}" destId="{BF2517E2-2F75-4E1C-95C3-ECF5FA67B24A}" srcOrd="2" destOrd="0" presId="urn:microsoft.com/office/officeart/2008/layout/LinedList"/>
    <dgm:cxn modelId="{223B3642-D770-42CD-B137-E1B0D7D49FC6}" type="presParOf" srcId="{98D5ECFE-87FE-4B36-86F0-5CF6F96765A6}" destId="{ED16BAC0-14A7-4A2F-BF71-2968FEE8808F}" srcOrd="3" destOrd="0" presId="urn:microsoft.com/office/officeart/2008/layout/LinedList"/>
    <dgm:cxn modelId="{80D7C7A2-D8AF-4810-B927-036FFA35699A}" type="presParOf" srcId="{98D5ECFE-87FE-4B36-86F0-5CF6F96765A6}" destId="{53077DFA-3924-46BA-B5BA-5F0C21A1C132}" srcOrd="4" destOrd="0" presId="urn:microsoft.com/office/officeart/2008/layout/LinedList"/>
    <dgm:cxn modelId="{DC230292-32A7-4AE4-AF30-8BBCB1E4A81C}" type="presParOf" srcId="{53077DFA-3924-46BA-B5BA-5F0C21A1C132}" destId="{E04C7D12-5DFB-4B85-A0C0-34C54DAECD4B}" srcOrd="0" destOrd="0" presId="urn:microsoft.com/office/officeart/2008/layout/LinedList"/>
    <dgm:cxn modelId="{8B3C1E60-07E2-4F76-BA1E-236419E7B791}" type="presParOf" srcId="{53077DFA-3924-46BA-B5BA-5F0C21A1C132}" destId="{54F22049-86CC-4848-B5B9-42AF33A070C5}" srcOrd="1" destOrd="0" presId="urn:microsoft.com/office/officeart/2008/layout/LinedList"/>
    <dgm:cxn modelId="{9A174614-F7BA-440F-9639-CBBFD13CF2F4}" type="presParOf" srcId="{53077DFA-3924-46BA-B5BA-5F0C21A1C132}" destId="{3615207E-F4C2-4D2C-B0FA-630464602F14}" srcOrd="2" destOrd="0" presId="urn:microsoft.com/office/officeart/2008/layout/LinedList"/>
    <dgm:cxn modelId="{C162A9E1-4AC9-4032-99DC-D20B5AC1301D}" type="presParOf" srcId="{98D5ECFE-87FE-4B36-86F0-5CF6F96765A6}" destId="{33E4D2C6-33E5-4BF9-AFB2-2E312F7704B5}" srcOrd="5" destOrd="0" presId="urn:microsoft.com/office/officeart/2008/layout/LinedList"/>
    <dgm:cxn modelId="{5D8B7F7A-6AB2-4F58-9677-45514E9D41AD}" type="presParOf" srcId="{98D5ECFE-87FE-4B36-86F0-5CF6F96765A6}" destId="{BA25A2EF-C39B-4839-A44C-AC7B6B3CA92C}" srcOrd="6" destOrd="0" presId="urn:microsoft.com/office/officeart/2008/layout/LinedList"/>
    <dgm:cxn modelId="{4F88352D-BFF0-4D14-BFEF-678EE287B07E}" type="presParOf" srcId="{BB8AAC0B-0BC1-4DEA-88BB-9EC7C734E398}" destId="{FB12DC1B-D939-428F-815E-ACF57960CF1D}" srcOrd="6" destOrd="0" presId="urn:microsoft.com/office/officeart/2008/layout/LinedList"/>
    <dgm:cxn modelId="{FFDFEF8F-5A93-4CA6-9EC4-E5E8C70791C6}" type="presParOf" srcId="{BB8AAC0B-0BC1-4DEA-88BB-9EC7C734E398}" destId="{08F4BE0B-7B23-4693-8779-9A3267546DC1}" srcOrd="7" destOrd="0" presId="urn:microsoft.com/office/officeart/2008/layout/LinedList"/>
    <dgm:cxn modelId="{A1F16715-E298-4A65-8259-DCEDA46AC875}" type="presParOf" srcId="{08F4BE0B-7B23-4693-8779-9A3267546DC1}" destId="{1A6833C4-A475-4C05-A693-C5A61EE33B0E}" srcOrd="0" destOrd="0" presId="urn:microsoft.com/office/officeart/2008/layout/LinedList"/>
    <dgm:cxn modelId="{E755907F-0F78-4708-BA51-2779DB6C689C}" type="presParOf" srcId="{08F4BE0B-7B23-4693-8779-9A3267546DC1}" destId="{AAA0340C-2CCF-4C78-884C-BF2108006F64}" srcOrd="1" destOrd="0" presId="urn:microsoft.com/office/officeart/2008/layout/LinedList"/>
    <dgm:cxn modelId="{CD2FB7F2-3B55-47BB-9D6E-E0D559EF01A4}" type="presParOf" srcId="{AAA0340C-2CCF-4C78-884C-BF2108006F64}" destId="{D2CD4838-183A-44D0-8FFD-6E353A336695}" srcOrd="0" destOrd="0" presId="urn:microsoft.com/office/officeart/2008/layout/LinedList"/>
    <dgm:cxn modelId="{77C0DF3F-9C24-4D42-AC5F-95AD0927C1F0}" type="presParOf" srcId="{AAA0340C-2CCF-4C78-884C-BF2108006F64}" destId="{6D32BD32-F4F3-4298-83CB-3E438B7C428E}" srcOrd="1" destOrd="0" presId="urn:microsoft.com/office/officeart/2008/layout/LinedList"/>
    <dgm:cxn modelId="{82F3EA52-598C-4ACB-A3BF-1BEA9AD906DB}" type="presParOf" srcId="{6D32BD32-F4F3-4298-83CB-3E438B7C428E}" destId="{1A2140E6-DF1B-4EB6-B8A9-C2C4C9003E62}" srcOrd="0" destOrd="0" presId="urn:microsoft.com/office/officeart/2008/layout/LinedList"/>
    <dgm:cxn modelId="{BDF8435D-6CB5-4DFF-B6E0-BACA4651578E}" type="presParOf" srcId="{6D32BD32-F4F3-4298-83CB-3E438B7C428E}" destId="{332901FD-FD8B-4895-8581-C5A62821D0D9}" srcOrd="1" destOrd="0" presId="urn:microsoft.com/office/officeart/2008/layout/LinedList"/>
    <dgm:cxn modelId="{22D0719E-2D8B-48F7-8BCB-A77312F26A17}" type="presParOf" srcId="{6D32BD32-F4F3-4298-83CB-3E438B7C428E}" destId="{9ABBC672-C44F-4C29-9E10-6475A7FE2129}" srcOrd="2" destOrd="0" presId="urn:microsoft.com/office/officeart/2008/layout/LinedList"/>
    <dgm:cxn modelId="{830C6723-1DB7-41C0-BA22-AB400732FF95}" type="presParOf" srcId="{AAA0340C-2CCF-4C78-884C-BF2108006F64}" destId="{8C47A577-E1A4-4C43-B683-D2056D1CF462}" srcOrd="2" destOrd="0" presId="urn:microsoft.com/office/officeart/2008/layout/LinedList"/>
    <dgm:cxn modelId="{A2558709-1C15-493F-81A5-0532BA7755A6}" type="presParOf" srcId="{AAA0340C-2CCF-4C78-884C-BF2108006F64}" destId="{05A0648B-40F5-4F11-B468-E5464370ED3E}" srcOrd="3" destOrd="0" presId="urn:microsoft.com/office/officeart/2008/layout/LinedList"/>
    <dgm:cxn modelId="{FFF23528-ED86-4432-9625-A2A8BB340EFE}" type="presParOf" srcId="{AAA0340C-2CCF-4C78-884C-BF2108006F64}" destId="{A0BA76AE-C43C-4FBB-9A15-A11E1C6DFE66}" srcOrd="4" destOrd="0" presId="urn:microsoft.com/office/officeart/2008/layout/LinedList"/>
    <dgm:cxn modelId="{795111C1-AB50-4329-A772-84726ACA52FC}" type="presParOf" srcId="{A0BA76AE-C43C-4FBB-9A15-A11E1C6DFE66}" destId="{1365B9F6-E91A-4F49-9474-CE3EE5DE6345}" srcOrd="0" destOrd="0" presId="urn:microsoft.com/office/officeart/2008/layout/LinedList"/>
    <dgm:cxn modelId="{08575061-DEBB-4114-8B4F-5993D14C227B}" type="presParOf" srcId="{A0BA76AE-C43C-4FBB-9A15-A11E1C6DFE66}" destId="{6AD7380F-F141-467F-93DB-427FE627A5C4}" srcOrd="1" destOrd="0" presId="urn:microsoft.com/office/officeart/2008/layout/LinedList"/>
    <dgm:cxn modelId="{A950A928-0615-4A17-8C30-F79D3ACAF808}" type="presParOf" srcId="{A0BA76AE-C43C-4FBB-9A15-A11E1C6DFE66}" destId="{8DFF0178-55D0-41B9-9356-71F29C943498}" srcOrd="2" destOrd="0" presId="urn:microsoft.com/office/officeart/2008/layout/LinedList"/>
    <dgm:cxn modelId="{3BF9B650-E06C-492B-9D70-2B543DA6323C}" type="presParOf" srcId="{AAA0340C-2CCF-4C78-884C-BF2108006F64}" destId="{0CCEF1E6-7DAF-424D-840C-14B40EC366A9}" srcOrd="5" destOrd="0" presId="urn:microsoft.com/office/officeart/2008/layout/LinedList"/>
    <dgm:cxn modelId="{A58F652D-EFEB-4DC0-A008-3264E69535BA}" type="presParOf" srcId="{AAA0340C-2CCF-4C78-884C-BF2108006F64}" destId="{8801754F-7572-473E-8095-8EF3119A50DE}" srcOrd="6" destOrd="0" presId="urn:microsoft.com/office/officeart/2008/layout/LinedList"/>
    <dgm:cxn modelId="{79E58BA1-9E32-4D84-AF1F-F45F31C41FAC}" type="presParOf" srcId="{BB8AAC0B-0BC1-4DEA-88BB-9EC7C734E398}" destId="{190A9B69-623C-4AFA-BF2A-EF7BF2796ACB}" srcOrd="8" destOrd="0" presId="urn:microsoft.com/office/officeart/2008/layout/LinedList"/>
    <dgm:cxn modelId="{A555FE41-522B-4810-86E1-6E16BDFC38DE}" type="presParOf" srcId="{BB8AAC0B-0BC1-4DEA-88BB-9EC7C734E398}" destId="{771203B0-4D46-45A6-B7D1-E89316DAC496}" srcOrd="9" destOrd="0" presId="urn:microsoft.com/office/officeart/2008/layout/LinedList"/>
    <dgm:cxn modelId="{9D41F1F2-DBAF-474A-ABA5-A558C5DF0FC2}" type="presParOf" srcId="{771203B0-4D46-45A6-B7D1-E89316DAC496}" destId="{FF49DFD4-136A-42B5-91E7-E3A695F17099}" srcOrd="0" destOrd="0" presId="urn:microsoft.com/office/officeart/2008/layout/LinedList"/>
    <dgm:cxn modelId="{105EA47F-B1E8-428B-A5FC-2FACA3F25D95}" type="presParOf" srcId="{771203B0-4D46-45A6-B7D1-E89316DAC496}" destId="{293C850D-A134-42A5-BD4E-49A883BBF6F2}" srcOrd="1" destOrd="0" presId="urn:microsoft.com/office/officeart/2008/layout/LinedList"/>
    <dgm:cxn modelId="{E2021FF4-45C7-4299-AEFD-20B26EE281F7}" type="presParOf" srcId="{293C850D-A134-42A5-BD4E-49A883BBF6F2}" destId="{8FF180C3-1F91-4D28-945E-58324970DCF8}" srcOrd="0" destOrd="0" presId="urn:microsoft.com/office/officeart/2008/layout/LinedList"/>
    <dgm:cxn modelId="{FDAECC7A-A812-4802-BC6E-BE9D14BD83CC}" type="presParOf" srcId="{293C850D-A134-42A5-BD4E-49A883BBF6F2}" destId="{201F44E7-2212-4C5C-9587-205A7F01B182}" srcOrd="1" destOrd="0" presId="urn:microsoft.com/office/officeart/2008/layout/LinedList"/>
    <dgm:cxn modelId="{45A112D6-2180-4D9D-83DB-E348564F88E0}" type="presParOf" srcId="{201F44E7-2212-4C5C-9587-205A7F01B182}" destId="{BF65BD49-55BE-48D9-96EF-71A0C406AB20}" srcOrd="0" destOrd="0" presId="urn:microsoft.com/office/officeart/2008/layout/LinedList"/>
    <dgm:cxn modelId="{E6ABF4DE-02FF-4CA1-8315-64270F54E996}" type="presParOf" srcId="{201F44E7-2212-4C5C-9587-205A7F01B182}" destId="{7839A248-D3F9-4AA7-B4D1-234C76D98CB8}" srcOrd="1" destOrd="0" presId="urn:microsoft.com/office/officeart/2008/layout/LinedList"/>
    <dgm:cxn modelId="{51DA2333-AC76-4DBB-AC7C-00D12E138A66}" type="presParOf" srcId="{201F44E7-2212-4C5C-9587-205A7F01B182}" destId="{1384F0FF-8B42-4207-BBF1-91269224F644}" srcOrd="2" destOrd="0" presId="urn:microsoft.com/office/officeart/2008/layout/LinedList"/>
    <dgm:cxn modelId="{A73C4969-02A0-4FEF-A027-402F6B9C5397}" type="presParOf" srcId="{293C850D-A134-42A5-BD4E-49A883BBF6F2}" destId="{255F415D-12F9-479B-BAAA-D5C46EFD3F25}" srcOrd="2" destOrd="0" presId="urn:microsoft.com/office/officeart/2008/layout/LinedList"/>
    <dgm:cxn modelId="{3E1283EB-1DAF-4D54-8FCF-E58B50C225C0}" type="presParOf" srcId="{293C850D-A134-42A5-BD4E-49A883BBF6F2}" destId="{F9BC0CFB-0967-4395-890F-33B369D87940}" srcOrd="3" destOrd="0" presId="urn:microsoft.com/office/officeart/2008/layout/LinedList"/>
    <dgm:cxn modelId="{8F70367B-75BE-4BC4-A21F-3C1E84042272}" type="presParOf" srcId="{293C850D-A134-42A5-BD4E-49A883BBF6F2}" destId="{3B66C363-77FD-4C90-9058-A4D0CC882D06}" srcOrd="4" destOrd="0" presId="urn:microsoft.com/office/officeart/2008/layout/LinedList"/>
    <dgm:cxn modelId="{A035CEF5-6347-4E76-8885-48B5480CBF58}" type="presParOf" srcId="{3B66C363-77FD-4C90-9058-A4D0CC882D06}" destId="{A0998ADE-A5B6-4C79-A000-F1C9F3504F9E}" srcOrd="0" destOrd="0" presId="urn:microsoft.com/office/officeart/2008/layout/LinedList"/>
    <dgm:cxn modelId="{EDD0422F-35EB-4D86-98D3-FEB5F5B2BD80}" type="presParOf" srcId="{3B66C363-77FD-4C90-9058-A4D0CC882D06}" destId="{3F209634-C665-46C2-A322-DC91E5006CCB}" srcOrd="1" destOrd="0" presId="urn:microsoft.com/office/officeart/2008/layout/LinedList"/>
    <dgm:cxn modelId="{174209A2-8133-4B24-A270-65F76FB06514}" type="presParOf" srcId="{3B66C363-77FD-4C90-9058-A4D0CC882D06}" destId="{271E5808-4A6D-4A56-B141-B66CA04B595F}" srcOrd="2" destOrd="0" presId="urn:microsoft.com/office/officeart/2008/layout/LinedList"/>
    <dgm:cxn modelId="{D5587C7C-62C9-4696-91A0-C19B8761F632}" type="presParOf" srcId="{293C850D-A134-42A5-BD4E-49A883BBF6F2}" destId="{067EE9B3-F5A2-4EC2-80EB-8738EE6D379B}" srcOrd="5" destOrd="0" presId="urn:microsoft.com/office/officeart/2008/layout/LinedList"/>
    <dgm:cxn modelId="{172827B3-E431-4C2A-826E-855CE7C9BC95}" type="presParOf" srcId="{293C850D-A134-42A5-BD4E-49A883BBF6F2}" destId="{1A4F2397-7D3B-4FEE-B329-329EE900143D}"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9D7B4E2B-D3EC-4099-BB4D-1EC459C0881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4A7CFB3-B959-4527-9446-6F8038DCEE31}">
      <dgm:prSet custT="1"/>
      <dgm:spPr/>
      <dgm:t>
        <a:bodyPr/>
        <a:lstStyle/>
        <a:p>
          <a:r>
            <a:rPr lang="en-US" sz="2800" dirty="0">
              <a:latin typeface="Century Gothic" panose="020B0502020202020204" pitchFamily="34" charset="0"/>
            </a:rPr>
            <a:t>Third Party Service SLAs</a:t>
          </a:r>
        </a:p>
      </dgm:t>
    </dgm:pt>
    <dgm:pt modelId="{13800711-9D0A-47A9-A7B6-FBB55D0A774B}" type="parTrans" cxnId="{C314E1CC-E4E2-467C-AB8C-65C83A95F80E}">
      <dgm:prSet/>
      <dgm:spPr/>
      <dgm:t>
        <a:bodyPr/>
        <a:lstStyle/>
        <a:p>
          <a:endParaRPr lang="en-US"/>
        </a:p>
      </dgm:t>
    </dgm:pt>
    <dgm:pt modelId="{C35685AD-2139-44BB-8B0B-0F0722185DBA}" type="sibTrans" cxnId="{C314E1CC-E4E2-467C-AB8C-65C83A95F80E}">
      <dgm:prSet/>
      <dgm:spPr/>
      <dgm:t>
        <a:bodyPr/>
        <a:lstStyle/>
        <a:p>
          <a:endParaRPr lang="en-US"/>
        </a:p>
      </dgm:t>
    </dgm:pt>
    <dgm:pt modelId="{D21454BB-8EA3-4F3D-832B-B8FEEB15727A}">
      <dgm:prSet custT="1"/>
      <dgm:spPr/>
      <dgm: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Less Control</a:t>
          </a:r>
        </a:p>
      </dgm:t>
    </dgm:pt>
    <dgm:pt modelId="{21172F24-2C9D-4026-83A5-FFBB572922A7}" type="parTrans" cxnId="{890B4987-B87C-4B7B-B2AE-664BB93A2C8C}">
      <dgm:prSet/>
      <dgm:spPr/>
      <dgm:t>
        <a:bodyPr/>
        <a:lstStyle/>
        <a:p>
          <a:endParaRPr lang="en-US"/>
        </a:p>
      </dgm:t>
    </dgm:pt>
    <dgm:pt modelId="{4F1D2D08-7C21-47A7-8B5E-37841AD2D521}" type="sibTrans" cxnId="{890B4987-B87C-4B7B-B2AE-664BB93A2C8C}">
      <dgm:prSet/>
      <dgm:spPr/>
      <dgm:t>
        <a:bodyPr/>
        <a:lstStyle/>
        <a:p>
          <a:endParaRPr lang="en-US"/>
        </a:p>
      </dgm:t>
    </dgm:pt>
    <dgm:pt modelId="{1AB109AF-6B75-4FC4-BFCA-26456A23FFF6}">
      <dgm:prSet custT="1"/>
      <dgm:spPr>
        <a:solidFill>
          <a:schemeClr val="bg2">
            <a:lumMod val="50000"/>
          </a:schemeClr>
        </a:solidFill>
      </dgm:spPr>
      <dgm: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Latency</a:t>
          </a:r>
        </a:p>
      </dgm:t>
    </dgm:pt>
    <dgm:pt modelId="{E6E7461C-7BAD-4CDC-92B9-A6CD35F63BDF}" type="parTrans" cxnId="{88F83CF4-0DE7-498C-881E-AFF10F11E915}">
      <dgm:prSet/>
      <dgm:spPr/>
      <dgm:t>
        <a:bodyPr/>
        <a:lstStyle/>
        <a:p>
          <a:endParaRPr lang="en-US"/>
        </a:p>
      </dgm:t>
    </dgm:pt>
    <dgm:pt modelId="{E76759E6-DC83-42BE-A8DC-C720E90DDF56}" type="sibTrans" cxnId="{88F83CF4-0DE7-498C-881E-AFF10F11E915}">
      <dgm:prSet/>
      <dgm:spPr/>
      <dgm:t>
        <a:bodyPr/>
        <a:lstStyle/>
        <a:p>
          <a:endParaRPr lang="en-US"/>
        </a:p>
      </dgm:t>
    </dgm:pt>
    <dgm:pt modelId="{2A9AB31C-D383-43D5-9E25-BC7DBA6C39C0}">
      <dgm:prSet custT="1"/>
      <dgm:spPr/>
      <dgm: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Variable Costs</a:t>
          </a:r>
        </a:p>
      </dgm:t>
    </dgm:pt>
    <dgm:pt modelId="{06EE6E46-0864-4110-8FDF-A63C919B9F46}" type="parTrans" cxnId="{411DDE54-C543-4128-8E3D-8CD5C23D6D6A}">
      <dgm:prSet/>
      <dgm:spPr/>
      <dgm:t>
        <a:bodyPr/>
        <a:lstStyle/>
        <a:p>
          <a:endParaRPr lang="en-US"/>
        </a:p>
      </dgm:t>
    </dgm:pt>
    <dgm:pt modelId="{6EBEB6FE-2C32-429B-8793-6FC48675B976}" type="sibTrans" cxnId="{411DDE54-C543-4128-8E3D-8CD5C23D6D6A}">
      <dgm:prSet/>
      <dgm:spPr/>
      <dgm:t>
        <a:bodyPr/>
        <a:lstStyle/>
        <a:p>
          <a:endParaRPr lang="en-US"/>
        </a:p>
      </dgm:t>
    </dgm:pt>
    <dgm:pt modelId="{AAB794D3-7B35-45A2-893D-D47C5CCE4A05}">
      <dgm:prSet custT="1"/>
      <dgm:spPr>
        <a:solidFill>
          <a:schemeClr val="accent5">
            <a:lumMod val="50000"/>
          </a:schemeClr>
        </a:solidFill>
      </dgm:spPr>
      <dgm:t>
        <a:bodyPr/>
        <a:lstStyle/>
        <a:p>
          <a:pPr marL="0" lvl="0" indent="0" algn="ctr" defTabSz="1244600">
            <a:lnSpc>
              <a:spcPct val="90000"/>
            </a:lnSpc>
            <a:spcBef>
              <a:spcPct val="0"/>
            </a:spcBef>
            <a:spcAft>
              <a:spcPct val="35000"/>
            </a:spcAft>
            <a:buNone/>
          </a:pPr>
          <a:r>
            <a:rPr lang="en-US" sz="2800" b="0" kern="1200" dirty="0">
              <a:solidFill>
                <a:srgbClr val="FFFFFF"/>
              </a:solidFill>
              <a:latin typeface="Century Gothic" panose="020B0502020202020204" pitchFamily="34" charset="0"/>
              <a:ea typeface="+mn-ea"/>
              <a:cs typeface="+mn-cs"/>
            </a:rPr>
            <a:t>Immature Tooling</a:t>
          </a:r>
        </a:p>
      </dgm:t>
    </dgm:pt>
    <dgm:pt modelId="{F3B14FEF-22EB-44EF-97F9-6E98A74B21DD}" type="parTrans" cxnId="{7457AC14-1DCA-4858-A824-539AC36CA18E}">
      <dgm:prSet/>
      <dgm:spPr/>
      <dgm:t>
        <a:bodyPr/>
        <a:lstStyle/>
        <a:p>
          <a:endParaRPr lang="en-US"/>
        </a:p>
      </dgm:t>
    </dgm:pt>
    <dgm:pt modelId="{F9280133-E0A1-4608-87F5-982485645CC6}" type="sibTrans" cxnId="{7457AC14-1DCA-4858-A824-539AC36CA18E}">
      <dgm:prSet/>
      <dgm:spPr/>
      <dgm:t>
        <a:bodyPr/>
        <a:lstStyle/>
        <a:p>
          <a:endParaRPr lang="en-US"/>
        </a:p>
      </dgm:t>
    </dgm:pt>
    <dgm:pt modelId="{DAF78224-0858-4989-A999-DA5A737EEE25}" type="pres">
      <dgm:prSet presAssocID="{9D7B4E2B-D3EC-4099-BB4D-1EC459C0881C}" presName="diagram" presStyleCnt="0">
        <dgm:presLayoutVars>
          <dgm:dir/>
          <dgm:resizeHandles val="exact"/>
        </dgm:presLayoutVars>
      </dgm:prSet>
      <dgm:spPr/>
    </dgm:pt>
    <dgm:pt modelId="{EF931031-76C1-4563-96DD-45F8A0DF9F83}" type="pres">
      <dgm:prSet presAssocID="{84A7CFB3-B959-4527-9446-6F8038DCEE31}" presName="node" presStyleLbl="node1" presStyleIdx="0" presStyleCnt="5">
        <dgm:presLayoutVars>
          <dgm:bulletEnabled val="1"/>
        </dgm:presLayoutVars>
      </dgm:prSet>
      <dgm:spPr/>
    </dgm:pt>
    <dgm:pt modelId="{3F31744F-0678-414A-92BD-F4B1532362F3}" type="pres">
      <dgm:prSet presAssocID="{C35685AD-2139-44BB-8B0B-0F0722185DBA}" presName="sibTrans" presStyleCnt="0"/>
      <dgm:spPr/>
    </dgm:pt>
    <dgm:pt modelId="{D798E173-E808-45DD-AF41-936B90C571FA}" type="pres">
      <dgm:prSet presAssocID="{D21454BB-8EA3-4F3D-832B-B8FEEB15727A}" presName="node" presStyleLbl="node1" presStyleIdx="1" presStyleCnt="5">
        <dgm:presLayoutVars>
          <dgm:bulletEnabled val="1"/>
        </dgm:presLayoutVars>
      </dgm:prSet>
      <dgm:spPr/>
    </dgm:pt>
    <dgm:pt modelId="{935F5425-7686-4A92-AD6F-7D69B9D63E18}" type="pres">
      <dgm:prSet presAssocID="{4F1D2D08-7C21-47A7-8B5E-37841AD2D521}" presName="sibTrans" presStyleCnt="0"/>
      <dgm:spPr/>
    </dgm:pt>
    <dgm:pt modelId="{F62B1A06-AF9C-49C5-A340-F2C9439A0641}" type="pres">
      <dgm:prSet presAssocID="{1AB109AF-6B75-4FC4-BFCA-26456A23FFF6}" presName="node" presStyleLbl="node1" presStyleIdx="2" presStyleCnt="5">
        <dgm:presLayoutVars>
          <dgm:bulletEnabled val="1"/>
        </dgm:presLayoutVars>
      </dgm:prSet>
      <dgm:spPr/>
    </dgm:pt>
    <dgm:pt modelId="{2BF33137-462E-419A-94B9-90FB158F1A69}" type="pres">
      <dgm:prSet presAssocID="{E76759E6-DC83-42BE-A8DC-C720E90DDF56}" presName="sibTrans" presStyleCnt="0"/>
      <dgm:spPr/>
    </dgm:pt>
    <dgm:pt modelId="{36843F8D-1FCD-4B70-871D-E465D9B7DB0C}" type="pres">
      <dgm:prSet presAssocID="{2A9AB31C-D383-43D5-9E25-BC7DBA6C39C0}" presName="node" presStyleLbl="node1" presStyleIdx="3" presStyleCnt="5">
        <dgm:presLayoutVars>
          <dgm:bulletEnabled val="1"/>
        </dgm:presLayoutVars>
      </dgm:prSet>
      <dgm:spPr/>
    </dgm:pt>
    <dgm:pt modelId="{B5FE3619-6DD4-420E-BB22-249C20F43596}" type="pres">
      <dgm:prSet presAssocID="{6EBEB6FE-2C32-429B-8793-6FC48675B976}" presName="sibTrans" presStyleCnt="0"/>
      <dgm:spPr/>
    </dgm:pt>
    <dgm:pt modelId="{B8BAA6AE-5C61-48AA-9891-2242993E19CB}" type="pres">
      <dgm:prSet presAssocID="{AAB794D3-7B35-45A2-893D-D47C5CCE4A05}" presName="node" presStyleLbl="node1" presStyleIdx="4" presStyleCnt="5">
        <dgm:presLayoutVars>
          <dgm:bulletEnabled val="1"/>
        </dgm:presLayoutVars>
      </dgm:prSet>
      <dgm:spPr/>
    </dgm:pt>
  </dgm:ptLst>
  <dgm:cxnLst>
    <dgm:cxn modelId="{F8E19D03-14AE-4F66-8E17-EE5A9EEE908B}" type="presOf" srcId="{9D7B4E2B-D3EC-4099-BB4D-1EC459C0881C}" destId="{DAF78224-0858-4989-A999-DA5A737EEE25}" srcOrd="0" destOrd="0" presId="urn:microsoft.com/office/officeart/2005/8/layout/default"/>
    <dgm:cxn modelId="{7457AC14-1DCA-4858-A824-539AC36CA18E}" srcId="{9D7B4E2B-D3EC-4099-BB4D-1EC459C0881C}" destId="{AAB794D3-7B35-45A2-893D-D47C5CCE4A05}" srcOrd="4" destOrd="0" parTransId="{F3B14FEF-22EB-44EF-97F9-6E98A74B21DD}" sibTransId="{F9280133-E0A1-4608-87F5-982485645CC6}"/>
    <dgm:cxn modelId="{65DAC245-304C-4428-939B-9F2BED43A72B}" type="presOf" srcId="{84A7CFB3-B959-4527-9446-6F8038DCEE31}" destId="{EF931031-76C1-4563-96DD-45F8A0DF9F83}" srcOrd="0" destOrd="0" presId="urn:microsoft.com/office/officeart/2005/8/layout/default"/>
    <dgm:cxn modelId="{411DDE54-C543-4128-8E3D-8CD5C23D6D6A}" srcId="{9D7B4E2B-D3EC-4099-BB4D-1EC459C0881C}" destId="{2A9AB31C-D383-43D5-9E25-BC7DBA6C39C0}" srcOrd="3" destOrd="0" parTransId="{06EE6E46-0864-4110-8FDF-A63C919B9F46}" sibTransId="{6EBEB6FE-2C32-429B-8793-6FC48675B976}"/>
    <dgm:cxn modelId="{74C78E55-477B-48D5-988D-95F2EA53405B}" type="presOf" srcId="{AAB794D3-7B35-45A2-893D-D47C5CCE4A05}" destId="{B8BAA6AE-5C61-48AA-9891-2242993E19CB}" srcOrd="0" destOrd="0" presId="urn:microsoft.com/office/officeart/2005/8/layout/default"/>
    <dgm:cxn modelId="{413B2A7F-EBF9-47EB-842C-C0D5FD89E127}" type="presOf" srcId="{2A9AB31C-D383-43D5-9E25-BC7DBA6C39C0}" destId="{36843F8D-1FCD-4B70-871D-E465D9B7DB0C}" srcOrd="0" destOrd="0" presId="urn:microsoft.com/office/officeart/2005/8/layout/default"/>
    <dgm:cxn modelId="{B4436581-6917-47BF-BE78-93C25A6A8630}" type="presOf" srcId="{D21454BB-8EA3-4F3D-832B-B8FEEB15727A}" destId="{D798E173-E808-45DD-AF41-936B90C571FA}" srcOrd="0" destOrd="0" presId="urn:microsoft.com/office/officeart/2005/8/layout/default"/>
    <dgm:cxn modelId="{890B4987-B87C-4B7B-B2AE-664BB93A2C8C}" srcId="{9D7B4E2B-D3EC-4099-BB4D-1EC459C0881C}" destId="{D21454BB-8EA3-4F3D-832B-B8FEEB15727A}" srcOrd="1" destOrd="0" parTransId="{21172F24-2C9D-4026-83A5-FFBB572922A7}" sibTransId="{4F1D2D08-7C21-47A7-8B5E-37841AD2D521}"/>
    <dgm:cxn modelId="{C314E1CC-E4E2-467C-AB8C-65C83A95F80E}" srcId="{9D7B4E2B-D3EC-4099-BB4D-1EC459C0881C}" destId="{84A7CFB3-B959-4527-9446-6F8038DCEE31}" srcOrd="0" destOrd="0" parTransId="{13800711-9D0A-47A9-A7B6-FBB55D0A774B}" sibTransId="{C35685AD-2139-44BB-8B0B-0F0722185DBA}"/>
    <dgm:cxn modelId="{F7EBB7E2-B6DE-4F78-BB30-6A478324A0F0}" type="presOf" srcId="{1AB109AF-6B75-4FC4-BFCA-26456A23FFF6}" destId="{F62B1A06-AF9C-49C5-A340-F2C9439A0641}" srcOrd="0" destOrd="0" presId="urn:microsoft.com/office/officeart/2005/8/layout/default"/>
    <dgm:cxn modelId="{88F83CF4-0DE7-498C-881E-AFF10F11E915}" srcId="{9D7B4E2B-D3EC-4099-BB4D-1EC459C0881C}" destId="{1AB109AF-6B75-4FC4-BFCA-26456A23FFF6}" srcOrd="2" destOrd="0" parTransId="{E6E7461C-7BAD-4CDC-92B9-A6CD35F63BDF}" sibTransId="{E76759E6-DC83-42BE-A8DC-C720E90DDF56}"/>
    <dgm:cxn modelId="{8217945B-C389-428A-A463-3B88CBC0573C}" type="presParOf" srcId="{DAF78224-0858-4989-A999-DA5A737EEE25}" destId="{EF931031-76C1-4563-96DD-45F8A0DF9F83}" srcOrd="0" destOrd="0" presId="urn:microsoft.com/office/officeart/2005/8/layout/default"/>
    <dgm:cxn modelId="{7CAD44D0-BBCF-44F8-A5A5-F32C3485C735}" type="presParOf" srcId="{DAF78224-0858-4989-A999-DA5A737EEE25}" destId="{3F31744F-0678-414A-92BD-F4B1532362F3}" srcOrd="1" destOrd="0" presId="urn:microsoft.com/office/officeart/2005/8/layout/default"/>
    <dgm:cxn modelId="{3F545F53-9036-417B-AFD0-CE67700A8F3A}" type="presParOf" srcId="{DAF78224-0858-4989-A999-DA5A737EEE25}" destId="{D798E173-E808-45DD-AF41-936B90C571FA}" srcOrd="2" destOrd="0" presId="urn:microsoft.com/office/officeart/2005/8/layout/default"/>
    <dgm:cxn modelId="{2B4C5C94-49B0-498B-B19A-670E3D015A09}" type="presParOf" srcId="{DAF78224-0858-4989-A999-DA5A737EEE25}" destId="{935F5425-7686-4A92-AD6F-7D69B9D63E18}" srcOrd="3" destOrd="0" presId="urn:microsoft.com/office/officeart/2005/8/layout/default"/>
    <dgm:cxn modelId="{4E28459E-1C69-4895-A459-1D2363E394ED}" type="presParOf" srcId="{DAF78224-0858-4989-A999-DA5A737EEE25}" destId="{F62B1A06-AF9C-49C5-A340-F2C9439A0641}" srcOrd="4" destOrd="0" presId="urn:microsoft.com/office/officeart/2005/8/layout/default"/>
    <dgm:cxn modelId="{6FE5774A-8830-48B5-9DD7-C8306F2DF667}" type="presParOf" srcId="{DAF78224-0858-4989-A999-DA5A737EEE25}" destId="{2BF33137-462E-419A-94B9-90FB158F1A69}" srcOrd="5" destOrd="0" presId="urn:microsoft.com/office/officeart/2005/8/layout/default"/>
    <dgm:cxn modelId="{14D5637F-7C1A-4C9A-AF6C-508A076DF1A1}" type="presParOf" srcId="{DAF78224-0858-4989-A999-DA5A737EEE25}" destId="{36843F8D-1FCD-4B70-871D-E465D9B7DB0C}" srcOrd="6" destOrd="0" presId="urn:microsoft.com/office/officeart/2005/8/layout/default"/>
    <dgm:cxn modelId="{BAE45C6E-95E2-460A-B071-C5D44B5EE70F}" type="presParOf" srcId="{DAF78224-0858-4989-A999-DA5A737EEE25}" destId="{B5FE3619-6DD4-420E-BB22-249C20F43596}" srcOrd="7" destOrd="0" presId="urn:microsoft.com/office/officeart/2005/8/layout/default"/>
    <dgm:cxn modelId="{3D801686-79E4-4A42-A231-EA22AC15C768}" type="presParOf" srcId="{DAF78224-0858-4989-A999-DA5A737EEE25}" destId="{B8BAA6AE-5C61-48AA-9891-2242993E19C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E2C68A-19F7-4839-8DDF-86448DA37B4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5C9A807-423A-4138-B5FF-124F7DE4D393}">
      <dgm:prSet/>
      <dgm:spPr/>
      <dgm:t>
        <a:bodyPr/>
        <a:lstStyle/>
        <a:p>
          <a:r>
            <a:rPr lang="en-US" b="1" baseline="0"/>
            <a:t>Development Technologies</a:t>
          </a:r>
          <a:endParaRPr lang="en-US"/>
        </a:p>
      </dgm:t>
    </dgm:pt>
    <dgm:pt modelId="{DE4467A0-B4CC-4B9E-9E4E-F4ED942E1410}" type="parTrans" cxnId="{E2E5585A-6756-4CFF-BC6D-6CD4BCEC2395}">
      <dgm:prSet/>
      <dgm:spPr/>
      <dgm:t>
        <a:bodyPr/>
        <a:lstStyle/>
        <a:p>
          <a:endParaRPr lang="en-US"/>
        </a:p>
      </dgm:t>
    </dgm:pt>
    <dgm:pt modelId="{429F5DA4-B579-48AC-9900-F0556F901465}" type="sibTrans" cxnId="{E2E5585A-6756-4CFF-BC6D-6CD4BCEC2395}">
      <dgm:prSet/>
      <dgm:spPr/>
      <dgm:t>
        <a:bodyPr/>
        <a:lstStyle/>
        <a:p>
          <a:endParaRPr lang="en-US"/>
        </a:p>
      </dgm:t>
    </dgm:pt>
    <dgm:pt modelId="{B9944D15-0990-42D2-8415-E21A92EE426B}">
      <dgm:prSet/>
      <dgm:spPr/>
      <dgm:t>
        <a:bodyPr/>
        <a:lstStyle/>
        <a:p>
          <a:r>
            <a:rPr lang="en-US" b="1" baseline="0"/>
            <a:t>How much would it cost</a:t>
          </a:r>
          <a:endParaRPr lang="en-US"/>
        </a:p>
      </dgm:t>
    </dgm:pt>
    <dgm:pt modelId="{31D276D6-8FFD-41EF-94C7-107959E2B3B9}" type="parTrans" cxnId="{96121073-B3BD-46B0-B92E-9C615A8AA8F0}">
      <dgm:prSet/>
      <dgm:spPr/>
      <dgm:t>
        <a:bodyPr/>
        <a:lstStyle/>
        <a:p>
          <a:endParaRPr lang="en-US"/>
        </a:p>
      </dgm:t>
    </dgm:pt>
    <dgm:pt modelId="{4E9EDC76-6F4A-4E09-8BF1-88504F90EBCF}" type="sibTrans" cxnId="{96121073-B3BD-46B0-B92E-9C615A8AA8F0}">
      <dgm:prSet/>
      <dgm:spPr/>
      <dgm:t>
        <a:bodyPr/>
        <a:lstStyle/>
        <a:p>
          <a:endParaRPr lang="en-US"/>
        </a:p>
      </dgm:t>
    </dgm:pt>
    <dgm:pt modelId="{4C0DB81E-D1F4-4D1D-96A6-7492B8804CCB}">
      <dgm:prSet/>
      <dgm:spPr/>
      <dgm:t>
        <a:bodyPr/>
        <a:lstStyle/>
        <a:p>
          <a:r>
            <a:rPr lang="en-US" b="1" baseline="0"/>
            <a:t>Community Support</a:t>
          </a:r>
          <a:endParaRPr lang="en-US"/>
        </a:p>
      </dgm:t>
    </dgm:pt>
    <dgm:pt modelId="{30C5B5FF-26A3-430B-BA43-420B02180B07}" type="parTrans" cxnId="{A2507EB6-798B-4E82-B33B-ACCCDAAB7CEA}">
      <dgm:prSet/>
      <dgm:spPr/>
      <dgm:t>
        <a:bodyPr/>
        <a:lstStyle/>
        <a:p>
          <a:endParaRPr lang="en-US"/>
        </a:p>
      </dgm:t>
    </dgm:pt>
    <dgm:pt modelId="{BC5A05C0-AA3A-4870-B74A-027F7ACC46A9}" type="sibTrans" cxnId="{A2507EB6-798B-4E82-B33B-ACCCDAAB7CEA}">
      <dgm:prSet/>
      <dgm:spPr/>
      <dgm:t>
        <a:bodyPr/>
        <a:lstStyle/>
        <a:p>
          <a:endParaRPr lang="en-US"/>
        </a:p>
      </dgm:t>
    </dgm:pt>
    <dgm:pt modelId="{91A1B56D-8A6D-4A12-82A8-99DFA85BF427}">
      <dgm:prSet/>
      <dgm:spPr/>
      <dgm:t>
        <a:bodyPr/>
        <a:lstStyle/>
        <a:p>
          <a:r>
            <a:rPr lang="en-US" b="1" baseline="0"/>
            <a:t>Documentations available</a:t>
          </a:r>
          <a:endParaRPr lang="en-US"/>
        </a:p>
      </dgm:t>
    </dgm:pt>
    <dgm:pt modelId="{7808828A-8FA2-44C8-A4FD-36D7373A5F73}" type="parTrans" cxnId="{CB914712-F217-46C5-8101-AB4F7D739267}">
      <dgm:prSet/>
      <dgm:spPr/>
      <dgm:t>
        <a:bodyPr/>
        <a:lstStyle/>
        <a:p>
          <a:endParaRPr lang="en-US"/>
        </a:p>
      </dgm:t>
    </dgm:pt>
    <dgm:pt modelId="{9534AFC1-537B-46D4-9615-784DF6A9276E}" type="sibTrans" cxnId="{CB914712-F217-46C5-8101-AB4F7D739267}">
      <dgm:prSet/>
      <dgm:spPr/>
      <dgm:t>
        <a:bodyPr/>
        <a:lstStyle/>
        <a:p>
          <a:endParaRPr lang="en-US"/>
        </a:p>
      </dgm:t>
    </dgm:pt>
    <dgm:pt modelId="{8BCC5BCF-199E-4FDB-9E07-499C07E78078}" type="pres">
      <dgm:prSet presAssocID="{DDE2C68A-19F7-4839-8DDF-86448DA37B42}" presName="matrix" presStyleCnt="0">
        <dgm:presLayoutVars>
          <dgm:chMax val="1"/>
          <dgm:dir/>
          <dgm:resizeHandles val="exact"/>
        </dgm:presLayoutVars>
      </dgm:prSet>
      <dgm:spPr/>
    </dgm:pt>
    <dgm:pt modelId="{7EF3E52B-6EDC-4875-979E-C34FFD15DB50}" type="pres">
      <dgm:prSet presAssocID="{DDE2C68A-19F7-4839-8DDF-86448DA37B42}" presName="diamond" presStyleLbl="bgShp" presStyleIdx="0" presStyleCnt="1"/>
      <dgm:spPr/>
    </dgm:pt>
    <dgm:pt modelId="{467D52FD-D0E6-4B91-9221-2706995E3FBB}" type="pres">
      <dgm:prSet presAssocID="{DDE2C68A-19F7-4839-8DDF-86448DA37B42}" presName="quad1" presStyleLbl="node1" presStyleIdx="0" presStyleCnt="4">
        <dgm:presLayoutVars>
          <dgm:chMax val="0"/>
          <dgm:chPref val="0"/>
          <dgm:bulletEnabled val="1"/>
        </dgm:presLayoutVars>
      </dgm:prSet>
      <dgm:spPr/>
    </dgm:pt>
    <dgm:pt modelId="{7667E8A0-8816-4507-A890-37B76A5BADE0}" type="pres">
      <dgm:prSet presAssocID="{DDE2C68A-19F7-4839-8DDF-86448DA37B42}" presName="quad2" presStyleLbl="node1" presStyleIdx="1" presStyleCnt="4">
        <dgm:presLayoutVars>
          <dgm:chMax val="0"/>
          <dgm:chPref val="0"/>
          <dgm:bulletEnabled val="1"/>
        </dgm:presLayoutVars>
      </dgm:prSet>
      <dgm:spPr/>
    </dgm:pt>
    <dgm:pt modelId="{1B4C839C-55A5-4B2D-A920-E3D797EFE447}" type="pres">
      <dgm:prSet presAssocID="{DDE2C68A-19F7-4839-8DDF-86448DA37B42}" presName="quad3" presStyleLbl="node1" presStyleIdx="2" presStyleCnt="4">
        <dgm:presLayoutVars>
          <dgm:chMax val="0"/>
          <dgm:chPref val="0"/>
          <dgm:bulletEnabled val="1"/>
        </dgm:presLayoutVars>
      </dgm:prSet>
      <dgm:spPr/>
    </dgm:pt>
    <dgm:pt modelId="{E393F9E7-E352-4B9E-AFEF-5DF7E22ABBC5}" type="pres">
      <dgm:prSet presAssocID="{DDE2C68A-19F7-4839-8DDF-86448DA37B42}" presName="quad4" presStyleLbl="node1" presStyleIdx="3" presStyleCnt="4">
        <dgm:presLayoutVars>
          <dgm:chMax val="0"/>
          <dgm:chPref val="0"/>
          <dgm:bulletEnabled val="1"/>
        </dgm:presLayoutVars>
      </dgm:prSet>
      <dgm:spPr/>
    </dgm:pt>
  </dgm:ptLst>
  <dgm:cxnLst>
    <dgm:cxn modelId="{CB914712-F217-46C5-8101-AB4F7D739267}" srcId="{DDE2C68A-19F7-4839-8DDF-86448DA37B42}" destId="{91A1B56D-8A6D-4A12-82A8-99DFA85BF427}" srcOrd="3" destOrd="0" parTransId="{7808828A-8FA2-44C8-A4FD-36D7373A5F73}" sibTransId="{9534AFC1-537B-46D4-9615-784DF6A9276E}"/>
    <dgm:cxn modelId="{A98EF62E-CC36-48FD-BBE8-D42CC41B4381}" type="presOf" srcId="{B9944D15-0990-42D2-8415-E21A92EE426B}" destId="{7667E8A0-8816-4507-A890-37B76A5BADE0}" srcOrd="0" destOrd="0" presId="urn:microsoft.com/office/officeart/2005/8/layout/matrix3"/>
    <dgm:cxn modelId="{523EA862-412A-411E-8773-8D0BF6BD99F2}" type="presOf" srcId="{91A1B56D-8A6D-4A12-82A8-99DFA85BF427}" destId="{E393F9E7-E352-4B9E-AFEF-5DF7E22ABBC5}" srcOrd="0" destOrd="0" presId="urn:microsoft.com/office/officeart/2005/8/layout/matrix3"/>
    <dgm:cxn modelId="{6244A671-C83E-4A78-B85F-5C71167294AC}" type="presOf" srcId="{4C0DB81E-D1F4-4D1D-96A6-7492B8804CCB}" destId="{1B4C839C-55A5-4B2D-A920-E3D797EFE447}" srcOrd="0" destOrd="0" presId="urn:microsoft.com/office/officeart/2005/8/layout/matrix3"/>
    <dgm:cxn modelId="{96121073-B3BD-46B0-B92E-9C615A8AA8F0}" srcId="{DDE2C68A-19F7-4839-8DDF-86448DA37B42}" destId="{B9944D15-0990-42D2-8415-E21A92EE426B}" srcOrd="1" destOrd="0" parTransId="{31D276D6-8FFD-41EF-94C7-107959E2B3B9}" sibTransId="{4E9EDC76-6F4A-4E09-8BF1-88504F90EBCF}"/>
    <dgm:cxn modelId="{E2E5585A-6756-4CFF-BC6D-6CD4BCEC2395}" srcId="{DDE2C68A-19F7-4839-8DDF-86448DA37B42}" destId="{B5C9A807-423A-4138-B5FF-124F7DE4D393}" srcOrd="0" destOrd="0" parTransId="{DE4467A0-B4CC-4B9E-9E4E-F4ED942E1410}" sibTransId="{429F5DA4-B579-48AC-9900-F0556F901465}"/>
    <dgm:cxn modelId="{1669588C-B50B-4030-B216-AD6529FBC8A2}" type="presOf" srcId="{B5C9A807-423A-4138-B5FF-124F7DE4D393}" destId="{467D52FD-D0E6-4B91-9221-2706995E3FBB}" srcOrd="0" destOrd="0" presId="urn:microsoft.com/office/officeart/2005/8/layout/matrix3"/>
    <dgm:cxn modelId="{AE46E2A0-F426-467E-9A24-07121FFD3E0C}" type="presOf" srcId="{DDE2C68A-19F7-4839-8DDF-86448DA37B42}" destId="{8BCC5BCF-199E-4FDB-9E07-499C07E78078}" srcOrd="0" destOrd="0" presId="urn:microsoft.com/office/officeart/2005/8/layout/matrix3"/>
    <dgm:cxn modelId="{A2507EB6-798B-4E82-B33B-ACCCDAAB7CEA}" srcId="{DDE2C68A-19F7-4839-8DDF-86448DA37B42}" destId="{4C0DB81E-D1F4-4D1D-96A6-7492B8804CCB}" srcOrd="2" destOrd="0" parTransId="{30C5B5FF-26A3-430B-BA43-420B02180B07}" sibTransId="{BC5A05C0-AA3A-4870-B74A-027F7ACC46A9}"/>
    <dgm:cxn modelId="{3581FBCD-8D08-4F90-A43D-D9D99D4B5FB1}" type="presParOf" srcId="{8BCC5BCF-199E-4FDB-9E07-499C07E78078}" destId="{7EF3E52B-6EDC-4875-979E-C34FFD15DB50}" srcOrd="0" destOrd="0" presId="urn:microsoft.com/office/officeart/2005/8/layout/matrix3"/>
    <dgm:cxn modelId="{AD791319-62C8-47C6-8F7C-DC884062889B}" type="presParOf" srcId="{8BCC5BCF-199E-4FDB-9E07-499C07E78078}" destId="{467D52FD-D0E6-4B91-9221-2706995E3FBB}" srcOrd="1" destOrd="0" presId="urn:microsoft.com/office/officeart/2005/8/layout/matrix3"/>
    <dgm:cxn modelId="{8E9D4AE3-67DF-45F5-93B3-67E5DD4AD32E}" type="presParOf" srcId="{8BCC5BCF-199E-4FDB-9E07-499C07E78078}" destId="{7667E8A0-8816-4507-A890-37B76A5BADE0}" srcOrd="2" destOrd="0" presId="urn:microsoft.com/office/officeart/2005/8/layout/matrix3"/>
    <dgm:cxn modelId="{B6293EBE-39BF-4D5C-8EB8-72B0F452E5B6}" type="presParOf" srcId="{8BCC5BCF-199E-4FDB-9E07-499C07E78078}" destId="{1B4C839C-55A5-4B2D-A920-E3D797EFE447}" srcOrd="3" destOrd="0" presId="urn:microsoft.com/office/officeart/2005/8/layout/matrix3"/>
    <dgm:cxn modelId="{8AA1BC05-2749-47D6-8A56-670159BFFAF2}" type="presParOf" srcId="{8BCC5BCF-199E-4FDB-9E07-499C07E78078}" destId="{E393F9E7-E352-4B9E-AFEF-5DF7E22ABBC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D8D867-E7AF-4C51-B87A-181AF0EDB3C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6A7CE80E-222F-46B4-976D-693487A98CCD}">
      <dgm:prSet custT="1"/>
      <dgm:spPr>
        <a:gradFill flip="none" rotWithShape="0">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AU" sz="2900" baseline="0" dirty="0">
              <a:latin typeface="Arial Narrow" panose="020B0606020202030204" pitchFamily="34" charset="0"/>
            </a:rPr>
            <a:t>Azure Functions </a:t>
          </a:r>
          <a:r>
            <a:rPr lang="en-AU" sz="1100" baseline="0" dirty="0"/>
            <a:t>Serverless Computing</a:t>
          </a:r>
          <a:endParaRPr lang="en-US" sz="1100" dirty="0"/>
        </a:p>
      </dgm:t>
    </dgm:pt>
    <dgm:pt modelId="{EB0ED2CF-FDC2-4CAF-A567-2A1601643361}" type="parTrans" cxnId="{2DD19A88-14F8-4D14-8F8B-F19EB486A5C6}">
      <dgm:prSet/>
      <dgm:spPr/>
      <dgm:t>
        <a:bodyPr/>
        <a:lstStyle/>
        <a:p>
          <a:endParaRPr lang="en-US"/>
        </a:p>
      </dgm:t>
    </dgm:pt>
    <dgm:pt modelId="{1280C6FD-391A-498E-A483-4F2051704106}" type="sibTrans" cxnId="{2DD19A88-14F8-4D14-8F8B-F19EB486A5C6}">
      <dgm:prSet/>
      <dgm:spPr/>
      <dgm:t>
        <a:bodyPr/>
        <a:lstStyle/>
        <a:p>
          <a:endParaRPr lang="en-US"/>
        </a:p>
      </dgm:t>
    </dgm:pt>
    <dgm:pt modelId="{5570FBE1-6BBB-4B95-ABFC-C624E65D8108}">
      <dgm:prSet custT="1"/>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AU" sz="3000" baseline="0" dirty="0">
              <a:latin typeface="Arial Narrow" panose="020B0606020202030204" pitchFamily="34" charset="0"/>
            </a:rPr>
            <a:t>Azure Logic Apps </a:t>
          </a:r>
          <a:r>
            <a:rPr lang="en-AU" sz="1100" baseline="0" dirty="0"/>
            <a:t>Serverless Workflows</a:t>
          </a:r>
          <a:endParaRPr lang="en-US" sz="1100" dirty="0"/>
        </a:p>
      </dgm:t>
    </dgm:pt>
    <dgm:pt modelId="{086B46D7-70E7-487C-97A3-DC8E0C20989C}" type="parTrans" cxnId="{E8AB0D9F-276C-401C-8102-C2EDA44D3229}">
      <dgm:prSet/>
      <dgm:spPr/>
      <dgm:t>
        <a:bodyPr/>
        <a:lstStyle/>
        <a:p>
          <a:endParaRPr lang="en-US"/>
        </a:p>
      </dgm:t>
    </dgm:pt>
    <dgm:pt modelId="{B904B630-CAB2-456F-A6A1-6254B33D6D15}" type="sibTrans" cxnId="{E8AB0D9F-276C-401C-8102-C2EDA44D3229}">
      <dgm:prSet/>
      <dgm:spPr/>
      <dgm:t>
        <a:bodyPr/>
        <a:lstStyle/>
        <a:p>
          <a:endParaRPr lang="en-US"/>
        </a:p>
      </dgm:t>
    </dgm:pt>
    <dgm:pt modelId="{5937AF50-57AE-4932-A735-BBD813EA3100}">
      <dgm:prSet custT="1"/>
      <dgm:spPr>
        <a:gradFill flip="none" rotWithShape="0">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89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AU" sz="3100" baseline="0" dirty="0">
              <a:latin typeface="Arial Narrow" panose="020B0606020202030204" pitchFamily="34" charset="0"/>
            </a:rPr>
            <a:t>Event Grid        </a:t>
          </a:r>
          <a:r>
            <a:rPr lang="en-AU" sz="1100" baseline="0" dirty="0"/>
            <a:t>Serverless event routing </a:t>
          </a:r>
          <a:endParaRPr lang="en-US" sz="1100" dirty="0"/>
        </a:p>
      </dgm:t>
    </dgm:pt>
    <dgm:pt modelId="{75AD685E-6996-4766-826F-90B0572F4550}" type="parTrans" cxnId="{A344A6D9-6EE7-4AF4-A2B5-AC8A8B167917}">
      <dgm:prSet/>
      <dgm:spPr/>
      <dgm:t>
        <a:bodyPr/>
        <a:lstStyle/>
        <a:p>
          <a:endParaRPr lang="en-US"/>
        </a:p>
      </dgm:t>
    </dgm:pt>
    <dgm:pt modelId="{0D657E05-3232-492B-A8E1-288A5208A61E}" type="sibTrans" cxnId="{A344A6D9-6EE7-4AF4-A2B5-AC8A8B167917}">
      <dgm:prSet/>
      <dgm:spPr/>
      <dgm:t>
        <a:bodyPr/>
        <a:lstStyle/>
        <a:p>
          <a:endParaRPr lang="en-US"/>
        </a:p>
      </dgm:t>
    </dgm:pt>
    <dgm:pt modelId="{9FE906BB-DF16-4767-ACD6-EAC703685FFE}" type="pres">
      <dgm:prSet presAssocID="{DAD8D867-E7AF-4C51-B87A-181AF0EDB3C1}" presName="Name0" presStyleCnt="0">
        <dgm:presLayoutVars>
          <dgm:dir/>
          <dgm:resizeHandles val="exact"/>
        </dgm:presLayoutVars>
      </dgm:prSet>
      <dgm:spPr/>
    </dgm:pt>
    <dgm:pt modelId="{425C6D0F-C845-4C19-AF8C-FF5A42693AFE}" type="pres">
      <dgm:prSet presAssocID="{DAD8D867-E7AF-4C51-B87A-181AF0EDB3C1}" presName="fgShape" presStyleLbl="fgShp" presStyleIdx="0" presStyleCnt="1"/>
      <dgm:spPr/>
    </dgm:pt>
    <dgm:pt modelId="{7CD5D54F-A68B-476D-B77C-AFE89EB264D2}" type="pres">
      <dgm:prSet presAssocID="{DAD8D867-E7AF-4C51-B87A-181AF0EDB3C1}" presName="linComp" presStyleCnt="0"/>
      <dgm:spPr/>
    </dgm:pt>
    <dgm:pt modelId="{190CEDF1-2DF3-40AF-B946-5F9265AE957B}" type="pres">
      <dgm:prSet presAssocID="{6A7CE80E-222F-46B4-976D-693487A98CCD}" presName="compNode" presStyleCnt="0"/>
      <dgm:spPr/>
    </dgm:pt>
    <dgm:pt modelId="{C7E6046B-43C7-402E-8C05-EC90E5B4DE7A}" type="pres">
      <dgm:prSet presAssocID="{6A7CE80E-222F-46B4-976D-693487A98CCD}" presName="bkgdShape" presStyleLbl="node1" presStyleIdx="0" presStyleCnt="3" custLinFactNeighborX="-64"/>
      <dgm:spPr/>
    </dgm:pt>
    <dgm:pt modelId="{24993D3C-ABB7-411D-9228-6F3AB83BE0B6}" type="pres">
      <dgm:prSet presAssocID="{6A7CE80E-222F-46B4-976D-693487A98CCD}" presName="nodeTx" presStyleLbl="node1" presStyleIdx="0" presStyleCnt="3">
        <dgm:presLayoutVars>
          <dgm:bulletEnabled val="1"/>
        </dgm:presLayoutVars>
      </dgm:prSet>
      <dgm:spPr/>
    </dgm:pt>
    <dgm:pt modelId="{768DA084-4B77-4A8D-B4B0-8FEB0D100115}" type="pres">
      <dgm:prSet presAssocID="{6A7CE80E-222F-46B4-976D-693487A98CCD}" presName="invisiNode" presStyleLbl="node1" presStyleIdx="0" presStyleCnt="3"/>
      <dgm:spPr/>
    </dgm:pt>
    <dgm:pt modelId="{14BFF236-FAAC-47DF-8707-A328C947A98C}" type="pres">
      <dgm:prSet presAssocID="{6A7CE80E-222F-46B4-976D-693487A98CCD}" presName="imagNode" presStyleLbl="fgImgPlace1" presStyleIdx="0" presStyleCnt="3" custLinFactNeighborY="3174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586FF284-DB84-4572-8668-2898E7A5B792}" type="pres">
      <dgm:prSet presAssocID="{1280C6FD-391A-498E-A483-4F2051704106}" presName="sibTrans" presStyleLbl="sibTrans2D1" presStyleIdx="0" presStyleCnt="0"/>
      <dgm:spPr/>
    </dgm:pt>
    <dgm:pt modelId="{7AA4CADD-0EE1-49D5-9A4E-E77CA7546514}" type="pres">
      <dgm:prSet presAssocID="{5570FBE1-6BBB-4B95-ABFC-C624E65D8108}" presName="compNode" presStyleCnt="0"/>
      <dgm:spPr/>
    </dgm:pt>
    <dgm:pt modelId="{B08AFF3E-29CD-486A-B384-1CE6ADA6AD33}" type="pres">
      <dgm:prSet presAssocID="{5570FBE1-6BBB-4B95-ABFC-C624E65D8108}" presName="bkgdShape" presStyleLbl="node1" presStyleIdx="1" presStyleCnt="3" custLinFactNeighborX="39"/>
      <dgm:spPr/>
    </dgm:pt>
    <dgm:pt modelId="{8A51E133-89DF-4E2F-A11B-93DCC1059809}" type="pres">
      <dgm:prSet presAssocID="{5570FBE1-6BBB-4B95-ABFC-C624E65D8108}" presName="nodeTx" presStyleLbl="node1" presStyleIdx="1" presStyleCnt="3">
        <dgm:presLayoutVars>
          <dgm:bulletEnabled val="1"/>
        </dgm:presLayoutVars>
      </dgm:prSet>
      <dgm:spPr/>
    </dgm:pt>
    <dgm:pt modelId="{4A213BE3-AAA3-4095-82B8-5958BB4F355E}" type="pres">
      <dgm:prSet presAssocID="{5570FBE1-6BBB-4B95-ABFC-C624E65D8108}" presName="invisiNode" presStyleLbl="node1" presStyleIdx="1" presStyleCnt="3"/>
      <dgm:spPr/>
    </dgm:pt>
    <dgm:pt modelId="{8EA48340-7062-4335-9CB7-88BA88FEFFE9}" type="pres">
      <dgm:prSet presAssocID="{5570FBE1-6BBB-4B95-ABFC-C624E65D8108}" presName="imagNode" presStyleLbl="fgImgPlace1" presStyleIdx="1" presStyleCnt="3" custLinFactNeighborY="31748"/>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a:noFill/>
        </a:ln>
      </dgm:spPr>
    </dgm:pt>
    <dgm:pt modelId="{B612EC4D-82C4-470A-B0C0-9F528C38106D}" type="pres">
      <dgm:prSet presAssocID="{B904B630-CAB2-456F-A6A1-6254B33D6D15}" presName="sibTrans" presStyleLbl="sibTrans2D1" presStyleIdx="0" presStyleCnt="0"/>
      <dgm:spPr/>
    </dgm:pt>
    <dgm:pt modelId="{73F4D6C5-5F95-4B33-954A-216631FE79DC}" type="pres">
      <dgm:prSet presAssocID="{5937AF50-57AE-4932-A735-BBD813EA3100}" presName="compNode" presStyleCnt="0"/>
      <dgm:spPr/>
    </dgm:pt>
    <dgm:pt modelId="{CB549437-CA31-4CAE-A69A-81ABBC81E3CF}" type="pres">
      <dgm:prSet presAssocID="{5937AF50-57AE-4932-A735-BBD813EA3100}" presName="bkgdShape" presStyleLbl="node1" presStyleIdx="2" presStyleCnt="3" custLinFactNeighborX="142"/>
      <dgm:spPr/>
    </dgm:pt>
    <dgm:pt modelId="{8F276C6E-028A-4ADD-8ED7-BF70CCAFF7EB}" type="pres">
      <dgm:prSet presAssocID="{5937AF50-57AE-4932-A735-BBD813EA3100}" presName="nodeTx" presStyleLbl="node1" presStyleIdx="2" presStyleCnt="3">
        <dgm:presLayoutVars>
          <dgm:bulletEnabled val="1"/>
        </dgm:presLayoutVars>
      </dgm:prSet>
      <dgm:spPr/>
    </dgm:pt>
    <dgm:pt modelId="{97399A43-0B72-46EB-96A2-9D48572B6A44}" type="pres">
      <dgm:prSet presAssocID="{5937AF50-57AE-4932-A735-BBD813EA3100}" presName="invisiNode" presStyleLbl="node1" presStyleIdx="2" presStyleCnt="3"/>
      <dgm:spPr/>
    </dgm:pt>
    <dgm:pt modelId="{476D4AE8-07BB-4DD2-BC7F-689D3D495E68}" type="pres">
      <dgm:prSet presAssocID="{5937AF50-57AE-4932-A735-BBD813EA3100}" presName="imagNode" presStyleLbl="fgImgPlace1" presStyleIdx="2" presStyleCnt="3" custLinFactNeighborY="23865"/>
      <dgm:spPr>
        <a:blipFill>
          <a:blip xmlns:r="http://schemas.openxmlformats.org/officeDocument/2006/relationships" r:embed="rId3"/>
          <a:srcRect/>
          <a:stretch>
            <a:fillRect l="-45000" r="-45000"/>
          </a:stretch>
        </a:blipFill>
        <a:ln>
          <a:noFill/>
        </a:ln>
      </dgm:spPr>
    </dgm:pt>
  </dgm:ptLst>
  <dgm:cxnLst>
    <dgm:cxn modelId="{B3D6FB2F-7C54-49F9-80E4-9D741C3CCFF7}" type="presOf" srcId="{DAD8D867-E7AF-4C51-B87A-181AF0EDB3C1}" destId="{9FE906BB-DF16-4767-ACD6-EAC703685FFE}" srcOrd="0" destOrd="0" presId="urn:microsoft.com/office/officeart/2005/8/layout/hList7"/>
    <dgm:cxn modelId="{62329D4C-0B45-4B80-A733-2E021C6877EE}" type="presOf" srcId="{5570FBE1-6BBB-4B95-ABFC-C624E65D8108}" destId="{B08AFF3E-29CD-486A-B384-1CE6ADA6AD33}" srcOrd="0" destOrd="0" presId="urn:microsoft.com/office/officeart/2005/8/layout/hList7"/>
    <dgm:cxn modelId="{F281446E-AD3C-4969-B7E4-E4A2BCBC7803}" type="presOf" srcId="{1280C6FD-391A-498E-A483-4F2051704106}" destId="{586FF284-DB84-4572-8668-2898E7A5B792}" srcOrd="0" destOrd="0" presId="urn:microsoft.com/office/officeart/2005/8/layout/hList7"/>
    <dgm:cxn modelId="{2DD19A88-14F8-4D14-8F8B-F19EB486A5C6}" srcId="{DAD8D867-E7AF-4C51-B87A-181AF0EDB3C1}" destId="{6A7CE80E-222F-46B4-976D-693487A98CCD}" srcOrd="0" destOrd="0" parTransId="{EB0ED2CF-FDC2-4CAF-A567-2A1601643361}" sibTransId="{1280C6FD-391A-498E-A483-4F2051704106}"/>
    <dgm:cxn modelId="{E99CB298-1684-466F-B869-04343F4CA8FE}" type="presOf" srcId="{6A7CE80E-222F-46B4-976D-693487A98CCD}" destId="{24993D3C-ABB7-411D-9228-6F3AB83BE0B6}" srcOrd="1" destOrd="0" presId="urn:microsoft.com/office/officeart/2005/8/layout/hList7"/>
    <dgm:cxn modelId="{E8AB0D9F-276C-401C-8102-C2EDA44D3229}" srcId="{DAD8D867-E7AF-4C51-B87A-181AF0EDB3C1}" destId="{5570FBE1-6BBB-4B95-ABFC-C624E65D8108}" srcOrd="1" destOrd="0" parTransId="{086B46D7-70E7-487C-97A3-DC8E0C20989C}" sibTransId="{B904B630-CAB2-456F-A6A1-6254B33D6D15}"/>
    <dgm:cxn modelId="{A53145B2-7031-4BAE-A91E-6D2567378A83}" type="presOf" srcId="{5937AF50-57AE-4932-A735-BBD813EA3100}" destId="{8F276C6E-028A-4ADD-8ED7-BF70CCAFF7EB}" srcOrd="1" destOrd="0" presId="urn:microsoft.com/office/officeart/2005/8/layout/hList7"/>
    <dgm:cxn modelId="{E22EBEBB-F83A-4BC4-958B-D9E5138CA543}" type="presOf" srcId="{5937AF50-57AE-4932-A735-BBD813EA3100}" destId="{CB549437-CA31-4CAE-A69A-81ABBC81E3CF}" srcOrd="0" destOrd="0" presId="urn:microsoft.com/office/officeart/2005/8/layout/hList7"/>
    <dgm:cxn modelId="{F36F47D1-78EE-4C41-91AB-F71BC5213E0B}" type="presOf" srcId="{B904B630-CAB2-456F-A6A1-6254B33D6D15}" destId="{B612EC4D-82C4-470A-B0C0-9F528C38106D}" srcOrd="0" destOrd="0" presId="urn:microsoft.com/office/officeart/2005/8/layout/hList7"/>
    <dgm:cxn modelId="{A344A6D9-6EE7-4AF4-A2B5-AC8A8B167917}" srcId="{DAD8D867-E7AF-4C51-B87A-181AF0EDB3C1}" destId="{5937AF50-57AE-4932-A735-BBD813EA3100}" srcOrd="2" destOrd="0" parTransId="{75AD685E-6996-4766-826F-90B0572F4550}" sibTransId="{0D657E05-3232-492B-A8E1-288A5208A61E}"/>
    <dgm:cxn modelId="{B50192DC-7CD7-4EDB-A996-24310D22502C}" type="presOf" srcId="{6A7CE80E-222F-46B4-976D-693487A98CCD}" destId="{C7E6046B-43C7-402E-8C05-EC90E5B4DE7A}" srcOrd="0" destOrd="0" presId="urn:microsoft.com/office/officeart/2005/8/layout/hList7"/>
    <dgm:cxn modelId="{BBDC80FC-1815-4371-A685-D43B37F33009}" type="presOf" srcId="{5570FBE1-6BBB-4B95-ABFC-C624E65D8108}" destId="{8A51E133-89DF-4E2F-A11B-93DCC1059809}" srcOrd="1" destOrd="0" presId="urn:microsoft.com/office/officeart/2005/8/layout/hList7"/>
    <dgm:cxn modelId="{DFE91267-F966-40FC-B463-4EDCD30F37AC}" type="presParOf" srcId="{9FE906BB-DF16-4767-ACD6-EAC703685FFE}" destId="{425C6D0F-C845-4C19-AF8C-FF5A42693AFE}" srcOrd="0" destOrd="0" presId="urn:microsoft.com/office/officeart/2005/8/layout/hList7"/>
    <dgm:cxn modelId="{FFB2D69A-D647-4427-AAA9-1A299F46F9E4}" type="presParOf" srcId="{9FE906BB-DF16-4767-ACD6-EAC703685FFE}" destId="{7CD5D54F-A68B-476D-B77C-AFE89EB264D2}" srcOrd="1" destOrd="0" presId="urn:microsoft.com/office/officeart/2005/8/layout/hList7"/>
    <dgm:cxn modelId="{4680F803-7D16-452F-88C7-5C8DD17FC9E2}" type="presParOf" srcId="{7CD5D54F-A68B-476D-B77C-AFE89EB264D2}" destId="{190CEDF1-2DF3-40AF-B946-5F9265AE957B}" srcOrd="0" destOrd="0" presId="urn:microsoft.com/office/officeart/2005/8/layout/hList7"/>
    <dgm:cxn modelId="{02F4730C-F160-40DF-941A-BC5856AA281F}" type="presParOf" srcId="{190CEDF1-2DF3-40AF-B946-5F9265AE957B}" destId="{C7E6046B-43C7-402E-8C05-EC90E5B4DE7A}" srcOrd="0" destOrd="0" presId="urn:microsoft.com/office/officeart/2005/8/layout/hList7"/>
    <dgm:cxn modelId="{E15E910D-D92F-4FD9-954D-86CF6C40DBD4}" type="presParOf" srcId="{190CEDF1-2DF3-40AF-B946-5F9265AE957B}" destId="{24993D3C-ABB7-411D-9228-6F3AB83BE0B6}" srcOrd="1" destOrd="0" presId="urn:microsoft.com/office/officeart/2005/8/layout/hList7"/>
    <dgm:cxn modelId="{6D77D4B7-715A-4FCC-A469-AB90D383F425}" type="presParOf" srcId="{190CEDF1-2DF3-40AF-B946-5F9265AE957B}" destId="{768DA084-4B77-4A8D-B4B0-8FEB0D100115}" srcOrd="2" destOrd="0" presId="urn:microsoft.com/office/officeart/2005/8/layout/hList7"/>
    <dgm:cxn modelId="{ED6FB959-D42F-4484-B34D-7E2E49372C7B}" type="presParOf" srcId="{190CEDF1-2DF3-40AF-B946-5F9265AE957B}" destId="{14BFF236-FAAC-47DF-8707-A328C947A98C}" srcOrd="3" destOrd="0" presId="urn:microsoft.com/office/officeart/2005/8/layout/hList7"/>
    <dgm:cxn modelId="{5C85E5D1-A4DA-4856-9A2A-4E631A2D065D}" type="presParOf" srcId="{7CD5D54F-A68B-476D-B77C-AFE89EB264D2}" destId="{586FF284-DB84-4572-8668-2898E7A5B792}" srcOrd="1" destOrd="0" presId="urn:microsoft.com/office/officeart/2005/8/layout/hList7"/>
    <dgm:cxn modelId="{2DC4C684-AFA8-4435-8B02-7CEC37C726CB}" type="presParOf" srcId="{7CD5D54F-A68B-476D-B77C-AFE89EB264D2}" destId="{7AA4CADD-0EE1-49D5-9A4E-E77CA7546514}" srcOrd="2" destOrd="0" presId="urn:microsoft.com/office/officeart/2005/8/layout/hList7"/>
    <dgm:cxn modelId="{FA47AC59-01EF-4C16-950F-BB31E6A7002D}" type="presParOf" srcId="{7AA4CADD-0EE1-49D5-9A4E-E77CA7546514}" destId="{B08AFF3E-29CD-486A-B384-1CE6ADA6AD33}" srcOrd="0" destOrd="0" presId="urn:microsoft.com/office/officeart/2005/8/layout/hList7"/>
    <dgm:cxn modelId="{E96ADFC7-368C-4740-A935-AFA89E4ABE97}" type="presParOf" srcId="{7AA4CADD-0EE1-49D5-9A4E-E77CA7546514}" destId="{8A51E133-89DF-4E2F-A11B-93DCC1059809}" srcOrd="1" destOrd="0" presId="urn:microsoft.com/office/officeart/2005/8/layout/hList7"/>
    <dgm:cxn modelId="{7E41F74D-D2E1-4145-9231-A384484D6414}" type="presParOf" srcId="{7AA4CADD-0EE1-49D5-9A4E-E77CA7546514}" destId="{4A213BE3-AAA3-4095-82B8-5958BB4F355E}" srcOrd="2" destOrd="0" presId="urn:microsoft.com/office/officeart/2005/8/layout/hList7"/>
    <dgm:cxn modelId="{8DD61232-732E-4A14-AF0A-896E35B8D345}" type="presParOf" srcId="{7AA4CADD-0EE1-49D5-9A4E-E77CA7546514}" destId="{8EA48340-7062-4335-9CB7-88BA88FEFFE9}" srcOrd="3" destOrd="0" presId="urn:microsoft.com/office/officeart/2005/8/layout/hList7"/>
    <dgm:cxn modelId="{3EF9CF45-65C4-4DCA-9D0C-F059137270E9}" type="presParOf" srcId="{7CD5D54F-A68B-476D-B77C-AFE89EB264D2}" destId="{B612EC4D-82C4-470A-B0C0-9F528C38106D}" srcOrd="3" destOrd="0" presId="urn:microsoft.com/office/officeart/2005/8/layout/hList7"/>
    <dgm:cxn modelId="{DAFCC538-FD8A-4354-91E1-91C22EC6B28A}" type="presParOf" srcId="{7CD5D54F-A68B-476D-B77C-AFE89EB264D2}" destId="{73F4D6C5-5F95-4B33-954A-216631FE79DC}" srcOrd="4" destOrd="0" presId="urn:microsoft.com/office/officeart/2005/8/layout/hList7"/>
    <dgm:cxn modelId="{FFDE36CC-0007-4750-8899-2807E5AB4A8F}" type="presParOf" srcId="{73F4D6C5-5F95-4B33-954A-216631FE79DC}" destId="{CB549437-CA31-4CAE-A69A-81ABBC81E3CF}" srcOrd="0" destOrd="0" presId="urn:microsoft.com/office/officeart/2005/8/layout/hList7"/>
    <dgm:cxn modelId="{461A399C-F3FA-4906-A90B-6471BA6C7174}" type="presParOf" srcId="{73F4D6C5-5F95-4B33-954A-216631FE79DC}" destId="{8F276C6E-028A-4ADD-8ED7-BF70CCAFF7EB}" srcOrd="1" destOrd="0" presId="urn:microsoft.com/office/officeart/2005/8/layout/hList7"/>
    <dgm:cxn modelId="{7D5110DA-A353-4764-8B4A-DB53481AE526}" type="presParOf" srcId="{73F4D6C5-5F95-4B33-954A-216631FE79DC}" destId="{97399A43-0B72-46EB-96A2-9D48572B6A44}" srcOrd="2" destOrd="0" presId="urn:microsoft.com/office/officeart/2005/8/layout/hList7"/>
    <dgm:cxn modelId="{9F7606D6-9DBA-4096-824B-3980E0FA7022}" type="presParOf" srcId="{73F4D6C5-5F95-4B33-954A-216631FE79DC}" destId="{476D4AE8-07BB-4DD2-BC7F-689D3D495E6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2DDC2-BAC6-4AE6-8F71-1C996057B9F6}">
      <dsp:nvSpPr>
        <dsp:cNvPr id="0" name=""/>
        <dsp:cNvSpPr/>
      </dsp:nvSpPr>
      <dsp:spPr>
        <a:xfrm>
          <a:off x="0" y="6640"/>
          <a:ext cx="10048720"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AU" sz="3600" kern="1200" baseline="0" dirty="0">
              <a:latin typeface="Georgia" panose="02040502050405020303" pitchFamily="18" charset="0"/>
            </a:rPr>
            <a:t>What we are going to cover</a:t>
          </a:r>
          <a:endParaRPr lang="en-US" sz="3600" kern="1200" dirty="0">
            <a:latin typeface="Georgia" panose="02040502050405020303" pitchFamily="18" charset="0"/>
          </a:endParaRPr>
        </a:p>
      </dsp:txBody>
      <dsp:txXfrm>
        <a:off x="41123" y="47763"/>
        <a:ext cx="9966474"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05474-C32F-439A-BEEE-13466CB3A8F9}">
      <dsp:nvSpPr>
        <dsp:cNvPr id="0" name=""/>
        <dsp:cNvSpPr/>
      </dsp:nvSpPr>
      <dsp:spPr>
        <a:xfrm>
          <a:off x="0" y="25352"/>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What is Serverless Computing?</a:t>
          </a:r>
          <a:endParaRPr lang="en-US" sz="1900" kern="1200" dirty="0">
            <a:latin typeface="Georgia" panose="02040502050405020303" pitchFamily="18" charset="0"/>
          </a:endParaRPr>
        </a:p>
      </dsp:txBody>
      <dsp:txXfrm>
        <a:off x="21704" y="47056"/>
        <a:ext cx="9893696" cy="401192"/>
      </dsp:txXfrm>
    </dsp:sp>
    <dsp:sp modelId="{2C10000C-1066-4651-BAC4-D392C92192E7}">
      <dsp:nvSpPr>
        <dsp:cNvPr id="0" name=""/>
        <dsp:cNvSpPr/>
      </dsp:nvSpPr>
      <dsp:spPr>
        <a:xfrm>
          <a:off x="0" y="50962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Serverless is an architecture</a:t>
          </a:r>
          <a:endParaRPr lang="en-US" sz="1900" kern="1200" dirty="0">
            <a:latin typeface="Georgia" panose="02040502050405020303" pitchFamily="18" charset="0"/>
          </a:endParaRPr>
        </a:p>
      </dsp:txBody>
      <dsp:txXfrm>
        <a:off x="21704" y="531324"/>
        <a:ext cx="9893696" cy="401192"/>
      </dsp:txXfrm>
    </dsp:sp>
    <dsp:sp modelId="{1943A6C0-B79A-49ED-A1A8-2F73AF4BDFDE}">
      <dsp:nvSpPr>
        <dsp:cNvPr id="0" name=""/>
        <dsp:cNvSpPr/>
      </dsp:nvSpPr>
      <dsp:spPr>
        <a:xfrm>
          <a:off x="0" y="100894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Players in the market</a:t>
          </a:r>
          <a:endParaRPr lang="en-US" sz="1900" kern="1200" dirty="0">
            <a:latin typeface="Georgia" panose="02040502050405020303" pitchFamily="18" charset="0"/>
          </a:endParaRPr>
        </a:p>
      </dsp:txBody>
      <dsp:txXfrm>
        <a:off x="21704" y="1030644"/>
        <a:ext cx="9893696" cy="401192"/>
      </dsp:txXfrm>
    </dsp:sp>
    <dsp:sp modelId="{6F07E6C9-8D3B-4DBC-80E3-E36D8E8F1C71}">
      <dsp:nvSpPr>
        <dsp:cNvPr id="0" name=""/>
        <dsp:cNvSpPr/>
      </dsp:nvSpPr>
      <dsp:spPr>
        <a:xfrm>
          <a:off x="0" y="150826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Azure Serverless offerings</a:t>
          </a:r>
          <a:endParaRPr lang="en-US" sz="1900" kern="1200" dirty="0">
            <a:latin typeface="Georgia" panose="02040502050405020303" pitchFamily="18" charset="0"/>
          </a:endParaRPr>
        </a:p>
      </dsp:txBody>
      <dsp:txXfrm>
        <a:off x="21704" y="1529964"/>
        <a:ext cx="9893696" cy="401192"/>
      </dsp:txXfrm>
    </dsp:sp>
    <dsp:sp modelId="{7E8D4078-90A8-4487-BFF9-B2C8C66B8124}">
      <dsp:nvSpPr>
        <dsp:cNvPr id="0" name=""/>
        <dsp:cNvSpPr/>
      </dsp:nvSpPr>
      <dsp:spPr>
        <a:xfrm>
          <a:off x="0" y="200758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Azure Function App and Functions</a:t>
          </a:r>
          <a:endParaRPr lang="en-US" sz="1900" kern="1200" dirty="0">
            <a:latin typeface="Georgia" panose="02040502050405020303" pitchFamily="18" charset="0"/>
          </a:endParaRPr>
        </a:p>
      </dsp:txBody>
      <dsp:txXfrm>
        <a:off x="21704" y="2029284"/>
        <a:ext cx="9893696" cy="401192"/>
      </dsp:txXfrm>
    </dsp:sp>
    <dsp:sp modelId="{E22BBE47-A124-4778-A7B8-BF54EC332D43}">
      <dsp:nvSpPr>
        <dsp:cNvPr id="0" name=""/>
        <dsp:cNvSpPr/>
      </dsp:nvSpPr>
      <dsp:spPr>
        <a:xfrm>
          <a:off x="0" y="250690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Hosting plans</a:t>
          </a:r>
          <a:endParaRPr lang="en-US" sz="1900" kern="1200" dirty="0">
            <a:latin typeface="Georgia" panose="02040502050405020303" pitchFamily="18" charset="0"/>
          </a:endParaRPr>
        </a:p>
      </dsp:txBody>
      <dsp:txXfrm>
        <a:off x="21704" y="2528604"/>
        <a:ext cx="9893696" cy="401192"/>
      </dsp:txXfrm>
    </dsp:sp>
    <dsp:sp modelId="{8C760B9F-BBB9-469A-AC29-BEC16A4F905E}">
      <dsp:nvSpPr>
        <dsp:cNvPr id="0" name=""/>
        <dsp:cNvSpPr/>
      </dsp:nvSpPr>
      <dsp:spPr>
        <a:xfrm>
          <a:off x="0" y="3006220"/>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Triggers and Bindings</a:t>
          </a:r>
          <a:endParaRPr lang="en-US" sz="1900" kern="1200" dirty="0">
            <a:latin typeface="Georgia" panose="02040502050405020303" pitchFamily="18" charset="0"/>
          </a:endParaRPr>
        </a:p>
      </dsp:txBody>
      <dsp:txXfrm>
        <a:off x="21704" y="3027924"/>
        <a:ext cx="9893696" cy="401192"/>
      </dsp:txXfrm>
    </dsp:sp>
    <dsp:sp modelId="{47FBAE52-50E6-4B9B-BF33-BF5CEBF9FCD0}">
      <dsp:nvSpPr>
        <dsp:cNvPr id="0" name=""/>
        <dsp:cNvSpPr/>
      </dsp:nvSpPr>
      <dsp:spPr>
        <a:xfrm>
          <a:off x="0" y="3505539"/>
          <a:ext cx="9937104" cy="444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baseline="0" dirty="0">
              <a:latin typeface="Georgia" panose="02040502050405020303" pitchFamily="18" charset="0"/>
            </a:rPr>
            <a:t>Demos</a:t>
          </a:r>
          <a:endParaRPr lang="en-US" sz="1900" kern="1200" dirty="0">
            <a:latin typeface="Georgia" panose="02040502050405020303" pitchFamily="18" charset="0"/>
          </a:endParaRPr>
        </a:p>
      </dsp:txBody>
      <dsp:txXfrm>
        <a:off x="21704" y="3527243"/>
        <a:ext cx="9893696" cy="40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42969-1E8F-4B7C-805F-BC10B49A9EA7}">
      <dsp:nvSpPr>
        <dsp:cNvPr id="0" name=""/>
        <dsp:cNvSpPr/>
      </dsp:nvSpPr>
      <dsp:spPr>
        <a:xfrm>
          <a:off x="0" y="291743"/>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 interface drives function in the backend</a:t>
          </a:r>
        </a:p>
      </dsp:txBody>
      <dsp:txXfrm>
        <a:off x="22617" y="314360"/>
        <a:ext cx="4851310" cy="418086"/>
      </dsp:txXfrm>
    </dsp:sp>
    <dsp:sp modelId="{90E8158C-655A-4250-B952-E2F9E210068D}">
      <dsp:nvSpPr>
        <dsp:cNvPr id="0" name=""/>
        <dsp:cNvSpPr/>
      </dsp:nvSpPr>
      <dsp:spPr>
        <a:xfrm>
          <a:off x="0" y="806903"/>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Huge Duplication</a:t>
          </a:r>
        </a:p>
      </dsp:txBody>
      <dsp:txXfrm>
        <a:off x="22617" y="829520"/>
        <a:ext cx="4851310" cy="418086"/>
      </dsp:txXfrm>
    </dsp:sp>
    <dsp:sp modelId="{976CCA97-FFA8-456F-878B-80DB3B90575C}">
      <dsp:nvSpPr>
        <dsp:cNvPr id="0" name=""/>
        <dsp:cNvSpPr/>
      </dsp:nvSpPr>
      <dsp:spPr>
        <a:xfrm>
          <a:off x="0" y="1322064"/>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Need to touch every layer to add new features</a:t>
          </a:r>
        </a:p>
      </dsp:txBody>
      <dsp:txXfrm>
        <a:off x="22617" y="1344681"/>
        <a:ext cx="4851310" cy="418086"/>
      </dsp:txXfrm>
    </dsp:sp>
    <dsp:sp modelId="{B1C4ECBD-C8FD-4C54-8790-75DD9BFFB83C}">
      <dsp:nvSpPr>
        <dsp:cNvPr id="0" name=""/>
        <dsp:cNvSpPr/>
      </dsp:nvSpPr>
      <dsp:spPr>
        <a:xfrm>
          <a:off x="0" y="1837224"/>
          <a:ext cx="4896544" cy="4633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Business logic resides on the server-side</a:t>
          </a:r>
        </a:p>
      </dsp:txBody>
      <dsp:txXfrm>
        <a:off x="22617" y="1859841"/>
        <a:ext cx="4851310" cy="418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CDC73-DF71-438A-A2D1-6653CD20FE9A}">
      <dsp:nvSpPr>
        <dsp:cNvPr id="0" name=""/>
        <dsp:cNvSpPr/>
      </dsp:nvSpPr>
      <dsp:spPr>
        <a:xfrm>
          <a:off x="0" y="78827"/>
          <a:ext cx="5256583" cy="682110"/>
        </a:xfrm>
        <a:prstGeom prst="roundRect">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 devices run a thick client application</a:t>
          </a:r>
        </a:p>
      </dsp:txBody>
      <dsp:txXfrm>
        <a:off x="33298" y="112125"/>
        <a:ext cx="5189987" cy="615514"/>
      </dsp:txXfrm>
    </dsp:sp>
    <dsp:sp modelId="{915B72B8-EDAA-4F87-B3D3-A32E8FF32690}">
      <dsp:nvSpPr>
        <dsp:cNvPr id="0" name=""/>
        <dsp:cNvSpPr/>
      </dsp:nvSpPr>
      <dsp:spPr>
        <a:xfrm>
          <a:off x="0" y="807017"/>
          <a:ext cx="5256583" cy="682110"/>
        </a:xfrm>
        <a:prstGeom prst="roundRect">
          <a:avLst/>
        </a:prstGeom>
        <a:gradFill rotWithShape="0">
          <a:gsLst>
            <a:gs pos="0">
              <a:schemeClr val="accent2">
                <a:alpha val="90000"/>
                <a:hueOff val="0"/>
                <a:satOff val="0"/>
                <a:lumOff val="0"/>
                <a:alphaOff val="-13333"/>
                <a:tint val="50000"/>
                <a:satMod val="300000"/>
              </a:schemeClr>
            </a:gs>
            <a:gs pos="35000">
              <a:schemeClr val="accent2">
                <a:alpha val="90000"/>
                <a:hueOff val="0"/>
                <a:satOff val="0"/>
                <a:lumOff val="0"/>
                <a:alphaOff val="-13333"/>
                <a:tint val="37000"/>
                <a:satMod val="300000"/>
              </a:schemeClr>
            </a:gs>
            <a:gs pos="100000">
              <a:schemeClr val="accent2">
                <a:alpha val="90000"/>
                <a:hueOff val="0"/>
                <a:satOff val="0"/>
                <a:lumOff val="0"/>
                <a:alphaOff val="-1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UI application contain all of the orchestration logic</a:t>
          </a:r>
        </a:p>
      </dsp:txBody>
      <dsp:txXfrm>
        <a:off x="33298" y="840315"/>
        <a:ext cx="5189987" cy="615514"/>
      </dsp:txXfrm>
    </dsp:sp>
    <dsp:sp modelId="{C9CFE519-7C00-446D-A36F-0E69B9AD1ADC}">
      <dsp:nvSpPr>
        <dsp:cNvPr id="0" name=""/>
        <dsp:cNvSpPr/>
      </dsp:nvSpPr>
      <dsp:spPr>
        <a:xfrm>
          <a:off x="0" y="1535208"/>
          <a:ext cx="5256583" cy="682110"/>
        </a:xfrm>
        <a:prstGeom prst="roundRect">
          <a:avLst/>
        </a:prstGeom>
        <a:gradFill rotWithShape="0">
          <a:gsLst>
            <a:gs pos="0">
              <a:schemeClr val="accent2">
                <a:alpha val="90000"/>
                <a:hueOff val="0"/>
                <a:satOff val="0"/>
                <a:lumOff val="0"/>
                <a:alphaOff val="-26667"/>
                <a:tint val="50000"/>
                <a:satMod val="300000"/>
              </a:schemeClr>
            </a:gs>
            <a:gs pos="35000">
              <a:schemeClr val="accent2">
                <a:alpha val="90000"/>
                <a:hueOff val="0"/>
                <a:satOff val="0"/>
                <a:lumOff val="0"/>
                <a:alphaOff val="-26667"/>
                <a:tint val="37000"/>
                <a:satMod val="300000"/>
              </a:schemeClr>
            </a:gs>
            <a:gs pos="100000">
              <a:schemeClr val="accent2">
                <a:alpha val="90000"/>
                <a:hueOff val="0"/>
                <a:satOff val="0"/>
                <a:lumOff val="0"/>
                <a:alphaOff val="-2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UI talk directly to a range of cloud-enabled services</a:t>
          </a:r>
        </a:p>
      </dsp:txBody>
      <dsp:txXfrm>
        <a:off x="33298" y="1568506"/>
        <a:ext cx="5189987" cy="615514"/>
      </dsp:txXfrm>
    </dsp:sp>
    <dsp:sp modelId="{9A800E82-FF86-4AFA-8734-9B6F21AE275E}">
      <dsp:nvSpPr>
        <dsp:cNvPr id="0" name=""/>
        <dsp:cNvSpPr/>
      </dsp:nvSpPr>
      <dsp:spPr>
        <a:xfrm>
          <a:off x="0" y="2263398"/>
          <a:ext cx="5256583" cy="682110"/>
        </a:xfrm>
        <a:prstGeom prst="roundRect">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Micro-services perform authentication, storage, notification </a:t>
          </a:r>
          <a:r>
            <a:rPr lang="en-US" sz="1600" kern="1200" dirty="0" err="1"/>
            <a:t>ect</a:t>
          </a:r>
          <a:endParaRPr lang="en-US" sz="1600" kern="1200" dirty="0"/>
        </a:p>
      </dsp:txBody>
      <dsp:txXfrm>
        <a:off x="33298" y="2296696"/>
        <a:ext cx="5189987" cy="615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79E32-9F68-4B79-ACA0-E30999C8FD55}">
      <dsp:nvSpPr>
        <dsp:cNvPr id="0" name=""/>
        <dsp:cNvSpPr/>
      </dsp:nvSpPr>
      <dsp:spPr>
        <a:xfrm>
          <a:off x="0" y="571"/>
          <a:ext cx="1032402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DC5E4AC-FBBC-4541-9C08-1830086AE967}">
      <dsp:nvSpPr>
        <dsp:cNvPr id="0" name=""/>
        <dsp:cNvSpPr/>
      </dsp:nvSpPr>
      <dsp:spPr>
        <a:xfrm>
          <a:off x="0" y="571"/>
          <a:ext cx="2064805" cy="93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entury Gothic" panose="020B0502020202020204" pitchFamily="34" charset="0"/>
            </a:rPr>
            <a:t>No more managing servers</a:t>
          </a:r>
        </a:p>
      </dsp:txBody>
      <dsp:txXfrm>
        <a:off x="0" y="571"/>
        <a:ext cx="2064805" cy="935875"/>
      </dsp:txXfrm>
    </dsp:sp>
    <dsp:sp modelId="{B1059854-2679-489C-9203-93B096DE546D}">
      <dsp:nvSpPr>
        <dsp:cNvPr id="0" name=""/>
        <dsp:cNvSpPr/>
      </dsp:nvSpPr>
      <dsp:spPr>
        <a:xfrm>
          <a:off x="2219665" y="22323"/>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4">
                  <a:lumMod val="75000"/>
                </a:schemeClr>
              </a:solidFill>
              <a:latin typeface="Century Gothic" panose="020B0502020202020204" pitchFamily="34" charset="0"/>
            </a:rPr>
            <a:t>Avoid using Infrastructure as a Service (IaaS)</a:t>
          </a:r>
        </a:p>
      </dsp:txBody>
      <dsp:txXfrm>
        <a:off x="2219665" y="22323"/>
        <a:ext cx="8104360" cy="435035"/>
      </dsp:txXfrm>
    </dsp:sp>
    <dsp:sp modelId="{4E8E61DA-BF73-4F26-A364-D2BCBD69E825}">
      <dsp:nvSpPr>
        <dsp:cNvPr id="0" name=""/>
        <dsp:cNvSpPr/>
      </dsp:nvSpPr>
      <dsp:spPr>
        <a:xfrm>
          <a:off x="2064805" y="457359"/>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986FB16A-5344-41C0-9F7F-F4AA04D25C17}">
      <dsp:nvSpPr>
        <dsp:cNvPr id="0" name=""/>
        <dsp:cNvSpPr/>
      </dsp:nvSpPr>
      <dsp:spPr>
        <a:xfrm>
          <a:off x="2219665" y="479110"/>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2">
                  <a:lumMod val="75000"/>
                </a:schemeClr>
              </a:solidFill>
              <a:latin typeface="Century Gothic" panose="020B0502020202020204" pitchFamily="34" charset="0"/>
            </a:rPr>
            <a:t>Prefer Platform or Function as a Service</a:t>
          </a:r>
        </a:p>
      </dsp:txBody>
      <dsp:txXfrm>
        <a:off x="2219665" y="479110"/>
        <a:ext cx="8104360" cy="435035"/>
      </dsp:txXfrm>
    </dsp:sp>
    <dsp:sp modelId="{D4C23448-54FB-453D-9E72-1F4AC2A8E33B}">
      <dsp:nvSpPr>
        <dsp:cNvPr id="0" name=""/>
        <dsp:cNvSpPr/>
      </dsp:nvSpPr>
      <dsp:spPr>
        <a:xfrm>
          <a:off x="2064805" y="914146"/>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39E07B2-A0FC-45F9-B310-66E830AC443B}">
      <dsp:nvSpPr>
        <dsp:cNvPr id="0" name=""/>
        <dsp:cNvSpPr/>
      </dsp:nvSpPr>
      <dsp:spPr>
        <a:xfrm>
          <a:off x="0" y="936446"/>
          <a:ext cx="1032402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E21CD84-51A4-473B-B416-A0E7457C1B30}">
      <dsp:nvSpPr>
        <dsp:cNvPr id="0" name=""/>
        <dsp:cNvSpPr/>
      </dsp:nvSpPr>
      <dsp:spPr>
        <a:xfrm>
          <a:off x="0" y="936446"/>
          <a:ext cx="2064805" cy="93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baseline="0" dirty="0"/>
            <a:t>Focus on what really matters</a:t>
          </a:r>
          <a:endParaRPr lang="en-US" sz="1800" b="1" kern="1200" dirty="0"/>
        </a:p>
      </dsp:txBody>
      <dsp:txXfrm>
        <a:off x="0" y="936446"/>
        <a:ext cx="2064805" cy="935875"/>
      </dsp:txXfrm>
    </dsp:sp>
    <dsp:sp modelId="{6BAD27FA-53A6-4536-80EB-6699D55026F9}">
      <dsp:nvSpPr>
        <dsp:cNvPr id="0" name=""/>
        <dsp:cNvSpPr/>
      </dsp:nvSpPr>
      <dsp:spPr>
        <a:xfrm>
          <a:off x="2219665" y="958198"/>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ED1C24">
                  <a:lumMod val="75000"/>
                </a:srgbClr>
              </a:solidFill>
              <a:latin typeface="Century Gothic" panose="020B0502020202020204" pitchFamily="34" charset="0"/>
              <a:ea typeface="+mn-ea"/>
              <a:cs typeface="+mn-cs"/>
            </a:rPr>
            <a:t>Avoid spending time writing Infrastructure Code</a:t>
          </a:r>
        </a:p>
      </dsp:txBody>
      <dsp:txXfrm>
        <a:off x="2219665" y="958198"/>
        <a:ext cx="8104360" cy="435035"/>
      </dsp:txXfrm>
    </dsp:sp>
    <dsp:sp modelId="{7B905340-6D45-4642-9262-2424B19BAF3A}">
      <dsp:nvSpPr>
        <dsp:cNvPr id="0" name=""/>
        <dsp:cNvSpPr/>
      </dsp:nvSpPr>
      <dsp:spPr>
        <a:xfrm>
          <a:off x="2064805" y="1393234"/>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3E91D64-6AE4-418C-8C3F-0C94D45A6605}">
      <dsp:nvSpPr>
        <dsp:cNvPr id="0" name=""/>
        <dsp:cNvSpPr/>
      </dsp:nvSpPr>
      <dsp:spPr>
        <a:xfrm>
          <a:off x="2219665" y="1414986"/>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Only write the code that is specific to your business domain</a:t>
          </a:r>
        </a:p>
      </dsp:txBody>
      <dsp:txXfrm>
        <a:off x="2219665" y="1414986"/>
        <a:ext cx="8104360" cy="435035"/>
      </dsp:txXfrm>
    </dsp:sp>
    <dsp:sp modelId="{D2A3A293-7F7E-4015-AF2E-EAB3F44E13B4}">
      <dsp:nvSpPr>
        <dsp:cNvPr id="0" name=""/>
        <dsp:cNvSpPr/>
      </dsp:nvSpPr>
      <dsp:spPr>
        <a:xfrm>
          <a:off x="2064805" y="1850022"/>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30EB28E-CAFC-40F7-AF6E-199EB6D717F6}">
      <dsp:nvSpPr>
        <dsp:cNvPr id="0" name=""/>
        <dsp:cNvSpPr/>
      </dsp:nvSpPr>
      <dsp:spPr>
        <a:xfrm>
          <a:off x="0" y="1872322"/>
          <a:ext cx="1032402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A4A748-BC01-4CFD-995F-536BD0831E0B}">
      <dsp:nvSpPr>
        <dsp:cNvPr id="0" name=""/>
        <dsp:cNvSpPr/>
      </dsp:nvSpPr>
      <dsp:spPr>
        <a:xfrm>
          <a:off x="0" y="1872322"/>
          <a:ext cx="2064805" cy="93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baseline="0" dirty="0">
              <a:latin typeface="Century Gothic" panose="020B0502020202020204" pitchFamily="34" charset="0"/>
            </a:rPr>
            <a:t>Automatic Scale</a:t>
          </a:r>
          <a:endParaRPr lang="en-US" sz="1800" b="1" kern="1200" dirty="0">
            <a:latin typeface="Century Gothic" panose="020B0502020202020204" pitchFamily="34" charset="0"/>
          </a:endParaRPr>
        </a:p>
      </dsp:txBody>
      <dsp:txXfrm>
        <a:off x="0" y="1872322"/>
        <a:ext cx="2064805" cy="935875"/>
      </dsp:txXfrm>
    </dsp:sp>
    <dsp:sp modelId="{284A37F6-60B1-42BD-A79F-8FED76871292}">
      <dsp:nvSpPr>
        <dsp:cNvPr id="0" name=""/>
        <dsp:cNvSpPr/>
      </dsp:nvSpPr>
      <dsp:spPr>
        <a:xfrm>
          <a:off x="2219665" y="1894074"/>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ED1C24">
                  <a:lumMod val="75000"/>
                </a:srgbClr>
              </a:solidFill>
              <a:latin typeface="Century Gothic" panose="020B0502020202020204" pitchFamily="34" charset="0"/>
              <a:ea typeface="+mn-ea"/>
              <a:cs typeface="+mn-cs"/>
            </a:rPr>
            <a:t>Avoid the need to implement scale out yourself</a:t>
          </a:r>
        </a:p>
      </dsp:txBody>
      <dsp:txXfrm>
        <a:off x="2219665" y="1894074"/>
        <a:ext cx="8104360" cy="435035"/>
      </dsp:txXfrm>
    </dsp:sp>
    <dsp:sp modelId="{BF2517E2-2F75-4E1C-95C3-ECF5FA67B24A}">
      <dsp:nvSpPr>
        <dsp:cNvPr id="0" name=""/>
        <dsp:cNvSpPr/>
      </dsp:nvSpPr>
      <dsp:spPr>
        <a:xfrm>
          <a:off x="2064805" y="2329109"/>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4F22049-86CC-4848-B5B9-42AF33A070C5}">
      <dsp:nvSpPr>
        <dsp:cNvPr id="0" name=""/>
        <dsp:cNvSpPr/>
      </dsp:nvSpPr>
      <dsp:spPr>
        <a:xfrm>
          <a:off x="2219665" y="2350861"/>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Additional capacity is automatically provisioned for you</a:t>
          </a:r>
        </a:p>
      </dsp:txBody>
      <dsp:txXfrm>
        <a:off x="2219665" y="2350861"/>
        <a:ext cx="8104360" cy="435035"/>
      </dsp:txXfrm>
    </dsp:sp>
    <dsp:sp modelId="{33E4D2C6-33E5-4BF9-AFB2-2E312F7704B5}">
      <dsp:nvSpPr>
        <dsp:cNvPr id="0" name=""/>
        <dsp:cNvSpPr/>
      </dsp:nvSpPr>
      <dsp:spPr>
        <a:xfrm>
          <a:off x="2064805" y="2785897"/>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B12DC1B-D939-428F-815E-ACF57960CF1D}">
      <dsp:nvSpPr>
        <dsp:cNvPr id="0" name=""/>
        <dsp:cNvSpPr/>
      </dsp:nvSpPr>
      <dsp:spPr>
        <a:xfrm>
          <a:off x="0" y="2808197"/>
          <a:ext cx="1032402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A6833C4-A475-4C05-A693-C5A61EE33B0E}">
      <dsp:nvSpPr>
        <dsp:cNvPr id="0" name=""/>
        <dsp:cNvSpPr/>
      </dsp:nvSpPr>
      <dsp:spPr>
        <a:xfrm>
          <a:off x="0" y="2808197"/>
          <a:ext cx="2064805" cy="93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baseline="0" dirty="0">
              <a:latin typeface="Century Gothic" panose="020B0502020202020204" pitchFamily="34" charset="0"/>
            </a:rPr>
            <a:t>Cost-effectiveness</a:t>
          </a:r>
          <a:endParaRPr lang="en-US" sz="1800" b="1" kern="1200" dirty="0">
            <a:latin typeface="Century Gothic" panose="020B0502020202020204" pitchFamily="34" charset="0"/>
          </a:endParaRPr>
        </a:p>
      </dsp:txBody>
      <dsp:txXfrm>
        <a:off x="0" y="2808197"/>
        <a:ext cx="2064805" cy="935875"/>
      </dsp:txXfrm>
    </dsp:sp>
    <dsp:sp modelId="{332901FD-FD8B-4895-8581-C5A62821D0D9}">
      <dsp:nvSpPr>
        <dsp:cNvPr id="0" name=""/>
        <dsp:cNvSpPr/>
      </dsp:nvSpPr>
      <dsp:spPr>
        <a:xfrm>
          <a:off x="2219665" y="2829949"/>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ED1C24">
                  <a:lumMod val="75000"/>
                </a:srgbClr>
              </a:solidFill>
              <a:latin typeface="Century Gothic" panose="020B0502020202020204" pitchFamily="34" charset="0"/>
              <a:ea typeface="+mn-ea"/>
              <a:cs typeface="+mn-cs"/>
            </a:rPr>
            <a:t>Avoid paying monthly fees for under-utilized servers</a:t>
          </a:r>
        </a:p>
      </dsp:txBody>
      <dsp:txXfrm>
        <a:off x="2219665" y="2829949"/>
        <a:ext cx="8104360" cy="435035"/>
      </dsp:txXfrm>
    </dsp:sp>
    <dsp:sp modelId="{8C47A577-E1A4-4C43-B683-D2056D1CF462}">
      <dsp:nvSpPr>
        <dsp:cNvPr id="0" name=""/>
        <dsp:cNvSpPr/>
      </dsp:nvSpPr>
      <dsp:spPr>
        <a:xfrm>
          <a:off x="2064805" y="3264985"/>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AD7380F-F141-467F-93DB-427FE627A5C4}">
      <dsp:nvSpPr>
        <dsp:cNvPr id="0" name=""/>
        <dsp:cNvSpPr/>
      </dsp:nvSpPr>
      <dsp:spPr>
        <a:xfrm>
          <a:off x="2219665" y="3286737"/>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Pay only for what you use – minimal cost during prototyping</a:t>
          </a:r>
        </a:p>
      </dsp:txBody>
      <dsp:txXfrm>
        <a:off x="2219665" y="3286737"/>
        <a:ext cx="8104360" cy="435035"/>
      </dsp:txXfrm>
    </dsp:sp>
    <dsp:sp modelId="{0CCEF1E6-7DAF-424D-840C-14B40EC366A9}">
      <dsp:nvSpPr>
        <dsp:cNvPr id="0" name=""/>
        <dsp:cNvSpPr/>
      </dsp:nvSpPr>
      <dsp:spPr>
        <a:xfrm>
          <a:off x="2064805" y="3721773"/>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90A9B69-623C-4AFA-BF2A-EF7BF2796ACB}">
      <dsp:nvSpPr>
        <dsp:cNvPr id="0" name=""/>
        <dsp:cNvSpPr/>
      </dsp:nvSpPr>
      <dsp:spPr>
        <a:xfrm>
          <a:off x="0" y="3744073"/>
          <a:ext cx="1032402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F49DFD4-136A-42B5-91E7-E3A695F17099}">
      <dsp:nvSpPr>
        <dsp:cNvPr id="0" name=""/>
        <dsp:cNvSpPr/>
      </dsp:nvSpPr>
      <dsp:spPr>
        <a:xfrm>
          <a:off x="0" y="3744073"/>
          <a:ext cx="2064805" cy="93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baseline="0" dirty="0"/>
            <a:t>Rapid Prototyping</a:t>
          </a:r>
          <a:endParaRPr lang="en-US" sz="1800" b="1" kern="1200" dirty="0"/>
        </a:p>
      </dsp:txBody>
      <dsp:txXfrm>
        <a:off x="0" y="3744073"/>
        <a:ext cx="2064805" cy="935875"/>
      </dsp:txXfrm>
    </dsp:sp>
    <dsp:sp modelId="{7839A248-D3F9-4AA7-B4D1-234C76D98CB8}">
      <dsp:nvSpPr>
        <dsp:cNvPr id="0" name=""/>
        <dsp:cNvSpPr/>
      </dsp:nvSpPr>
      <dsp:spPr>
        <a:xfrm>
          <a:off x="2219665" y="3765824"/>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ED1C24">
                  <a:lumMod val="75000"/>
                </a:srgbClr>
              </a:solidFill>
              <a:latin typeface="Century Gothic" panose="020B0502020202020204" pitchFamily="34" charset="0"/>
              <a:ea typeface="+mn-ea"/>
              <a:cs typeface="+mn-cs"/>
            </a:rPr>
            <a:t>Avoid slow starts and get quickly to proof of concept</a:t>
          </a:r>
        </a:p>
      </dsp:txBody>
      <dsp:txXfrm>
        <a:off x="2219665" y="3765824"/>
        <a:ext cx="8104360" cy="435035"/>
      </dsp:txXfrm>
    </dsp:sp>
    <dsp:sp modelId="{255F415D-12F9-479B-BAAA-D5C46EFD3F25}">
      <dsp:nvSpPr>
        <dsp:cNvPr id="0" name=""/>
        <dsp:cNvSpPr/>
      </dsp:nvSpPr>
      <dsp:spPr>
        <a:xfrm>
          <a:off x="2064805" y="4200860"/>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3F209634-C665-46C2-A322-DC91E5006CCB}">
      <dsp:nvSpPr>
        <dsp:cNvPr id="0" name=""/>
        <dsp:cNvSpPr/>
      </dsp:nvSpPr>
      <dsp:spPr>
        <a:xfrm>
          <a:off x="2219665" y="4222612"/>
          <a:ext cx="8104360" cy="43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A651">
                  <a:lumMod val="75000"/>
                </a:srgbClr>
              </a:solidFill>
              <a:latin typeface="Century Gothic" panose="020B0502020202020204" pitchFamily="34" charset="0"/>
              <a:ea typeface="+mn-ea"/>
              <a:cs typeface="+mn-cs"/>
            </a:rPr>
            <a:t>Create a low cost prototype you don’t need to throw away</a:t>
          </a:r>
        </a:p>
      </dsp:txBody>
      <dsp:txXfrm>
        <a:off x="2219665" y="4222612"/>
        <a:ext cx="8104360" cy="435035"/>
      </dsp:txXfrm>
    </dsp:sp>
    <dsp:sp modelId="{067EE9B3-F5A2-4EC2-80EB-8738EE6D379B}">
      <dsp:nvSpPr>
        <dsp:cNvPr id="0" name=""/>
        <dsp:cNvSpPr/>
      </dsp:nvSpPr>
      <dsp:spPr>
        <a:xfrm>
          <a:off x="2064805" y="4657648"/>
          <a:ext cx="8259220"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31031-76C1-4563-96DD-45F8A0DF9F83}">
      <dsp:nvSpPr>
        <dsp:cNvPr id="0" name=""/>
        <dsp:cNvSpPr/>
      </dsp:nvSpPr>
      <dsp:spPr>
        <a:xfrm>
          <a:off x="0" y="349748"/>
          <a:ext cx="3006934" cy="18041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Third Party Service SLAs</a:t>
          </a:r>
        </a:p>
      </dsp:txBody>
      <dsp:txXfrm>
        <a:off x="0" y="349748"/>
        <a:ext cx="3006934" cy="1804160"/>
      </dsp:txXfrm>
    </dsp:sp>
    <dsp:sp modelId="{D798E173-E808-45DD-AF41-936B90C571FA}">
      <dsp:nvSpPr>
        <dsp:cNvPr id="0" name=""/>
        <dsp:cNvSpPr/>
      </dsp:nvSpPr>
      <dsp:spPr>
        <a:xfrm>
          <a:off x="3307627" y="349748"/>
          <a:ext cx="3006934" cy="180416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Less Control</a:t>
          </a:r>
        </a:p>
      </dsp:txBody>
      <dsp:txXfrm>
        <a:off x="3307627" y="349748"/>
        <a:ext cx="3006934" cy="1804160"/>
      </dsp:txXfrm>
    </dsp:sp>
    <dsp:sp modelId="{F62B1A06-AF9C-49C5-A340-F2C9439A0641}">
      <dsp:nvSpPr>
        <dsp:cNvPr id="0" name=""/>
        <dsp:cNvSpPr/>
      </dsp:nvSpPr>
      <dsp:spPr>
        <a:xfrm>
          <a:off x="6615255" y="349748"/>
          <a:ext cx="3006934" cy="1804160"/>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Latency</a:t>
          </a:r>
        </a:p>
      </dsp:txBody>
      <dsp:txXfrm>
        <a:off x="6615255" y="349748"/>
        <a:ext cx="3006934" cy="1804160"/>
      </dsp:txXfrm>
    </dsp:sp>
    <dsp:sp modelId="{36843F8D-1FCD-4B70-871D-E465D9B7DB0C}">
      <dsp:nvSpPr>
        <dsp:cNvPr id="0" name=""/>
        <dsp:cNvSpPr/>
      </dsp:nvSpPr>
      <dsp:spPr>
        <a:xfrm>
          <a:off x="1653813" y="2454602"/>
          <a:ext cx="3006934" cy="180416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FFFF"/>
              </a:solidFill>
              <a:latin typeface="Century Gothic" panose="020B0502020202020204" pitchFamily="34" charset="0"/>
              <a:ea typeface="+mn-ea"/>
              <a:cs typeface="+mn-cs"/>
            </a:rPr>
            <a:t>Variable Costs</a:t>
          </a:r>
        </a:p>
      </dsp:txBody>
      <dsp:txXfrm>
        <a:off x="1653813" y="2454602"/>
        <a:ext cx="3006934" cy="1804160"/>
      </dsp:txXfrm>
    </dsp:sp>
    <dsp:sp modelId="{B8BAA6AE-5C61-48AA-9891-2242993E19CB}">
      <dsp:nvSpPr>
        <dsp:cNvPr id="0" name=""/>
        <dsp:cNvSpPr/>
      </dsp:nvSpPr>
      <dsp:spPr>
        <a:xfrm>
          <a:off x="4961441" y="2454602"/>
          <a:ext cx="3006934" cy="1804160"/>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rgbClr val="FFFFFF"/>
              </a:solidFill>
              <a:latin typeface="Century Gothic" panose="020B0502020202020204" pitchFamily="34" charset="0"/>
              <a:ea typeface="+mn-ea"/>
              <a:cs typeface="+mn-cs"/>
            </a:rPr>
            <a:t>Immature Tooling</a:t>
          </a:r>
        </a:p>
      </dsp:txBody>
      <dsp:txXfrm>
        <a:off x="4961441" y="2454602"/>
        <a:ext cx="3006934" cy="1804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3E52B-6EDC-4875-979E-C34FFD15DB50}">
      <dsp:nvSpPr>
        <dsp:cNvPr id="0" name=""/>
        <dsp:cNvSpPr/>
      </dsp:nvSpPr>
      <dsp:spPr>
        <a:xfrm>
          <a:off x="2833373" y="0"/>
          <a:ext cx="4380854" cy="438085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D52FD-D0E6-4B91-9221-2706995E3FBB}">
      <dsp:nvSpPr>
        <dsp:cNvPr id="0" name=""/>
        <dsp:cNvSpPr/>
      </dsp:nvSpPr>
      <dsp:spPr>
        <a:xfrm>
          <a:off x="3249554" y="416181"/>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Development Technologies</a:t>
          </a:r>
          <a:endParaRPr lang="en-US" sz="1400" kern="1200"/>
        </a:p>
      </dsp:txBody>
      <dsp:txXfrm>
        <a:off x="3332958" y="499585"/>
        <a:ext cx="1541725" cy="1541725"/>
      </dsp:txXfrm>
    </dsp:sp>
    <dsp:sp modelId="{7667E8A0-8816-4507-A890-37B76A5BADE0}">
      <dsp:nvSpPr>
        <dsp:cNvPr id="0" name=""/>
        <dsp:cNvSpPr/>
      </dsp:nvSpPr>
      <dsp:spPr>
        <a:xfrm>
          <a:off x="5089512" y="416181"/>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How much would it cost</a:t>
          </a:r>
          <a:endParaRPr lang="en-US" sz="1400" kern="1200"/>
        </a:p>
      </dsp:txBody>
      <dsp:txXfrm>
        <a:off x="5172916" y="499585"/>
        <a:ext cx="1541725" cy="1541725"/>
      </dsp:txXfrm>
    </dsp:sp>
    <dsp:sp modelId="{1B4C839C-55A5-4B2D-A920-E3D797EFE447}">
      <dsp:nvSpPr>
        <dsp:cNvPr id="0" name=""/>
        <dsp:cNvSpPr/>
      </dsp:nvSpPr>
      <dsp:spPr>
        <a:xfrm>
          <a:off x="3249554" y="2256139"/>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Community Support</a:t>
          </a:r>
          <a:endParaRPr lang="en-US" sz="1400" kern="1200"/>
        </a:p>
      </dsp:txBody>
      <dsp:txXfrm>
        <a:off x="3332958" y="2339543"/>
        <a:ext cx="1541725" cy="1541725"/>
      </dsp:txXfrm>
    </dsp:sp>
    <dsp:sp modelId="{E393F9E7-E352-4B9E-AFEF-5DF7E22ABBC5}">
      <dsp:nvSpPr>
        <dsp:cNvPr id="0" name=""/>
        <dsp:cNvSpPr/>
      </dsp:nvSpPr>
      <dsp:spPr>
        <a:xfrm>
          <a:off x="5089512" y="2256139"/>
          <a:ext cx="1708533" cy="17085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baseline="0"/>
            <a:t>Documentations available</a:t>
          </a:r>
          <a:endParaRPr lang="en-US" sz="1400" kern="1200"/>
        </a:p>
      </dsp:txBody>
      <dsp:txXfrm>
        <a:off x="5172916" y="2339543"/>
        <a:ext cx="1541725" cy="1541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6046B-43C7-402E-8C05-EC90E5B4DE7A}">
      <dsp:nvSpPr>
        <dsp:cNvPr id="0" name=""/>
        <dsp:cNvSpPr/>
      </dsp:nvSpPr>
      <dsp:spPr>
        <a:xfrm>
          <a:off x="9" y="0"/>
          <a:ext cx="3282516" cy="2743328"/>
        </a:xfrm>
        <a:prstGeom prst="roundRect">
          <a:avLst>
            <a:gd name="adj" fmla="val 10000"/>
          </a:avLst>
        </a:prstGeom>
        <a:gradFill flip="none" rotWithShape="0">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AU" sz="2900" kern="1200" baseline="0" dirty="0">
              <a:latin typeface="Arial Narrow" panose="020B0606020202030204" pitchFamily="34" charset="0"/>
            </a:rPr>
            <a:t>Azure Functions </a:t>
          </a:r>
          <a:r>
            <a:rPr lang="en-AU" sz="1100" kern="1200" baseline="0" dirty="0"/>
            <a:t>Serverless Computing</a:t>
          </a:r>
          <a:endParaRPr lang="en-US" sz="1100" kern="1200" dirty="0"/>
        </a:p>
      </dsp:txBody>
      <dsp:txXfrm>
        <a:off x="9" y="1097331"/>
        <a:ext cx="3282516" cy="1097331"/>
      </dsp:txXfrm>
    </dsp:sp>
    <dsp:sp modelId="{14BFF236-FAAC-47DF-8707-A328C947A98C}">
      <dsp:nvSpPr>
        <dsp:cNvPr id="0" name=""/>
        <dsp:cNvSpPr/>
      </dsp:nvSpPr>
      <dsp:spPr>
        <a:xfrm>
          <a:off x="1186603" y="454626"/>
          <a:ext cx="913528" cy="9135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B08AFF3E-29CD-486A-B384-1CE6ADA6AD33}">
      <dsp:nvSpPr>
        <dsp:cNvPr id="0" name=""/>
        <dsp:cNvSpPr/>
      </dsp:nvSpPr>
      <dsp:spPr>
        <a:xfrm>
          <a:off x="3384381" y="0"/>
          <a:ext cx="3282516" cy="2743328"/>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AU" sz="3000" kern="1200" baseline="0" dirty="0">
              <a:latin typeface="Arial Narrow" panose="020B0606020202030204" pitchFamily="34" charset="0"/>
            </a:rPr>
            <a:t>Azure Logic Apps </a:t>
          </a:r>
          <a:r>
            <a:rPr lang="en-AU" sz="1100" kern="1200" baseline="0" dirty="0"/>
            <a:t>Serverless Workflows</a:t>
          </a:r>
          <a:endParaRPr lang="en-US" sz="1100" kern="1200" dirty="0"/>
        </a:p>
      </dsp:txBody>
      <dsp:txXfrm>
        <a:off x="3384381" y="1097331"/>
        <a:ext cx="3282516" cy="1097331"/>
      </dsp:txXfrm>
    </dsp:sp>
    <dsp:sp modelId="{8EA48340-7062-4335-9CB7-88BA88FEFFE9}">
      <dsp:nvSpPr>
        <dsp:cNvPr id="0" name=""/>
        <dsp:cNvSpPr/>
      </dsp:nvSpPr>
      <dsp:spPr>
        <a:xfrm>
          <a:off x="4567595" y="454626"/>
          <a:ext cx="913528" cy="91352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CB549437-CA31-4CAE-A69A-81ABBC81E3CF}">
      <dsp:nvSpPr>
        <dsp:cNvPr id="0" name=""/>
        <dsp:cNvSpPr/>
      </dsp:nvSpPr>
      <dsp:spPr>
        <a:xfrm>
          <a:off x="6766203" y="0"/>
          <a:ext cx="3282516" cy="2743328"/>
        </a:xfrm>
        <a:prstGeom prst="roundRect">
          <a:avLst>
            <a:gd name="adj" fmla="val 10000"/>
          </a:avLst>
        </a:prstGeom>
        <a:gradFill flip="none" rotWithShape="0">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8900000" scaled="1"/>
          <a:tileRect/>
        </a:gra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AU" sz="3100" kern="1200" baseline="0" dirty="0">
              <a:latin typeface="Arial Narrow" panose="020B0606020202030204" pitchFamily="34" charset="0"/>
            </a:rPr>
            <a:t>Event Grid        </a:t>
          </a:r>
          <a:r>
            <a:rPr lang="en-AU" sz="1100" kern="1200" baseline="0" dirty="0"/>
            <a:t>Serverless event routing </a:t>
          </a:r>
          <a:endParaRPr lang="en-US" sz="1100" kern="1200" dirty="0"/>
        </a:p>
      </dsp:txBody>
      <dsp:txXfrm>
        <a:off x="6766203" y="1097331"/>
        <a:ext cx="3282516" cy="1097331"/>
      </dsp:txXfrm>
    </dsp:sp>
    <dsp:sp modelId="{476D4AE8-07BB-4DD2-BC7F-689D3D495E68}">
      <dsp:nvSpPr>
        <dsp:cNvPr id="0" name=""/>
        <dsp:cNvSpPr/>
      </dsp:nvSpPr>
      <dsp:spPr>
        <a:xfrm>
          <a:off x="7948587" y="382613"/>
          <a:ext cx="913528" cy="913528"/>
        </a:xfrm>
        <a:prstGeom prst="ellipse">
          <a:avLst/>
        </a:prstGeom>
        <a:blipFill>
          <a:blip xmlns:r="http://schemas.openxmlformats.org/officeDocument/2006/relationships" r:embed="rId3"/>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425C6D0F-C845-4C19-AF8C-FF5A42693AFE}">
      <dsp:nvSpPr>
        <dsp:cNvPr id="0" name=""/>
        <dsp:cNvSpPr/>
      </dsp:nvSpPr>
      <dsp:spPr>
        <a:xfrm>
          <a:off x="401948" y="2194663"/>
          <a:ext cx="9244822" cy="411499"/>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1"/>
            <a:ext cx="2949787" cy="496967"/>
          </a:xfrm>
          <a:prstGeom prst="rect">
            <a:avLst/>
          </a:prstGeom>
        </p:spPr>
        <p:txBody>
          <a:bodyPr vert="horz" lIns="91440" tIns="45720" rIns="91440" bIns="45720" rtlCol="0"/>
          <a:lstStyle>
            <a:lvl1pPr algn="r">
              <a:defRPr sz="1200"/>
            </a:lvl1pPr>
          </a:lstStyle>
          <a:p>
            <a:fld id="{78D5E657-C75E-4190-B3C3-105C9C4260DF}" type="datetimeFigureOut">
              <a:rPr lang="en-AU" smtClean="0"/>
              <a:t>19/11/2017</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1"/>
            <a:ext cx="2949787" cy="496967"/>
          </a:xfrm>
          <a:prstGeom prst="rect">
            <a:avLst/>
          </a:prstGeom>
        </p:spPr>
        <p:txBody>
          <a:bodyPr vert="horz" lIns="91440" tIns="45720" rIns="91440" bIns="45720" rtlCol="0"/>
          <a:lstStyle>
            <a:lvl1pPr algn="r">
              <a:defRPr sz="1200"/>
            </a:lvl1pPr>
          </a:lstStyle>
          <a:p>
            <a:fld id="{B2842A88-9C46-4A82-BC64-6521039314F7}" type="datetimeFigureOut">
              <a:rPr lang="en-AU" smtClean="0"/>
              <a:t>19/11/2017</a:t>
            </a:fld>
            <a:endParaRPr lang="en-AU"/>
          </a:p>
        </p:txBody>
      </p:sp>
      <p:sp>
        <p:nvSpPr>
          <p:cNvPr id="4" name="Slide Image Placeholder 3"/>
          <p:cNvSpPr>
            <a:spLocks noGrp="1" noRot="1" noChangeAspect="1"/>
          </p:cNvSpPr>
          <p:nvPr>
            <p:ph type="sldImg" idx="2"/>
          </p:nvPr>
        </p:nvSpPr>
        <p:spPr>
          <a:xfrm>
            <a:off x="95250" y="746125"/>
            <a:ext cx="6616700" cy="37242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pPr>
              <a:defRPr/>
            </a:pPr>
            <a:r>
              <a:rPr lang="en-AU" dirty="0"/>
              <a:t>http://news.genius.com/Marc-andreessen-why-software-is-eating-the-world-annotated </a:t>
            </a:r>
          </a:p>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366538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108063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3527820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2411963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13</a:t>
            </a:fld>
            <a:endParaRPr lang="en-AU"/>
          </a:p>
        </p:txBody>
      </p:sp>
    </p:spTree>
    <p:extLst>
      <p:ext uri="{BB962C8B-B14F-4D97-AF65-F5344CB8AC3E}">
        <p14:creationId xmlns:p14="http://schemas.microsoft.com/office/powerpoint/2010/main" val="211802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14</a:t>
            </a:fld>
            <a:endParaRPr lang="en-AU"/>
          </a:p>
        </p:txBody>
      </p:sp>
    </p:spTree>
    <p:extLst>
      <p:ext uri="{BB962C8B-B14F-4D97-AF65-F5344CB8AC3E}">
        <p14:creationId xmlns:p14="http://schemas.microsoft.com/office/powerpoint/2010/main" val="309391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wording from an old document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15</a:t>
            </a:fld>
            <a:endParaRPr lang="en-AU"/>
          </a:p>
        </p:txBody>
      </p:sp>
    </p:spTree>
    <p:extLst>
      <p:ext uri="{BB962C8B-B14F-4D97-AF65-F5344CB8AC3E}">
        <p14:creationId xmlns:p14="http://schemas.microsoft.com/office/powerpoint/2010/main" val="204106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19</a:t>
            </a:fld>
            <a:endParaRPr lang="en-AU"/>
          </a:p>
        </p:txBody>
      </p:sp>
    </p:spTree>
    <p:extLst>
      <p:ext uri="{BB962C8B-B14F-4D97-AF65-F5344CB8AC3E}">
        <p14:creationId xmlns:p14="http://schemas.microsoft.com/office/powerpoint/2010/main" val="3813911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Local Listed: </a:t>
            </a:r>
          </a:p>
          <a:p>
            <a:r>
              <a:rPr lang="en-AU" dirty="0"/>
              <a:t>Oakton</a:t>
            </a:r>
          </a:p>
          <a:p>
            <a:r>
              <a:rPr lang="en-AU" dirty="0" err="1"/>
              <a:t>Empired</a:t>
            </a:r>
            <a:endParaRPr lang="en-AU" dirty="0"/>
          </a:p>
          <a:p>
            <a:r>
              <a:rPr lang="en-AU" dirty="0"/>
              <a:t>SMS</a:t>
            </a:r>
          </a:p>
          <a:p>
            <a:r>
              <a:rPr lang="en-AU" dirty="0"/>
              <a:t>DWS</a:t>
            </a:r>
          </a:p>
          <a:p>
            <a:r>
              <a:rPr lang="en-AU" dirty="0"/>
              <a:t>Technology One</a:t>
            </a:r>
          </a:p>
          <a:p>
            <a:r>
              <a:rPr lang="en-AU" dirty="0"/>
              <a:t>Data#3</a:t>
            </a:r>
          </a:p>
          <a:p>
            <a:endParaRPr lang="en-AU" dirty="0"/>
          </a:p>
          <a:p>
            <a:r>
              <a:rPr lang="en-AU" dirty="0"/>
              <a:t>Global</a:t>
            </a:r>
            <a:r>
              <a:rPr lang="en-AU" baseline="0" dirty="0"/>
              <a:t> Listed: </a:t>
            </a:r>
            <a:endParaRPr lang="en-AU" dirty="0"/>
          </a:p>
          <a:p>
            <a:r>
              <a:rPr lang="en-AU" dirty="0" err="1"/>
              <a:t>DiData</a:t>
            </a:r>
            <a:endParaRPr lang="en-AU" dirty="0"/>
          </a:p>
          <a:p>
            <a:r>
              <a:rPr lang="en-AU" dirty="0"/>
              <a:t>Fujitsu</a:t>
            </a:r>
          </a:p>
          <a:p>
            <a:r>
              <a:rPr lang="en-AU" dirty="0"/>
              <a:t>IBM GS</a:t>
            </a:r>
          </a:p>
          <a:p>
            <a:endParaRPr lang="en-AU"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20</a:t>
            </a:fld>
            <a:endParaRPr lang="en-AU"/>
          </a:p>
        </p:txBody>
      </p:sp>
    </p:spTree>
    <p:extLst>
      <p:ext uri="{BB962C8B-B14F-4D97-AF65-F5344CB8AC3E}">
        <p14:creationId xmlns:p14="http://schemas.microsoft.com/office/powerpoint/2010/main" val="127358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23</a:t>
            </a:fld>
            <a:endParaRPr lang="en-AU"/>
          </a:p>
        </p:txBody>
      </p:sp>
    </p:spTree>
    <p:extLst>
      <p:ext uri="{BB962C8B-B14F-4D97-AF65-F5344CB8AC3E}">
        <p14:creationId xmlns:p14="http://schemas.microsoft.com/office/powerpoint/2010/main" val="2912757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why we are talking to you. </a:t>
            </a:r>
          </a:p>
        </p:txBody>
      </p:sp>
      <p:sp>
        <p:nvSpPr>
          <p:cNvPr id="4" name="Slide Number Placeholder 3"/>
          <p:cNvSpPr>
            <a:spLocks noGrp="1"/>
          </p:cNvSpPr>
          <p:nvPr>
            <p:ph type="sldNum" sz="quarter" idx="10"/>
          </p:nvPr>
        </p:nvSpPr>
        <p:spPr/>
        <p:txBody>
          <a:bodyPr/>
          <a:lstStyle/>
          <a:p>
            <a:fld id="{325FB293-4812-4AD5-9D7B-16C5960DBBF9}" type="slidenum">
              <a:rPr lang="en-AU" smtClean="0"/>
              <a:t>24</a:t>
            </a:fld>
            <a:endParaRPr lang="en-AU"/>
          </a:p>
        </p:txBody>
      </p:sp>
    </p:spTree>
    <p:extLst>
      <p:ext uri="{BB962C8B-B14F-4D97-AF65-F5344CB8AC3E}">
        <p14:creationId xmlns:p14="http://schemas.microsoft.com/office/powerpoint/2010/main" val="2802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206800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55507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243739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370358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136552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not possible to fully depend on third party services for your entire application</a:t>
            </a:r>
          </a:p>
          <a:p>
            <a:r>
              <a:rPr lang="en-AU" dirty="0"/>
              <a:t>In recent years another type of application codes started to emerge</a:t>
            </a:r>
          </a:p>
          <a:p>
            <a:r>
              <a:rPr lang="en-AU" dirty="0"/>
              <a:t>This lets you deploy small functions, snippets of code without managing any servers yourself</a:t>
            </a:r>
          </a:p>
          <a:p>
            <a:endParaRPr lang="en-AU" dirty="0"/>
          </a:p>
          <a:p>
            <a:r>
              <a:rPr lang="en-AU" dirty="0"/>
              <a:t>So serverless great ideas are</a:t>
            </a:r>
          </a:p>
          <a:p>
            <a:r>
              <a:rPr lang="en-AU" dirty="0"/>
              <a:t>Make use of third party services </a:t>
            </a:r>
            <a:r>
              <a:rPr lang="en-AU" dirty="0" err="1"/>
              <a:t>ie</a:t>
            </a:r>
            <a:r>
              <a:rPr lang="en-AU" dirty="0"/>
              <a:t> database services, authentication services</a:t>
            </a:r>
          </a:p>
          <a:p>
            <a:r>
              <a:rPr lang="en-AU" dirty="0"/>
              <a:t>And write your own code without the need to manage servers</a:t>
            </a:r>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410352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en-AU" sz="1400" spc="0" dirty="0"/>
              <a:t>https://azure.microsoft.com/en-au/overview/serverless-computing/</a:t>
            </a:r>
          </a:p>
          <a:p>
            <a:endParaRPr lang="en-US"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39913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which you rely on can be temporarily down</a:t>
            </a:r>
          </a:p>
          <a:p>
            <a:r>
              <a:rPr lang="en-US" dirty="0"/>
              <a:t>You don’t have control over the framework that is in use for example</a:t>
            </a:r>
          </a:p>
          <a:p>
            <a:r>
              <a:rPr lang="en-US" dirty="0"/>
              <a:t>How long does it take for example for a web </a:t>
            </a:r>
            <a:r>
              <a:rPr lang="en-US" dirty="0" err="1"/>
              <a:t>api</a:t>
            </a:r>
            <a:r>
              <a:rPr lang="en-US" dirty="0"/>
              <a:t> hosted in the cloud to ramp up when it has not been used for some hours</a:t>
            </a:r>
          </a:p>
          <a:p>
            <a:r>
              <a:rPr lang="en-US" dirty="0"/>
              <a:t>You might get nasty surprises because of the high load which is not coming from paying customers</a:t>
            </a:r>
          </a:p>
          <a:p>
            <a:r>
              <a:rPr lang="en-US" dirty="0"/>
              <a:t>Relatively new, some of the </a:t>
            </a:r>
            <a:r>
              <a:rPr lang="en-US" dirty="0" err="1"/>
              <a:t>toolings</a:t>
            </a:r>
            <a:r>
              <a:rPr lang="en-US" dirty="0"/>
              <a:t> are still in the new stages but because of good support in the community new improvements are coming on the daily basis</a:t>
            </a:r>
          </a:p>
          <a:p>
            <a:endParaRPr lang="en-US" dirty="0"/>
          </a:p>
          <a:p>
            <a:endParaRPr lang="en-US" dirty="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300244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spc="0" baseline="0"/>
            </a:lvl1pPr>
            <a:lvl2pPr>
              <a:buClrTx/>
              <a:defRPr spc="0" baseline="0"/>
            </a:lvl2pPr>
            <a:lvl3pPr>
              <a:buClrTx/>
              <a:defRPr spc="0" baseline="0"/>
            </a:lvl3pPr>
            <a:lvl4pPr>
              <a:buClrTx/>
              <a:defRPr spc="0" baseline="0"/>
            </a:lvl4pPr>
            <a:lvl5pPr>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59370288-639C-4A98-8310-2DEA374FA7EE}" type="datetime1">
              <a:rPr lang="en-AU" smtClean="0"/>
              <a:t>19/11/2017</a:t>
            </a:fld>
            <a:endParaRPr lang="en-AU"/>
          </a:p>
        </p:txBody>
      </p:sp>
      <p:sp>
        <p:nvSpPr>
          <p:cNvPr id="5" name="Footer Placeholder 4"/>
          <p:cNvSpPr>
            <a:spLocks noGrp="1"/>
          </p:cNvSpPr>
          <p:nvPr>
            <p:ph type="ftr" sz="quarter" idx="11"/>
          </p:nvPr>
        </p:nvSpPr>
        <p:spPr/>
        <p:txBody>
          <a:bodyPr/>
          <a:lstStyle/>
          <a:p>
            <a:r>
              <a:rPr lang="en-GB"/>
              <a:t>/ Copyright ©2014 by Readify Pty Ltd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955395DB-A286-43BD-BAC5-B451EB299A20}"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spc="0" baseline="0">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CE308AA-31BD-44C1-8427-043991A72959}"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5" y="319"/>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71AE0D7B-34C4-4752-9425-BEE24F703134}" type="datetime1">
              <a:rPr lang="en-AU" smtClean="0"/>
              <a:t>19/11/2017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EAECD35-0A2B-4226-BA84-6CD8A799C13D}"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802407DE-DE2D-4AD7-BE93-9CB457A7F1C3}" type="datetime1">
              <a:rPr lang="en-AU" smtClean="0"/>
              <a:t>19/11/2017</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BA26BD1-6F61-4999-88B9-738437D901D5}"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A48A61B-096C-48F1-9692-020DE645D8CF}"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B53622A3-E47E-4750-B419-D22E0C3D897D}"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0ADB204-66E2-4B25-BA40-5147F336B496}"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EB588B7F-23E0-4C38-8538-013CBC0FCFB7}"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A35D4E8-7275-4833-841A-4A61DF5E8475}"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63D63870-168F-4700-A438-F8FED2DF8A40}"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87D1F6D-5DB5-4422-95EB-AB1E2588F571}"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D3041A6-A429-4D4C-99E6-41AB69A55BCC}"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047A387-F732-47A3-B7BE-E787F49CA62F}"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463D163B-8F44-4C13-A828-4021046C26A3}"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466DF0A1-E613-466D-9D02-E6563402DA68}"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7AAA1124-9B18-4563-B0DD-4E9C3B087D2B}"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E6217A10-FC89-4CEC-8799-29274F23149A}"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242F9CD9-9E14-445C-999C-C4BDF30027C4}"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0FFF35E3-442C-4D0B-BC22-695E13FE7701}" type="datetime1">
              <a:rPr lang="en-AU" smtClean="0"/>
              <a:t>19/11/2017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6"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4E64885-FB39-4978-8922-40B59055639C}" type="datetime1">
              <a:rPr lang="en-AU" smtClean="0"/>
              <a:t>19/11/2017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8DE4AEA8-C692-4FA8-8926-23E55156D924}" type="datetime1">
              <a:rPr lang="en-AU" smtClean="0"/>
              <a:t>19/11/2017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3"/>
                </a:solidFill>
              </a:defRPr>
            </a:lvl1pPr>
          </a:lstStyle>
          <a:p>
            <a:r>
              <a:rPr lang="en-US" noProof="0" dirty="0"/>
              <a:t>Click to edit Master title style</a:t>
            </a:r>
            <a:endParaRPr lang="en-AU" noProof="0" dirty="0"/>
          </a:p>
        </p:txBody>
      </p:sp>
      <p:sp>
        <p:nvSpPr>
          <p:cNvPr id="3" name="Date Placeholder 2"/>
          <p:cNvSpPr>
            <a:spLocks noGrp="1"/>
          </p:cNvSpPr>
          <p:nvPr>
            <p:ph type="dt" sz="half" idx="10"/>
          </p:nvPr>
        </p:nvSpPr>
        <p:spPr/>
        <p:txBody>
          <a:bodyPr/>
          <a:lstStyle/>
          <a:p>
            <a:fld id="{0563130F-A21B-45AC-AC0C-CC9A6E6E28EB}" type="datetime1">
              <a:rPr lang="en-AU" smtClean="0"/>
              <a:t>19/11/2017</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6907B-8FE7-4366-9DED-9806E11068FB}" type="datetime1">
              <a:rPr lang="en-AU" smtClean="0"/>
              <a:t>19/11/2017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1F4846A1-EF86-4D3D-8194-958871857146}" type="datetime1">
              <a:rPr lang="en-AU" smtClean="0"/>
              <a:t>19/11/2017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907E71-E6EB-4257-9C02-4AD7B8681DDE}" type="datetime1">
              <a:rPr lang="en-AU" smtClean="0"/>
              <a:t>19/11/2017</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Lst>
  <p:hf hdr="0" ftr="0" dt="0"/>
  <p:txStyles>
    <p:titleStyle>
      <a:lvl1pPr algn="l" defTabSz="1088502" rtl="0" eaLnBrk="1" latinLnBrk="0" hangingPunct="1">
        <a:lnSpc>
          <a:spcPts val="5000"/>
        </a:lnSpc>
        <a:spcBef>
          <a:spcPct val="0"/>
        </a:spcBef>
        <a:buNone/>
        <a:defRPr sz="5800" kern="1200" spc="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hyperlink" Target="http://readify.net/customer-outcomes/video-case-studi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readify.net/services/alm-consulting/"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2.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3.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06" y="1485578"/>
            <a:ext cx="7344816" cy="2160240"/>
          </a:xfrm>
          <a:effectLst>
            <a:outerShdw blurRad="63500" sx="102000" sy="102000" algn="ctr" rotWithShape="0">
              <a:prstClr val="black">
                <a:alpha val="40000"/>
              </a:prstClr>
            </a:outerShdw>
          </a:effectLst>
        </p:spPr>
        <p:txBody>
          <a:bodyPr/>
          <a:lstStyle/>
          <a:p>
            <a:pPr>
              <a:lnSpc>
                <a:spcPct val="100000"/>
              </a:lnSpc>
            </a:pPr>
            <a:r>
              <a:rPr lang="en-AU" sz="5400" spc="0" dirty="0">
                <a:latin typeface="Georgia" panose="02040502050405020303" pitchFamily="18" charset="0"/>
              </a:rPr>
              <a:t>Azure Functions</a:t>
            </a:r>
            <a:br>
              <a:rPr lang="en-AU" sz="5400" dirty="0">
                <a:latin typeface="Georgia" panose="02040502050405020303" pitchFamily="18" charset="0"/>
              </a:rPr>
            </a:br>
            <a:br>
              <a:rPr lang="en-AU" sz="5400" dirty="0">
                <a:latin typeface="Georgia" panose="02040502050405020303" pitchFamily="18" charset="0"/>
              </a:rPr>
            </a:br>
            <a:br>
              <a:rPr lang="en-AU" sz="5400" dirty="0">
                <a:latin typeface="Georgia" panose="02040502050405020303" pitchFamily="18" charset="0"/>
              </a:rPr>
            </a:br>
            <a:endParaRPr lang="en-AU" sz="5400" dirty="0">
              <a:latin typeface="Georgia" panose="02040502050405020303" pitchFamily="18" charset="0"/>
            </a:endParaRPr>
          </a:p>
        </p:txBody>
      </p:sp>
      <p:sp>
        <p:nvSpPr>
          <p:cNvPr id="3" name="Subtitle 2"/>
          <p:cNvSpPr>
            <a:spLocks noGrp="1"/>
          </p:cNvSpPr>
          <p:nvPr>
            <p:ph type="subTitle" idx="1"/>
          </p:nvPr>
        </p:nvSpPr>
        <p:spPr/>
        <p:txBody>
          <a:bodyPr/>
          <a:lstStyle/>
          <a:p>
            <a:pPr algn="r"/>
            <a:r>
              <a:rPr lang="en-AU" sz="2800" i="1" dirty="0"/>
              <a:t>		</a:t>
            </a:r>
            <a:r>
              <a:rPr lang="en-AU" sz="2800" b="1" i="1" dirty="0"/>
              <a:t>Mehdi Khaleghian</a:t>
            </a:r>
            <a:endParaRPr lang="en-AU" sz="2800" b="1" dirty="0"/>
          </a:p>
        </p:txBody>
      </p:sp>
    </p:spTree>
    <p:extLst>
      <p:ext uri="{BB962C8B-B14F-4D97-AF65-F5344CB8AC3E}">
        <p14:creationId xmlns:p14="http://schemas.microsoft.com/office/powerpoint/2010/main" val="50960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3" y="909514"/>
            <a:ext cx="10047600" cy="1080121"/>
          </a:xfrm>
        </p:spPr>
        <p:txBody>
          <a:bodyPr/>
          <a:lstStyle/>
          <a:p>
            <a:r>
              <a:rPr lang="en-US" sz="4800" dirty="0" err="1"/>
              <a:t>Serverless</a:t>
            </a:r>
            <a:r>
              <a:rPr lang="en-US" sz="4800" dirty="0"/>
              <a:t> Hosting Providers</a:t>
            </a:r>
            <a:endParaRPr lang="en-AU" sz="4800" dirty="0"/>
          </a:p>
        </p:txBody>
      </p:sp>
      <p:graphicFrame>
        <p:nvGraphicFramePr>
          <p:cNvPr id="5" name="Diagram 4">
            <a:extLst>
              <a:ext uri="{FF2B5EF4-FFF2-40B4-BE49-F238E27FC236}">
                <a16:creationId xmlns:a16="http://schemas.microsoft.com/office/drawing/2014/main" id="{7C6FF428-A5BD-46D6-A076-C68A3078EE67}"/>
              </a:ext>
            </a:extLst>
          </p:cNvPr>
          <p:cNvGraphicFramePr/>
          <p:nvPr>
            <p:extLst>
              <p:ext uri="{D42A27DB-BD31-4B8C-83A1-F6EECF244321}">
                <p14:modId xmlns:p14="http://schemas.microsoft.com/office/powerpoint/2010/main" val="4269722343"/>
              </p:ext>
            </p:extLst>
          </p:nvPr>
        </p:nvGraphicFramePr>
        <p:xfrm>
          <a:off x="-63962" y="2001268"/>
          <a:ext cx="10047600" cy="438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DEBBDC7-4A1B-43E6-8DA6-58148E08E8A6}" type="slidenum">
              <a:rPr lang="en-AU" smtClean="0"/>
              <a:pPr/>
              <a:t>10</a:t>
            </a:fld>
            <a:endParaRPr lang="en-AU" dirty="0"/>
          </a:p>
        </p:txBody>
      </p:sp>
    </p:spTree>
    <p:extLst>
      <p:ext uri="{BB962C8B-B14F-4D97-AF65-F5344CB8AC3E}">
        <p14:creationId xmlns:p14="http://schemas.microsoft.com/office/powerpoint/2010/main" val="22612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1">
                    <a:lumMod val="50000"/>
                  </a:schemeClr>
                </a:solidFill>
                <a:latin typeface="Georgia" panose="02040502050405020303" pitchFamily="18" charset="0"/>
              </a:rPr>
              <a:t>Amazon AWS </a:t>
            </a:r>
            <a:r>
              <a:rPr lang="en-US" sz="4800" dirty="0" err="1">
                <a:solidFill>
                  <a:schemeClr val="accent1">
                    <a:lumMod val="50000"/>
                  </a:schemeClr>
                </a:solidFill>
                <a:latin typeface="Georgia" panose="02040502050405020303" pitchFamily="18" charset="0"/>
              </a:rPr>
              <a:t>Lamda</a:t>
            </a:r>
            <a:endParaRPr lang="en-AU" sz="4800" dirty="0">
              <a:solidFill>
                <a:schemeClr val="accent1">
                  <a:lumMod val="50000"/>
                </a:schemeClr>
              </a:solidFill>
              <a:latin typeface="Georgia" panose="02040502050405020303" pitchFamily="18" charset="0"/>
            </a:endParaRPr>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r>
              <a:rPr lang="en-US" sz="1700" b="1" dirty="0">
                <a:solidFill>
                  <a:srgbClr val="0B0F21"/>
                </a:solidFill>
              </a:rPr>
              <a:t>JavaScript</a:t>
            </a:r>
          </a:p>
          <a:p>
            <a:pPr marL="285750" indent="-285750">
              <a:spcBef>
                <a:spcPts val="600"/>
              </a:spcBef>
              <a:buFont typeface="Wingdings" panose="05000000000000000000" pitchFamily="2" charset="2"/>
              <a:buChar char="v"/>
            </a:pPr>
            <a:r>
              <a:rPr lang="en-US" sz="1700" b="1" dirty="0">
                <a:solidFill>
                  <a:srgbClr val="0B0F21"/>
                </a:solidFill>
              </a:rPr>
              <a:t>Node.js</a:t>
            </a:r>
          </a:p>
          <a:p>
            <a:pPr marL="285750" indent="-285750">
              <a:spcBef>
                <a:spcPts val="600"/>
              </a:spcBef>
              <a:buFont typeface="Wingdings" panose="05000000000000000000" pitchFamily="2" charset="2"/>
              <a:buChar char="v"/>
            </a:pPr>
            <a:r>
              <a:rPr lang="en-US" sz="1700" b="1" dirty="0">
                <a:solidFill>
                  <a:srgbClr val="0B0F21"/>
                </a:solidFill>
              </a:rPr>
              <a:t>Python</a:t>
            </a:r>
          </a:p>
          <a:p>
            <a:pPr marL="285750" indent="-285750">
              <a:spcBef>
                <a:spcPts val="600"/>
              </a:spcBef>
              <a:buFont typeface="Wingdings" panose="05000000000000000000" pitchFamily="2" charset="2"/>
              <a:buChar char="v"/>
            </a:pPr>
            <a:r>
              <a:rPr lang="en-US" sz="1700" b="1" dirty="0">
                <a:solidFill>
                  <a:srgbClr val="0B0F21"/>
                </a:solidFill>
              </a:rPr>
              <a:t>Java</a:t>
            </a:r>
          </a:p>
          <a:p>
            <a:pPr marL="285750" indent="-285750">
              <a:spcBef>
                <a:spcPts val="600"/>
              </a:spcBef>
              <a:buFont typeface="Wingdings" panose="05000000000000000000" pitchFamily="2" charset="2"/>
              <a:buChar char="v"/>
            </a:pPr>
            <a:r>
              <a:rPr lang="en-US" sz="1700" b="1" dirty="0">
                <a:solidFill>
                  <a:srgbClr val="0B0F21"/>
                </a:solidFill>
              </a:rPr>
              <a:t>C# and F# (</a:t>
            </a:r>
            <a:r>
              <a:rPr lang="en-US" sz="1700" b="1" dirty="0" err="1">
                <a:solidFill>
                  <a:srgbClr val="0B0F21"/>
                </a:solidFill>
              </a:rPr>
              <a:t>.net</a:t>
            </a:r>
            <a:r>
              <a:rPr lang="en-US" sz="1700" b="1" dirty="0">
                <a:solidFill>
                  <a:srgbClr val="0B0F21"/>
                </a:solidFill>
              </a:rPr>
              <a:t> Core)</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Introduced in 2014</a:t>
            </a:r>
          </a:p>
          <a:p>
            <a:pPr marL="285750" indent="-285750">
              <a:spcBef>
                <a:spcPts val="600"/>
              </a:spcBef>
              <a:buFont typeface="Wingdings" panose="05000000000000000000" pitchFamily="2" charset="2"/>
              <a:buChar char="v"/>
            </a:pPr>
            <a:r>
              <a:rPr lang="en-US" sz="1700" b="1" dirty="0">
                <a:solidFill>
                  <a:srgbClr val="0B0F21"/>
                </a:solidFill>
              </a:rPr>
              <a:t>Documentation is comprehensive and always up-to-date</a:t>
            </a:r>
          </a:p>
          <a:p>
            <a:pPr marL="285750" indent="-285750">
              <a:spcBef>
                <a:spcPts val="600"/>
              </a:spcBef>
              <a:buFont typeface="Wingdings" panose="05000000000000000000" pitchFamily="2" charset="2"/>
              <a:buChar char="v"/>
            </a:pPr>
            <a:r>
              <a:rPr lang="en-US" sz="1700" b="1" dirty="0">
                <a:solidFill>
                  <a:srgbClr val="0B0F21"/>
                </a:solidFill>
              </a:rPr>
              <a:t>Community is quite large</a:t>
            </a:r>
          </a:p>
          <a:p>
            <a:pPr marL="285750" indent="-285750">
              <a:spcBef>
                <a:spcPts val="600"/>
              </a:spcBef>
              <a:buFont typeface="Wingdings" panose="05000000000000000000" pitchFamily="2" charset="2"/>
              <a:buChar char="v"/>
            </a:pPr>
            <a:r>
              <a:rPr lang="en-US" sz="1700" b="1" dirty="0">
                <a:solidFill>
                  <a:srgbClr val="0B0F21"/>
                </a:solidFill>
              </a:rPr>
              <a:t>Has a free tier that allows for one million requests and 400 terabyte-seconds of compute time per month</a:t>
            </a:r>
          </a:p>
          <a:p>
            <a:pPr marL="285750" indent="-285750">
              <a:spcBef>
                <a:spcPts val="600"/>
              </a:spcBef>
              <a:buFont typeface="Wingdings" panose="05000000000000000000" pitchFamily="2" charset="2"/>
              <a:buChar char="v"/>
            </a:pP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11</a:t>
            </a:fld>
            <a:endParaRPr lang="en-AU" dirty="0"/>
          </a:p>
        </p:txBody>
      </p:sp>
      <p:pic>
        <p:nvPicPr>
          <p:cNvPr id="6" name="Picture 5">
            <a:extLst>
              <a:ext uri="{FF2B5EF4-FFF2-40B4-BE49-F238E27FC236}">
                <a16:creationId xmlns:a16="http://schemas.microsoft.com/office/drawing/2014/main" id="{21393370-BCC6-41E4-A58B-773B2BC77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278" y="751911"/>
            <a:ext cx="720080" cy="746198"/>
          </a:xfrm>
          <a:prstGeom prst="rect">
            <a:avLst/>
          </a:prstGeom>
        </p:spPr>
      </p:pic>
    </p:spTree>
    <p:extLst>
      <p:ext uri="{BB962C8B-B14F-4D97-AF65-F5344CB8AC3E}">
        <p14:creationId xmlns:p14="http://schemas.microsoft.com/office/powerpoint/2010/main" val="397338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Georgia" panose="02040502050405020303" pitchFamily="18" charset="0"/>
              </a:rPr>
              <a:t>Microsoft Azure Functions</a:t>
            </a:r>
            <a:endParaRPr lang="en-AU" sz="4800" dirty="0">
              <a:latin typeface="Georgia" panose="02040502050405020303" pitchFamily="18" charset="0"/>
            </a:endParaRPr>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r>
              <a:rPr lang="en-US" sz="1700" b="1" dirty="0">
                <a:solidFill>
                  <a:srgbClr val="0B0F21"/>
                </a:solidFill>
              </a:rPr>
              <a:t>JavaScript</a:t>
            </a:r>
          </a:p>
          <a:p>
            <a:pPr marL="285750" indent="-285750">
              <a:spcBef>
                <a:spcPts val="600"/>
              </a:spcBef>
              <a:buFont typeface="Wingdings" panose="05000000000000000000" pitchFamily="2" charset="2"/>
              <a:buChar char="v"/>
            </a:pPr>
            <a:r>
              <a:rPr lang="en-US" sz="1700" b="1" dirty="0">
                <a:solidFill>
                  <a:srgbClr val="0B0F21"/>
                </a:solidFill>
              </a:rPr>
              <a:t>Node.js</a:t>
            </a:r>
          </a:p>
          <a:p>
            <a:pPr marL="285750" indent="-285750">
              <a:spcBef>
                <a:spcPts val="600"/>
              </a:spcBef>
              <a:buFont typeface="Wingdings" panose="05000000000000000000" pitchFamily="2" charset="2"/>
              <a:buChar char="v"/>
            </a:pPr>
            <a:r>
              <a:rPr lang="en-US" sz="1700" b="1" dirty="0">
                <a:solidFill>
                  <a:srgbClr val="0B0F21"/>
                </a:solidFill>
              </a:rPr>
              <a:t>Python</a:t>
            </a:r>
          </a:p>
          <a:p>
            <a:pPr marL="285750" indent="-285750">
              <a:spcBef>
                <a:spcPts val="600"/>
              </a:spcBef>
              <a:buFont typeface="Wingdings" panose="05000000000000000000" pitchFamily="2" charset="2"/>
              <a:buChar char="v"/>
            </a:pPr>
            <a:r>
              <a:rPr lang="en-US" sz="1700" b="1" dirty="0">
                <a:solidFill>
                  <a:srgbClr val="0B0F21"/>
                </a:solidFill>
              </a:rPr>
              <a:t>C# and F#</a:t>
            </a:r>
          </a:p>
          <a:p>
            <a:pPr marL="285750" indent="-285750">
              <a:spcBef>
                <a:spcPts val="600"/>
              </a:spcBef>
              <a:buFont typeface="Wingdings" panose="05000000000000000000" pitchFamily="2" charset="2"/>
              <a:buChar char="v"/>
            </a:pPr>
            <a:r>
              <a:rPr lang="en-US" sz="1700" b="1" dirty="0">
                <a:solidFill>
                  <a:srgbClr val="0B0F21"/>
                </a:solidFill>
              </a:rPr>
              <a:t>PHP</a:t>
            </a:r>
          </a:p>
          <a:p>
            <a:pPr marL="285750" indent="-285750">
              <a:spcBef>
                <a:spcPts val="600"/>
              </a:spcBef>
              <a:buFont typeface="Wingdings" panose="05000000000000000000" pitchFamily="2" charset="2"/>
              <a:buChar char="v"/>
            </a:pPr>
            <a:r>
              <a:rPr lang="en-US" sz="1700" b="1" dirty="0">
                <a:solidFill>
                  <a:srgbClr val="0B0F21"/>
                </a:solidFill>
              </a:rPr>
              <a:t>Bash</a:t>
            </a:r>
          </a:p>
          <a:p>
            <a:pPr marL="285750" indent="-285750">
              <a:spcBef>
                <a:spcPts val="600"/>
              </a:spcBef>
              <a:buFont typeface="Wingdings" panose="05000000000000000000" pitchFamily="2" charset="2"/>
              <a:buChar char="v"/>
            </a:pPr>
            <a:r>
              <a:rPr lang="en-US" sz="1700" b="1" dirty="0">
                <a:solidFill>
                  <a:srgbClr val="0B0F21"/>
                </a:solidFill>
              </a:rPr>
              <a:t>Batch</a:t>
            </a:r>
          </a:p>
          <a:p>
            <a:pPr marL="285750" indent="-285750">
              <a:spcBef>
                <a:spcPts val="600"/>
              </a:spcBef>
              <a:buFont typeface="Wingdings" panose="05000000000000000000" pitchFamily="2" charset="2"/>
              <a:buChar char="v"/>
            </a:pPr>
            <a:r>
              <a:rPr lang="en-US" sz="1700" b="1" dirty="0">
                <a:solidFill>
                  <a:srgbClr val="0B0F21"/>
                </a:solidFill>
              </a:rPr>
              <a:t>PowerShell</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Released preview in March 2016</a:t>
            </a:r>
          </a:p>
          <a:p>
            <a:pPr marL="285750" indent="-285750">
              <a:spcBef>
                <a:spcPts val="600"/>
              </a:spcBef>
              <a:buFont typeface="Wingdings" panose="05000000000000000000" pitchFamily="2" charset="2"/>
              <a:buChar char="v"/>
            </a:pPr>
            <a:r>
              <a:rPr lang="en-US" sz="1700" b="1" dirty="0">
                <a:solidFill>
                  <a:srgbClr val="0B0F21"/>
                </a:solidFill>
              </a:rPr>
              <a:t>Support languages that help with DevOps (managing machine, instances </a:t>
            </a:r>
            <a:r>
              <a:rPr lang="en-US" sz="1700" b="1" dirty="0" err="1">
                <a:solidFill>
                  <a:srgbClr val="0B0F21"/>
                </a:solidFill>
              </a:rPr>
              <a:t>etc</a:t>
            </a:r>
            <a:r>
              <a:rPr lang="en-US" sz="1700" b="1" dirty="0">
                <a:solidFill>
                  <a:srgbClr val="0B0F21"/>
                </a:solidFill>
              </a:rPr>
              <a:t>)</a:t>
            </a:r>
          </a:p>
          <a:p>
            <a:pPr marL="285750" indent="-285750">
              <a:spcBef>
                <a:spcPts val="600"/>
              </a:spcBef>
              <a:buFont typeface="Wingdings" panose="05000000000000000000" pitchFamily="2" charset="2"/>
              <a:buChar char="v"/>
            </a:pPr>
            <a:r>
              <a:rPr lang="en-US" sz="1700" b="1" dirty="0">
                <a:solidFill>
                  <a:srgbClr val="0B0F21"/>
                </a:solidFill>
              </a:rPr>
              <a:t>The cost is the lowest when traffic is added to the cost compared to other providers</a:t>
            </a:r>
          </a:p>
          <a:p>
            <a:pPr marL="285750" indent="-285750">
              <a:spcBef>
                <a:spcPts val="600"/>
              </a:spcBef>
              <a:buFont typeface="Wingdings" panose="05000000000000000000" pitchFamily="2" charset="2"/>
              <a:buChar char="v"/>
            </a:pP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12</a:t>
            </a:fld>
            <a:endParaRPr lang="en-AU" dirty="0"/>
          </a:p>
        </p:txBody>
      </p:sp>
      <p:pic>
        <p:nvPicPr>
          <p:cNvPr id="7" name="Picture 6">
            <a:extLst>
              <a:ext uri="{FF2B5EF4-FFF2-40B4-BE49-F238E27FC236}">
                <a16:creationId xmlns:a16="http://schemas.microsoft.com/office/drawing/2014/main" id="{2ED2849B-2DDA-414B-AC91-AA2CEF8D7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058" y="693490"/>
            <a:ext cx="1024508" cy="1024508"/>
          </a:xfrm>
          <a:prstGeom prst="rect">
            <a:avLst/>
          </a:prstGeom>
        </p:spPr>
      </p:pic>
    </p:spTree>
    <p:extLst>
      <p:ext uri="{BB962C8B-B14F-4D97-AF65-F5344CB8AC3E}">
        <p14:creationId xmlns:p14="http://schemas.microsoft.com/office/powerpoint/2010/main" val="341757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Google Cloud Functions</a:t>
            </a:r>
            <a:endParaRPr lang="en-AU" sz="4800" dirty="0"/>
          </a:p>
        </p:txBody>
      </p:sp>
      <p:sp>
        <p:nvSpPr>
          <p:cNvPr id="3" name="Text Placeholder 2"/>
          <p:cNvSpPr>
            <a:spLocks noGrp="1"/>
          </p:cNvSpPr>
          <p:nvPr>
            <p:ph idx="1"/>
          </p:nvPr>
        </p:nvSpPr>
        <p:spPr>
          <a:xfrm>
            <a:off x="838622" y="2421682"/>
            <a:ext cx="10048720" cy="3799906"/>
          </a:xfrm>
        </p:spPr>
        <p:txBody>
          <a:bodyPr/>
          <a:lstStyle/>
          <a:p>
            <a:pPr marL="285750" indent="-285750">
              <a:spcBef>
                <a:spcPts val="600"/>
              </a:spcBef>
              <a:buFont typeface="Wingdings" panose="05000000000000000000" pitchFamily="2" charset="2"/>
              <a:buChar char="v"/>
            </a:pPr>
            <a:r>
              <a:rPr lang="en-US" sz="1700" b="1" dirty="0">
                <a:solidFill>
                  <a:srgbClr val="0B0F21"/>
                </a:solidFill>
              </a:rPr>
              <a:t>Only Supports JavaScript (based on Node.js)</a:t>
            </a:r>
          </a:p>
          <a:p>
            <a:pPr marL="285750" indent="-285750">
              <a:spcBef>
                <a:spcPts val="600"/>
              </a:spcBef>
              <a:buFont typeface="Wingdings" panose="05000000000000000000" pitchFamily="2" charset="2"/>
              <a:buChar char="v"/>
            </a:pPr>
            <a:r>
              <a:rPr lang="en-US" sz="1700" b="1" dirty="0">
                <a:solidFill>
                  <a:srgbClr val="0B0F21"/>
                </a:solidFill>
              </a:rPr>
              <a:t>The open beta of Google Cloud Functions was launched in March 2017</a:t>
            </a: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13</a:t>
            </a:fld>
            <a:endParaRPr lang="en-AU" dirty="0"/>
          </a:p>
        </p:txBody>
      </p:sp>
      <p:pic>
        <p:nvPicPr>
          <p:cNvPr id="6" name="Picture 5">
            <a:extLst>
              <a:ext uri="{FF2B5EF4-FFF2-40B4-BE49-F238E27FC236}">
                <a16:creationId xmlns:a16="http://schemas.microsoft.com/office/drawing/2014/main" id="{296154A1-F064-4318-9137-3651B24CB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374" y="636000"/>
            <a:ext cx="947738" cy="947738"/>
          </a:xfrm>
          <a:prstGeom prst="rect">
            <a:avLst/>
          </a:prstGeom>
        </p:spPr>
      </p:pic>
    </p:spTree>
    <p:extLst>
      <p:ext uri="{BB962C8B-B14F-4D97-AF65-F5344CB8AC3E}">
        <p14:creationId xmlns:p14="http://schemas.microsoft.com/office/powerpoint/2010/main" val="141656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Other players</a:t>
            </a:r>
            <a:endParaRPr lang="en-AU" sz="4800" dirty="0"/>
          </a:p>
        </p:txBody>
      </p:sp>
      <p:sp>
        <p:nvSpPr>
          <p:cNvPr id="3" name="Text Placeholder 2"/>
          <p:cNvSpPr>
            <a:spLocks noGrp="1"/>
          </p:cNvSpPr>
          <p:nvPr>
            <p:ph idx="1"/>
          </p:nvPr>
        </p:nvSpPr>
        <p:spPr/>
        <p:txBody>
          <a:bodyPr/>
          <a:lstStyle/>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IBM </a:t>
            </a:r>
            <a:r>
              <a:rPr lang="en-US" sz="1700" b="1" dirty="0" err="1">
                <a:solidFill>
                  <a:srgbClr val="0B0F21"/>
                </a:solidFill>
              </a:rPr>
              <a:t>OpenWhisk</a:t>
            </a:r>
            <a:r>
              <a:rPr lang="en-US" sz="1700" b="1" dirty="0">
                <a:solidFill>
                  <a:srgbClr val="0B0F21"/>
                </a:solidFill>
              </a:rPr>
              <a:t> </a:t>
            </a: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endParaRPr lang="en-US" sz="1700" b="1" dirty="0">
              <a:solidFill>
                <a:srgbClr val="0B0F21"/>
              </a:solidFill>
            </a:endParaRPr>
          </a:p>
          <a:p>
            <a:pPr marL="285750" indent="-285750">
              <a:spcBef>
                <a:spcPts val="600"/>
              </a:spcBef>
              <a:buFont typeface="Wingdings" panose="05000000000000000000" pitchFamily="2" charset="2"/>
              <a:buChar char="v"/>
            </a:pPr>
            <a:r>
              <a:rPr lang="en-US" sz="1700" b="1" dirty="0">
                <a:solidFill>
                  <a:srgbClr val="0B0F21"/>
                </a:solidFill>
              </a:rPr>
              <a:t>Fission.io</a:t>
            </a: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14</a:t>
            </a:fld>
            <a:endParaRPr lang="en-AU" dirty="0"/>
          </a:p>
        </p:txBody>
      </p:sp>
      <p:pic>
        <p:nvPicPr>
          <p:cNvPr id="7" name="Picture 6">
            <a:extLst>
              <a:ext uri="{FF2B5EF4-FFF2-40B4-BE49-F238E27FC236}">
                <a16:creationId xmlns:a16="http://schemas.microsoft.com/office/drawing/2014/main" id="{2929DA0C-AE99-4AF3-90FB-D77336014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8862" y="2015059"/>
            <a:ext cx="1184920" cy="592460"/>
          </a:xfrm>
          <a:prstGeom prst="rect">
            <a:avLst/>
          </a:prstGeom>
        </p:spPr>
      </p:pic>
      <p:pic>
        <p:nvPicPr>
          <p:cNvPr id="9" name="Picture 8">
            <a:extLst>
              <a:ext uri="{FF2B5EF4-FFF2-40B4-BE49-F238E27FC236}">
                <a16:creationId xmlns:a16="http://schemas.microsoft.com/office/drawing/2014/main" id="{D32C46B2-25CF-41A7-8930-0A9A217456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7418" y="2853730"/>
            <a:ext cx="806291" cy="794197"/>
          </a:xfrm>
          <a:prstGeom prst="rect">
            <a:avLst/>
          </a:prstGeom>
        </p:spPr>
      </p:pic>
    </p:spTree>
    <p:extLst>
      <p:ext uri="{BB962C8B-B14F-4D97-AF65-F5344CB8AC3E}">
        <p14:creationId xmlns:p14="http://schemas.microsoft.com/office/powerpoint/2010/main" val="115821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070846" y="117426"/>
            <a:ext cx="10048720" cy="1143265"/>
          </a:xfrm>
        </p:spPr>
        <p:txBody>
          <a:bodyPr/>
          <a:lstStyle/>
          <a:p>
            <a:r>
              <a:rPr lang="en-US" sz="4000" dirty="0">
                <a:solidFill>
                  <a:schemeClr val="accent1">
                    <a:lumMod val="50000"/>
                  </a:schemeClr>
                </a:solidFill>
                <a:latin typeface="Georgia" panose="02040502050405020303" pitchFamily="18" charset="0"/>
              </a:rPr>
              <a:t>Azure </a:t>
            </a:r>
            <a:r>
              <a:rPr lang="en-US" sz="4000" dirty="0" err="1">
                <a:solidFill>
                  <a:schemeClr val="accent1">
                    <a:lumMod val="50000"/>
                  </a:schemeClr>
                </a:solidFill>
                <a:latin typeface="Georgia" panose="02040502050405020303" pitchFamily="18" charset="0"/>
              </a:rPr>
              <a:t>Serverless</a:t>
            </a:r>
            <a:r>
              <a:rPr lang="en-US" sz="4000" dirty="0">
                <a:solidFill>
                  <a:schemeClr val="accent1">
                    <a:lumMod val="50000"/>
                  </a:schemeClr>
                </a:solidFill>
                <a:latin typeface="Georgia" panose="02040502050405020303" pitchFamily="18" charset="0"/>
              </a:rPr>
              <a:t> offerings</a:t>
            </a:r>
            <a:endParaRPr lang="en-AU" sz="4000" dirty="0">
              <a:solidFill>
                <a:schemeClr val="accent1">
                  <a:lumMod val="50000"/>
                </a:schemeClr>
              </a:solidFill>
              <a:latin typeface="Georgia" panose="02040502050405020303" pitchFamily="18" charset="0"/>
            </a:endParaRPr>
          </a:p>
        </p:txBody>
      </p:sp>
      <p:graphicFrame>
        <p:nvGraphicFramePr>
          <p:cNvPr id="3" name="Content Placeholder 2">
            <a:extLst>
              <a:ext uri="{FF2B5EF4-FFF2-40B4-BE49-F238E27FC236}">
                <a16:creationId xmlns:a16="http://schemas.microsoft.com/office/drawing/2014/main" id="{60C6E4AC-5913-4B3F-B848-50905852755B}"/>
              </a:ext>
            </a:extLst>
          </p:cNvPr>
          <p:cNvGraphicFramePr>
            <a:graphicFrameLocks noGrp="1"/>
          </p:cNvGraphicFramePr>
          <p:nvPr>
            <p:ph idx="1"/>
            <p:extLst>
              <p:ext uri="{D42A27DB-BD31-4B8C-83A1-F6EECF244321}">
                <p14:modId xmlns:p14="http://schemas.microsoft.com/office/powerpoint/2010/main" val="3154532654"/>
              </p:ext>
            </p:extLst>
          </p:nvPr>
        </p:nvGraphicFramePr>
        <p:xfrm>
          <a:off x="694606" y="2205658"/>
          <a:ext cx="10048720" cy="2743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DEBBDC7-4A1B-43E6-8DA6-58148E08E8A6}" type="slidenum">
              <a:rPr lang="en-AU" smtClean="0"/>
              <a:pPr/>
              <a:t>15</a:t>
            </a:fld>
            <a:endParaRPr lang="en-AU" dirty="0"/>
          </a:p>
        </p:txBody>
      </p:sp>
    </p:spTree>
    <p:extLst>
      <p:ext uri="{BB962C8B-B14F-4D97-AF65-F5344CB8AC3E}">
        <p14:creationId xmlns:p14="http://schemas.microsoft.com/office/powerpoint/2010/main" val="204690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4"/>
                </a:solidFill>
              </a:rPr>
              <a:t>Azure Function App and Functions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16</a:t>
            </a:fld>
            <a:endParaRPr lang="en-AU"/>
          </a:p>
        </p:txBody>
      </p:sp>
      <p:sp>
        <p:nvSpPr>
          <p:cNvPr id="7" name="TextBox 6"/>
          <p:cNvSpPr txBox="1"/>
          <p:nvPr/>
        </p:nvSpPr>
        <p:spPr>
          <a:xfrm>
            <a:off x="932606" y="1773610"/>
            <a:ext cx="9123040" cy="3046988"/>
          </a:xfrm>
          <a:prstGeom prst="rect">
            <a:avLst/>
          </a:prstGeom>
          <a:noFill/>
        </p:spPr>
        <p:txBody>
          <a:bodyPr wrap="square" rtlCol="0">
            <a:spAutoFit/>
          </a:bodyPr>
          <a:lstStyle/>
          <a:p>
            <a:r>
              <a:rPr lang="en-AU" sz="1200" b="1" dirty="0"/>
              <a:t>Insert a few paragraphs of text (example below of suitable length). Ensure you are talking at a business level not at the technical level and addressing how </a:t>
            </a:r>
            <a:r>
              <a:rPr lang="en-AU" sz="1200" b="1" dirty="0" err="1"/>
              <a:t>Readify</a:t>
            </a:r>
            <a:r>
              <a:rPr lang="en-AU" sz="1200" b="1" dirty="0"/>
              <a:t> can solve business problems / provide competitive advantage through disruptive software innovation. That we can be a ‘trusted advisor’ and provide technology strategy consulting.</a:t>
            </a:r>
          </a:p>
          <a:p>
            <a:endParaRPr lang="en-AU" sz="1200" dirty="0"/>
          </a:p>
          <a:p>
            <a:r>
              <a:rPr lang="en-AU" sz="1200" dirty="0"/>
              <a:t>Everyone is talking about cloud and mobility today and the way that they are disrupting current business models. But what if your business had the ability to look forward at current technology trends and predict how those will impact your industry and be ready to take advantage of those technologies earlier?</a:t>
            </a:r>
          </a:p>
          <a:p>
            <a:endParaRPr lang="en-AU" sz="1200" dirty="0"/>
          </a:p>
          <a:p>
            <a:r>
              <a:rPr lang="en-AU" sz="1200" dirty="0"/>
              <a:t>Technology strategy is fast becoming a critical ingredient to running a successful business and at Readify we excel at understanding current and emerging technology trends and applying them to your business challenges and positioning your organisation for the future.</a:t>
            </a:r>
          </a:p>
          <a:p>
            <a:endParaRPr lang="en-AU" sz="1200" dirty="0"/>
          </a:p>
          <a:p>
            <a:pPr marL="171450" indent="-171450">
              <a:buFont typeface="Arial" panose="020B0604020202020204" pitchFamily="34" charset="0"/>
              <a:buChar char="•"/>
            </a:pPr>
            <a:r>
              <a:rPr lang="en-AU" sz="1200" dirty="0"/>
              <a:t>Identifying </a:t>
            </a:r>
            <a:r>
              <a:rPr lang="en-AU" sz="1200" b="1" dirty="0"/>
              <a:t>meaningful</a:t>
            </a:r>
            <a:r>
              <a:rPr lang="en-AU" sz="1200" dirty="0"/>
              <a:t> ways that technology such as mobility can improve customer engagement.</a:t>
            </a:r>
          </a:p>
          <a:p>
            <a:pPr marL="171450" indent="-171450">
              <a:buFont typeface="Arial" panose="020B0604020202020204" pitchFamily="34" charset="0"/>
              <a:buChar char="•"/>
            </a:pPr>
            <a:r>
              <a:rPr lang="en-AU" sz="1200" dirty="0"/>
              <a:t>Taking advantage of the economic benefits of cloud computing in a principled way.</a:t>
            </a:r>
          </a:p>
          <a:p>
            <a:pPr marL="171450" indent="-171450">
              <a:buFont typeface="Arial" panose="020B0604020202020204" pitchFamily="34" charset="0"/>
              <a:buChar char="•"/>
            </a:pPr>
            <a:r>
              <a:rPr lang="en-AU" sz="1200" dirty="0"/>
              <a:t>Introducing new approaches to collaboration which blend seamlessly with the way you work.</a:t>
            </a:r>
          </a:p>
          <a:p>
            <a:pPr marL="171450" indent="-171450">
              <a:buFont typeface="Arial" panose="020B0604020202020204" pitchFamily="34" charset="0"/>
              <a:buChar char="•"/>
            </a:pPr>
            <a:r>
              <a:rPr lang="en-AU" sz="1200" dirty="0"/>
              <a:t>Reducing the cost of legacy systems through staged modernisation approaches.</a:t>
            </a:r>
          </a:p>
        </p:txBody>
      </p:sp>
    </p:spTree>
    <p:extLst>
      <p:ext uri="{BB962C8B-B14F-4D97-AF65-F5344CB8AC3E}">
        <p14:creationId xmlns:p14="http://schemas.microsoft.com/office/powerpoint/2010/main" val="242726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Hosting Plans</a:t>
            </a:r>
          </a:p>
        </p:txBody>
      </p:sp>
      <p:sp>
        <p:nvSpPr>
          <p:cNvPr id="3" name="Content Placeholder 2"/>
          <p:cNvSpPr>
            <a:spLocks noGrp="1"/>
          </p:cNvSpPr>
          <p:nvPr>
            <p:ph idx="1"/>
          </p:nvPr>
        </p:nvSpPr>
        <p:spPr>
          <a:xfrm>
            <a:off x="677973" y="4257891"/>
            <a:ext cx="1976550" cy="1383340"/>
          </a:xfrm>
        </p:spPr>
        <p:txBody>
          <a:bodyPr/>
          <a:lstStyle/>
          <a:p>
            <a:r>
              <a:rPr lang="en-AU" sz="1200" dirty="0"/>
              <a:t>Enterprise Architecture</a:t>
            </a:r>
          </a:p>
          <a:p>
            <a:r>
              <a:rPr lang="en-AU" sz="1200" dirty="0"/>
              <a:t>Platform Selection</a:t>
            </a:r>
          </a:p>
          <a:p>
            <a:r>
              <a:rPr lang="en-AU" sz="1200" dirty="0"/>
              <a:t>Business optimisation</a:t>
            </a:r>
          </a:p>
          <a:p>
            <a:r>
              <a:rPr lang="en-AU" sz="1200" dirty="0"/>
              <a:t>Emerging trends</a:t>
            </a:r>
          </a:p>
          <a:p>
            <a:r>
              <a:rPr lang="en-AU" sz="1200" dirty="0"/>
              <a:t>Roadmap</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17</a:t>
            </a:fld>
            <a:endParaRPr lang="en-AU"/>
          </a:p>
        </p:txBody>
      </p:sp>
      <p:sp>
        <p:nvSpPr>
          <p:cNvPr id="6" name="Text Placeholder 5"/>
          <p:cNvSpPr>
            <a:spLocks noGrp="1"/>
          </p:cNvSpPr>
          <p:nvPr>
            <p:ph type="body" idx="13"/>
          </p:nvPr>
        </p:nvSpPr>
        <p:spPr>
          <a:xfrm>
            <a:off x="8763489" y="2948989"/>
            <a:ext cx="894737" cy="708995"/>
          </a:xfrm>
        </p:spPr>
        <p:txBody>
          <a:bodyPr/>
          <a:lstStyle/>
          <a:p>
            <a:r>
              <a:rPr lang="en-AU" dirty="0"/>
              <a:t>Subtitle</a:t>
            </a:r>
          </a:p>
        </p:txBody>
      </p:sp>
      <p:sp>
        <p:nvSpPr>
          <p:cNvPr id="25" name="Content Placeholder 2"/>
          <p:cNvSpPr>
            <a:spLocks noGrp="1"/>
          </p:cNvSpPr>
          <p:nvPr>
            <p:ph idx="15"/>
          </p:nvPr>
        </p:nvSpPr>
        <p:spPr>
          <a:xfrm>
            <a:off x="3175999" y="4257891"/>
            <a:ext cx="1390406" cy="1383340"/>
          </a:xfrm>
        </p:spPr>
        <p:txBody>
          <a:bodyPr/>
          <a:lstStyle/>
          <a:p>
            <a:r>
              <a:rPr lang="en-AU" sz="1200" dirty="0"/>
              <a:t>Architecture</a:t>
            </a:r>
          </a:p>
          <a:p>
            <a:r>
              <a:rPr lang="en-AU" sz="1200" dirty="0"/>
              <a:t>UX</a:t>
            </a:r>
          </a:p>
          <a:p>
            <a:r>
              <a:rPr lang="en-AU" sz="1200" dirty="0"/>
              <a:t>UI</a:t>
            </a:r>
          </a:p>
          <a:p>
            <a:r>
              <a:rPr lang="en-AU" sz="1200" dirty="0"/>
              <a:t>Branding</a:t>
            </a:r>
          </a:p>
          <a:p>
            <a:r>
              <a:rPr lang="en-AU" sz="1200" dirty="0"/>
              <a:t>User adoption </a:t>
            </a:r>
          </a:p>
          <a:p>
            <a:endParaRPr lang="en-AU" sz="1200" dirty="0"/>
          </a:p>
        </p:txBody>
      </p:sp>
      <p:sp>
        <p:nvSpPr>
          <p:cNvPr id="27" name="Content Placeholder 2"/>
          <p:cNvSpPr>
            <a:spLocks noGrp="1"/>
          </p:cNvSpPr>
          <p:nvPr>
            <p:ph type="body" idx="16"/>
          </p:nvPr>
        </p:nvSpPr>
        <p:spPr>
          <a:xfrm>
            <a:off x="8555022" y="4292104"/>
            <a:ext cx="2683380" cy="1854687"/>
          </a:xfrm>
        </p:spPr>
        <p:txBody>
          <a:bodyPr/>
          <a:lstStyle/>
          <a:p>
            <a:r>
              <a:rPr lang="en-AU" sz="1200" dirty="0"/>
              <a:t>Support </a:t>
            </a:r>
          </a:p>
          <a:p>
            <a:r>
              <a:rPr lang="en-AU" sz="1200" dirty="0"/>
              <a:t>Mentoring</a:t>
            </a:r>
          </a:p>
          <a:p>
            <a:r>
              <a:rPr lang="en-AU" sz="1200" dirty="0"/>
              <a:t>Training</a:t>
            </a:r>
          </a:p>
        </p:txBody>
      </p:sp>
      <p:sp>
        <p:nvSpPr>
          <p:cNvPr id="26" name="Content Placeholder 2"/>
          <p:cNvSpPr>
            <a:spLocks noGrp="1"/>
          </p:cNvSpPr>
          <p:nvPr>
            <p:ph idx="18"/>
          </p:nvPr>
        </p:nvSpPr>
        <p:spPr>
          <a:xfrm>
            <a:off x="5916227" y="4257891"/>
            <a:ext cx="1976550" cy="1383340"/>
          </a:xfrm>
        </p:spPr>
        <p:txBody>
          <a:bodyPr/>
          <a:lstStyle/>
          <a:p>
            <a:r>
              <a:rPr lang="en-AU" sz="1200" dirty="0"/>
              <a:t>Software development</a:t>
            </a:r>
          </a:p>
          <a:p>
            <a:r>
              <a:rPr lang="en-AU" sz="1200" dirty="0"/>
              <a:t>Application Integration</a:t>
            </a:r>
          </a:p>
          <a:p>
            <a:r>
              <a:rPr lang="en-AU" sz="1200" dirty="0"/>
              <a:t>Platform deployment</a:t>
            </a:r>
          </a:p>
          <a:p>
            <a:r>
              <a:rPr lang="en-AU" sz="1200" dirty="0"/>
              <a:t>Business Intelligence / Big Data</a:t>
            </a:r>
          </a:p>
          <a:p>
            <a:r>
              <a:rPr lang="en-AU" sz="1200" dirty="0"/>
              <a:t>Cloud</a:t>
            </a:r>
          </a:p>
          <a:p>
            <a:r>
              <a:rPr lang="en-AU" sz="1200" dirty="0"/>
              <a:t>Mobility</a:t>
            </a:r>
          </a:p>
          <a:p>
            <a:r>
              <a:rPr lang="en-AU" sz="1200" dirty="0"/>
              <a:t>Project Management Services</a:t>
            </a:r>
          </a:p>
        </p:txBody>
      </p:sp>
      <p:pic>
        <p:nvPicPr>
          <p:cNvPr id="17" name="Picture 16"/>
          <p:cNvPicPr>
            <a:picLocks noChangeAspect="1"/>
          </p:cNvPicPr>
          <p:nvPr/>
        </p:nvPicPr>
        <p:blipFill>
          <a:blip r:embed="rId2"/>
          <a:stretch>
            <a:fillRect/>
          </a:stretch>
        </p:blipFill>
        <p:spPr>
          <a:xfrm>
            <a:off x="8615486" y="2739380"/>
            <a:ext cx="1656248" cy="1253140"/>
          </a:xfrm>
          <a:prstGeom prst="rect">
            <a:avLst/>
          </a:prstGeom>
        </p:spPr>
      </p:pic>
      <p:pic>
        <p:nvPicPr>
          <p:cNvPr id="20" name="Picture 19"/>
          <p:cNvPicPr>
            <a:picLocks noChangeAspect="1"/>
          </p:cNvPicPr>
          <p:nvPr/>
        </p:nvPicPr>
        <p:blipFill>
          <a:blip r:embed="rId3"/>
          <a:stretch>
            <a:fillRect/>
          </a:stretch>
        </p:blipFill>
        <p:spPr>
          <a:xfrm>
            <a:off x="5916227" y="2739380"/>
            <a:ext cx="1670755" cy="1264116"/>
          </a:xfrm>
          <a:prstGeom prst="rect">
            <a:avLst/>
          </a:prstGeom>
        </p:spPr>
      </p:pic>
      <p:pic>
        <p:nvPicPr>
          <p:cNvPr id="22" name="Picture 21"/>
          <p:cNvPicPr>
            <a:picLocks noChangeAspect="1"/>
          </p:cNvPicPr>
          <p:nvPr/>
        </p:nvPicPr>
        <p:blipFill>
          <a:blip r:embed="rId3"/>
          <a:stretch>
            <a:fillRect/>
          </a:stretch>
        </p:blipFill>
        <p:spPr>
          <a:xfrm>
            <a:off x="603574" y="2739381"/>
            <a:ext cx="1607358" cy="1216149"/>
          </a:xfrm>
          <a:prstGeom prst="rect">
            <a:avLst/>
          </a:prstGeom>
        </p:spPr>
      </p:pic>
      <p:sp>
        <p:nvSpPr>
          <p:cNvPr id="28" name="TextBox 27"/>
          <p:cNvSpPr txBox="1"/>
          <p:nvPr/>
        </p:nvSpPr>
        <p:spPr>
          <a:xfrm>
            <a:off x="604665" y="3484063"/>
            <a:ext cx="1374541" cy="415498"/>
          </a:xfrm>
          <a:prstGeom prst="rect">
            <a:avLst/>
          </a:prstGeom>
          <a:solidFill>
            <a:schemeClr val="accent3"/>
          </a:solidFill>
        </p:spPr>
        <p:txBody>
          <a:bodyPr wrap="square" rtlCol="0">
            <a:spAutoFit/>
          </a:bodyPr>
          <a:lstStyle/>
          <a:p>
            <a:pPr algn="ctr"/>
            <a:r>
              <a:rPr lang="en-AU" dirty="0"/>
              <a:t>Strategy</a:t>
            </a:r>
          </a:p>
        </p:txBody>
      </p:sp>
      <p:sp>
        <p:nvSpPr>
          <p:cNvPr id="34" name="TextBox 33"/>
          <p:cNvSpPr txBox="1"/>
          <p:nvPr/>
        </p:nvSpPr>
        <p:spPr>
          <a:xfrm>
            <a:off x="8763489" y="3475044"/>
            <a:ext cx="1272968" cy="415498"/>
          </a:xfrm>
          <a:prstGeom prst="rect">
            <a:avLst/>
          </a:prstGeom>
          <a:solidFill>
            <a:schemeClr val="accent3"/>
          </a:solidFill>
        </p:spPr>
        <p:txBody>
          <a:bodyPr wrap="square" rtlCol="0">
            <a:spAutoFit/>
          </a:bodyPr>
          <a:lstStyle/>
          <a:p>
            <a:pPr algn="ctr"/>
            <a:r>
              <a:rPr lang="en-AU" dirty="0"/>
              <a:t>Sustain</a:t>
            </a:r>
          </a:p>
        </p:txBody>
      </p:sp>
      <p:sp>
        <p:nvSpPr>
          <p:cNvPr id="35" name="TextBox 34"/>
          <p:cNvSpPr txBox="1"/>
          <p:nvPr/>
        </p:nvSpPr>
        <p:spPr>
          <a:xfrm>
            <a:off x="6040195" y="3488588"/>
            <a:ext cx="1272968" cy="415498"/>
          </a:xfrm>
          <a:prstGeom prst="rect">
            <a:avLst/>
          </a:prstGeom>
          <a:solidFill>
            <a:schemeClr val="accent3"/>
          </a:solidFill>
        </p:spPr>
        <p:txBody>
          <a:bodyPr wrap="square" rtlCol="0">
            <a:spAutoFit/>
          </a:bodyPr>
          <a:lstStyle/>
          <a:p>
            <a:pPr algn="ctr"/>
            <a:r>
              <a:rPr lang="en-AU" dirty="0"/>
              <a:t>Deliver</a:t>
            </a:r>
          </a:p>
        </p:txBody>
      </p:sp>
      <p:sp>
        <p:nvSpPr>
          <p:cNvPr id="7" name="Rectangle 6"/>
          <p:cNvSpPr/>
          <p:nvPr/>
        </p:nvSpPr>
        <p:spPr>
          <a:xfrm>
            <a:off x="512703" y="1837569"/>
            <a:ext cx="9573063" cy="738664"/>
          </a:xfrm>
          <a:prstGeom prst="rect">
            <a:avLst/>
          </a:prstGeom>
        </p:spPr>
        <p:txBody>
          <a:bodyPr wrap="square">
            <a:spAutoFit/>
          </a:bodyPr>
          <a:lstStyle/>
          <a:p>
            <a:r>
              <a:rPr lang="en-AU" dirty="0" err="1"/>
              <a:t>Readify</a:t>
            </a:r>
            <a:r>
              <a:rPr lang="en-AU" dirty="0"/>
              <a:t> helps customers succeed by developing and supporting innovative software projects that </a:t>
            </a:r>
            <a:r>
              <a:rPr lang="en-AU" dirty="0">
                <a:hlinkClick r:id="rId4" tooltip="Video Case Studies"/>
              </a:rPr>
              <a:t>solve business problems.</a:t>
            </a:r>
            <a:endParaRPr lang="en-AU" dirty="0"/>
          </a:p>
        </p:txBody>
      </p:sp>
      <p:pic>
        <p:nvPicPr>
          <p:cNvPr id="23" name="Picture 22"/>
          <p:cNvPicPr>
            <a:picLocks noChangeAspect="1"/>
          </p:cNvPicPr>
          <p:nvPr/>
        </p:nvPicPr>
        <p:blipFill>
          <a:blip r:embed="rId3"/>
          <a:stretch>
            <a:fillRect/>
          </a:stretch>
        </p:blipFill>
        <p:spPr>
          <a:xfrm>
            <a:off x="3175999" y="2739380"/>
            <a:ext cx="1670755" cy="1264116"/>
          </a:xfrm>
          <a:prstGeom prst="rect">
            <a:avLst/>
          </a:prstGeom>
        </p:spPr>
      </p:pic>
      <p:sp>
        <p:nvSpPr>
          <p:cNvPr id="24" name="TextBox 23"/>
          <p:cNvSpPr txBox="1"/>
          <p:nvPr/>
        </p:nvSpPr>
        <p:spPr>
          <a:xfrm>
            <a:off x="3299967" y="3488588"/>
            <a:ext cx="1272968" cy="415498"/>
          </a:xfrm>
          <a:prstGeom prst="rect">
            <a:avLst/>
          </a:prstGeom>
          <a:solidFill>
            <a:schemeClr val="accent3"/>
          </a:solidFill>
        </p:spPr>
        <p:txBody>
          <a:bodyPr wrap="square" rtlCol="0">
            <a:spAutoFit/>
          </a:bodyPr>
          <a:lstStyle/>
          <a:p>
            <a:pPr algn="ctr"/>
            <a:r>
              <a:rPr lang="en-AU" dirty="0"/>
              <a:t>Design</a:t>
            </a:r>
          </a:p>
        </p:txBody>
      </p:sp>
    </p:spTree>
    <p:extLst>
      <p:ext uri="{BB962C8B-B14F-4D97-AF65-F5344CB8AC3E}">
        <p14:creationId xmlns:p14="http://schemas.microsoft.com/office/powerpoint/2010/main" val="61976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Triggers and Bindings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18</a:t>
            </a:fld>
            <a:endParaRPr lang="en-AU"/>
          </a:p>
        </p:txBody>
      </p:sp>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2349674"/>
            <a:ext cx="101111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19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821680" y="-17727"/>
            <a:ext cx="10048720" cy="1143265"/>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r>
              <a:rPr lang="en-AU" sz="5400" dirty="0">
                <a:solidFill>
                  <a:schemeClr val="accent1"/>
                </a:solidFill>
              </a:rPr>
              <a:t>Demo in Azure Portal</a:t>
            </a:r>
          </a:p>
        </p:txBody>
      </p:sp>
      <p:sp>
        <p:nvSpPr>
          <p:cNvPr id="5" name="Slide Number Placeholder 4"/>
          <p:cNvSpPr>
            <a:spLocks noGrp="1"/>
          </p:cNvSpPr>
          <p:nvPr>
            <p:ph type="sldNum" sz="quarter" idx="12"/>
          </p:nvPr>
        </p:nvSpPr>
        <p:spPr/>
        <p:txBody>
          <a:bodyPr/>
          <a:lstStyle/>
          <a:p>
            <a:fld id="{1DEBBDC7-4A1B-43E6-8DA6-58148E08E8A6}" type="slidenum">
              <a:rPr lang="en-AU" smtClean="0"/>
              <a:t>19</a:t>
            </a:fld>
            <a:endParaRPr lang="en-AU"/>
          </a:p>
        </p:txBody>
      </p:sp>
    </p:spTree>
    <p:extLst>
      <p:ext uri="{BB962C8B-B14F-4D97-AF65-F5344CB8AC3E}">
        <p14:creationId xmlns:p14="http://schemas.microsoft.com/office/powerpoint/2010/main" val="275908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D7E23A6-BC0A-48C1-8C73-AF3F41E5E3B7}"/>
              </a:ext>
            </a:extLst>
          </p:cNvPr>
          <p:cNvGraphicFramePr/>
          <p:nvPr>
            <p:extLst>
              <p:ext uri="{D42A27DB-BD31-4B8C-83A1-F6EECF244321}">
                <p14:modId xmlns:p14="http://schemas.microsoft.com/office/powerpoint/2010/main" val="3560077368"/>
              </p:ext>
            </p:extLst>
          </p:nvPr>
        </p:nvGraphicFramePr>
        <p:xfrm>
          <a:off x="795289" y="550496"/>
          <a:ext cx="10048720" cy="855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1DEBBDC7-4A1B-43E6-8DA6-58148E08E8A6}" type="slidenum">
              <a:rPr lang="en-AU" smtClean="0">
                <a:latin typeface="Georgia" panose="02040502050405020303" pitchFamily="18" charset="0"/>
              </a:rPr>
              <a:t>2</a:t>
            </a:fld>
            <a:endParaRPr lang="en-AU">
              <a:latin typeface="Georgia" panose="02040502050405020303" pitchFamily="18" charset="0"/>
            </a:endParaRPr>
          </a:p>
        </p:txBody>
      </p:sp>
      <p:graphicFrame>
        <p:nvGraphicFramePr>
          <p:cNvPr id="3" name="Diagram 2">
            <a:extLst>
              <a:ext uri="{FF2B5EF4-FFF2-40B4-BE49-F238E27FC236}">
                <a16:creationId xmlns:a16="http://schemas.microsoft.com/office/drawing/2014/main" id="{EC3D1DD6-5C45-4CF0-BA89-1286851FB29C}"/>
              </a:ext>
            </a:extLst>
          </p:cNvPr>
          <p:cNvGraphicFramePr/>
          <p:nvPr>
            <p:extLst>
              <p:ext uri="{D42A27DB-BD31-4B8C-83A1-F6EECF244321}">
                <p14:modId xmlns:p14="http://schemas.microsoft.com/office/powerpoint/2010/main" val="4060450804"/>
              </p:ext>
            </p:extLst>
          </p:nvPr>
        </p:nvGraphicFramePr>
        <p:xfrm>
          <a:off x="787374" y="1773610"/>
          <a:ext cx="9937104" cy="3960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719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E905474-C32F-439A-BEEE-13466CB3A8F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2C10000C-1066-4651-BAC4-D392C92192E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1943A6C0-B79A-49ED-A1A8-2F73AF4BDFD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6F07E6C9-8D3B-4DBC-80E3-E36D8E8F1C7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7E8D4078-90A8-4487-BFF9-B2C8C66B812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E22BBE47-A124-4778-A7B8-BF54EC332D4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8C760B9F-BBB9-469A-AC29-BEC16A4F905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47FBAE52-50E6-4B9B-BF33-BF5CEBF9FCD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B4524B-252F-4007-8015-00C6586D46E6}"/>
              </a:ext>
            </a:extLst>
          </p:cNvPr>
          <p:cNvSpPr/>
          <p:nvPr/>
        </p:nvSpPr>
        <p:spPr>
          <a:xfrm>
            <a:off x="910630" y="837506"/>
            <a:ext cx="6365895" cy="1569660"/>
          </a:xfrm>
          <a:prstGeom prst="rect">
            <a:avLst/>
          </a:prstGeom>
        </p:spPr>
        <p:txBody>
          <a:bodyPr wrap="square">
            <a:spAutoFit/>
          </a:bodyPr>
          <a:lstStyle/>
          <a:p>
            <a:r>
              <a:rPr lang="en-AU" sz="4800" dirty="0">
                <a:solidFill>
                  <a:schemeClr val="accent1"/>
                </a:solidFill>
              </a:rPr>
              <a:t>Visual Studio 2017 tooling improvements</a:t>
            </a:r>
          </a:p>
        </p:txBody>
      </p:sp>
    </p:spTree>
    <p:extLst>
      <p:ext uri="{BB962C8B-B14F-4D97-AF65-F5344CB8AC3E}">
        <p14:creationId xmlns:p14="http://schemas.microsoft.com/office/powerpoint/2010/main" val="247377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Debugging</a:t>
            </a:r>
            <a:endParaRPr lang="en-AU" dirty="0"/>
          </a:p>
        </p:txBody>
      </p:sp>
      <p:sp>
        <p:nvSpPr>
          <p:cNvPr id="3" name="Content Placeholder 2"/>
          <p:cNvSpPr>
            <a:spLocks noGrp="1"/>
          </p:cNvSpPr>
          <p:nvPr>
            <p:ph idx="1"/>
          </p:nvPr>
        </p:nvSpPr>
        <p:spPr/>
        <p:txBody>
          <a:bodyPr/>
          <a:lstStyle/>
          <a:p>
            <a:pPr marL="0" indent="0">
              <a:buNone/>
            </a:pPr>
            <a:r>
              <a:rPr lang="en-US" sz="1800" dirty="0"/>
              <a:t>Customers value our capacity to understand their business and apply our software expertise to consistently deliver great results, and great value, every time.</a:t>
            </a:r>
          </a:p>
          <a:p>
            <a:pPr marL="0" indent="0">
              <a:buNone/>
            </a:pPr>
            <a:r>
              <a:rPr lang="en-US" sz="1800" dirty="0"/>
              <a:t>Our ability to help customers is a direct result of </a:t>
            </a:r>
            <a:r>
              <a:rPr lang="en-US" sz="1800" dirty="0">
                <a:hlinkClick r:id="rId2" tooltip="Application Lifecycle Management"/>
              </a:rPr>
              <a:t>applying best practice software development processes</a:t>
            </a:r>
            <a:r>
              <a:rPr lang="en-US" sz="1800" dirty="0"/>
              <a:t> and employing elite developers.</a:t>
            </a:r>
          </a:p>
          <a:p>
            <a:pPr marL="0" indent="0">
              <a:buNone/>
            </a:pPr>
            <a:r>
              <a:rPr lang="en-US" sz="1800" dirty="0"/>
              <a:t>We do this through a rigorous, peer-driven recruitment process and then continue to invest in our people's development; ensuring their skills remain at the forefront of industry knowledge. Customers gain confidence from Readify's knowledge and mastery of constantly changing subject matter.</a:t>
            </a:r>
          </a:p>
          <a:p>
            <a:pPr marL="0" indent="0">
              <a:buNone/>
            </a:pPr>
            <a:endParaRPr lang="en-AU" sz="1800" dirty="0"/>
          </a:p>
        </p:txBody>
      </p:sp>
    </p:spTree>
    <p:extLst>
      <p:ext uri="{BB962C8B-B14F-4D97-AF65-F5344CB8AC3E}">
        <p14:creationId xmlns:p14="http://schemas.microsoft.com/office/powerpoint/2010/main" val="3011952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Debugging</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91746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932606" y="1302474"/>
            <a:ext cx="4545592" cy="4773089"/>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There is a new reality where technology and software is a fundamental business service.</a:t>
            </a:r>
          </a:p>
          <a:p>
            <a:pPr marL="265113" lvl="1" indent="-265113">
              <a:spcBef>
                <a:spcPts val="1200"/>
              </a:spcBef>
            </a:pPr>
            <a:r>
              <a:rPr lang="en-AU" sz="2200" spc="0" dirty="0"/>
              <a:t>Readify is a differentiated software services player with a long and  outstanding track record of profitability and sustainable growth.</a:t>
            </a:r>
          </a:p>
          <a:p>
            <a:pPr marL="265113" lvl="1" indent="-265113">
              <a:spcBef>
                <a:spcPts val="1200"/>
              </a:spcBef>
            </a:pPr>
            <a:r>
              <a:rPr lang="en-AU" sz="2200" spc="0" dirty="0"/>
              <a:t>Compelling market fundamentals underpinning strong growth, including increased investment in mobile applications, data analytics, and the cloud. </a:t>
            </a:r>
          </a:p>
        </p:txBody>
      </p:sp>
      <p:sp>
        <p:nvSpPr>
          <p:cNvPr id="5" name="Slide Number Placeholder 4"/>
          <p:cNvSpPr>
            <a:spLocks noGrp="1"/>
          </p:cNvSpPr>
          <p:nvPr>
            <p:ph type="sldNum" sz="quarter" idx="12"/>
          </p:nvPr>
        </p:nvSpPr>
        <p:spPr/>
        <p:txBody>
          <a:bodyPr/>
          <a:lstStyle/>
          <a:p>
            <a:fld id="{1DEBBDC7-4A1B-43E6-8DA6-58148E08E8A6}" type="slidenum">
              <a:rPr lang="en-AU" smtClean="0"/>
              <a:t>23</a:t>
            </a:fld>
            <a:endParaRPr lang="en-AU"/>
          </a:p>
        </p:txBody>
      </p:sp>
      <p:sp>
        <p:nvSpPr>
          <p:cNvPr id="8" name="Title 3"/>
          <p:cNvSpPr txBox="1">
            <a:spLocks/>
          </p:cNvSpPr>
          <p:nvPr/>
        </p:nvSpPr>
        <p:spPr>
          <a:xfrm>
            <a:off x="794774" y="261442"/>
            <a:ext cx="10048720" cy="875217"/>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pPr>
              <a:lnSpc>
                <a:spcPct val="100000"/>
              </a:lnSpc>
            </a:pPr>
            <a:r>
              <a:rPr lang="en-AU" sz="5400" dirty="0">
                <a:solidFill>
                  <a:schemeClr val="accent1"/>
                </a:solidFill>
              </a:rPr>
              <a:t>Conclusion</a:t>
            </a:r>
          </a:p>
        </p:txBody>
      </p:sp>
      <p:sp>
        <p:nvSpPr>
          <p:cNvPr id="6" name="Content Placeholder 4"/>
          <p:cNvSpPr txBox="1">
            <a:spLocks/>
          </p:cNvSpPr>
          <p:nvPr/>
        </p:nvSpPr>
        <p:spPr>
          <a:xfrm>
            <a:off x="5879182" y="1302474"/>
            <a:ext cx="5040560" cy="500764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Differentiated through its renowned technologists and disruptive solutions, not just resources for legacy projects.</a:t>
            </a:r>
          </a:p>
          <a:p>
            <a:pPr marL="265113" lvl="1" indent="-265113">
              <a:spcBef>
                <a:spcPts val="1200"/>
              </a:spcBef>
            </a:pPr>
            <a:r>
              <a:rPr lang="en-AU" sz="2200" spc="0" dirty="0"/>
              <a:t>A loyal annuity customer base where 85% of revenues from repeat customers (c.50% of revenues from customers of 5+ years). </a:t>
            </a:r>
          </a:p>
          <a:p>
            <a:pPr marL="265113" lvl="1" indent="-265113">
              <a:spcBef>
                <a:spcPts val="1200"/>
              </a:spcBef>
            </a:pPr>
            <a:r>
              <a:rPr lang="en-AU" sz="2200" spc="0" dirty="0"/>
              <a:t>Impressive organic revenue growth (c.20%+) since 2007 delivered by a highly capable team. </a:t>
            </a:r>
          </a:p>
          <a:p>
            <a:pPr marL="265113" lvl="1" indent="-265113">
              <a:spcBef>
                <a:spcPts val="1200"/>
              </a:spcBef>
            </a:pPr>
            <a:r>
              <a:rPr lang="en-AU" sz="2200" spc="0" dirty="0"/>
              <a:t>A leader amongst leaders with numerous industry accolades.</a:t>
            </a:r>
          </a:p>
        </p:txBody>
      </p:sp>
    </p:spTree>
    <p:extLst>
      <p:ext uri="{BB962C8B-B14F-4D97-AF65-F5344CB8AC3E}">
        <p14:creationId xmlns:p14="http://schemas.microsoft.com/office/powerpoint/2010/main" val="108216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789508" y="1485578"/>
            <a:ext cx="9622190" cy="4536504"/>
          </a:xfrm>
        </p:spPr>
        <p:txBody>
          <a:bodyPr/>
          <a:lstStyle/>
          <a:p>
            <a:pPr>
              <a:lnSpc>
                <a:spcPct val="100000"/>
              </a:lnSpc>
              <a:spcBef>
                <a:spcPts val="0"/>
              </a:spcBef>
            </a:pPr>
            <a:r>
              <a:rPr lang="en-AU" sz="6000" dirty="0"/>
              <a:t>Useful Links</a:t>
            </a:r>
            <a:br>
              <a:rPr lang="en-AU" sz="6000" dirty="0"/>
            </a:br>
            <a:br>
              <a:rPr lang="en-AU" sz="6000" dirty="0"/>
            </a:br>
            <a:br>
              <a:rPr lang="en-AU" sz="6000" dirty="0"/>
            </a:br>
            <a:br>
              <a:rPr lang="en-AU" sz="1200" i="1" dirty="0"/>
            </a:br>
            <a:r>
              <a:rPr lang="en-AU" sz="500" i="1" kern="600" spc="0" dirty="0"/>
              <a:t>"</a:t>
            </a:r>
            <a:r>
              <a:rPr lang="en-AU" sz="2400" i="1" spc="0" dirty="0"/>
              <a:t>“The dream as conceived 25 years ago has not been achieved. Until software becomes the ultimate  tool for collaboration, productivity, and efficiency, the work is not done. And there's nothing more fun than doing that work.”</a:t>
            </a:r>
            <a:endParaRPr lang="en-AU" sz="6600" b="1" kern="600" spc="0"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24</a:t>
            </a:fld>
            <a:endParaRPr lang="en-AU" dirty="0"/>
          </a:p>
        </p:txBody>
      </p:sp>
      <p:sp>
        <p:nvSpPr>
          <p:cNvPr id="2" name="TextBox 1"/>
          <p:cNvSpPr txBox="1"/>
          <p:nvPr/>
        </p:nvSpPr>
        <p:spPr>
          <a:xfrm>
            <a:off x="8274054" y="5822027"/>
            <a:ext cx="2137644" cy="461665"/>
          </a:xfrm>
          <a:prstGeom prst="rect">
            <a:avLst/>
          </a:prstGeom>
          <a:noFill/>
        </p:spPr>
        <p:txBody>
          <a:bodyPr wrap="square" rtlCol="0">
            <a:spAutoFit/>
          </a:bodyPr>
          <a:lstStyle/>
          <a:p>
            <a:pPr algn="r"/>
            <a:r>
              <a:rPr lang="en-AU" sz="2400" b="1" dirty="0">
                <a:solidFill>
                  <a:schemeClr val="bg1"/>
                </a:solidFill>
              </a:rPr>
              <a:t>Larry Page</a:t>
            </a:r>
            <a:endParaRPr lang="en-GB" sz="2400" dirty="0">
              <a:solidFill>
                <a:schemeClr val="bg1"/>
              </a:solidFill>
            </a:endParaRPr>
          </a:p>
        </p:txBody>
      </p:sp>
    </p:spTree>
    <p:extLst>
      <p:ext uri="{BB962C8B-B14F-4D97-AF65-F5344CB8AC3E}">
        <p14:creationId xmlns:p14="http://schemas.microsoft.com/office/powerpoint/2010/main" val="16812057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5400" dirty="0">
                <a:solidFill>
                  <a:srgbClr val="00B0F0"/>
                </a:solidFill>
                <a:latin typeface="Georgia" panose="02040502050405020303" pitchFamily="18" charset="0"/>
              </a:rPr>
              <a:t>What is serverless?</a:t>
            </a:r>
          </a:p>
        </p:txBody>
      </p:sp>
      <p:sp>
        <p:nvSpPr>
          <p:cNvPr id="5" name="Slide Number Placeholder 4"/>
          <p:cNvSpPr>
            <a:spLocks noGrp="1"/>
          </p:cNvSpPr>
          <p:nvPr>
            <p:ph type="sldNum" sz="quarter" idx="12"/>
          </p:nvPr>
        </p:nvSpPr>
        <p:spPr/>
        <p:txBody>
          <a:bodyPr/>
          <a:lstStyle/>
          <a:p>
            <a:fld id="{1DEBBDC7-4A1B-43E6-8DA6-58148E08E8A6}" type="slidenum">
              <a:rPr lang="en-AU" smtClean="0"/>
              <a:pPr/>
              <a:t>3</a:t>
            </a:fld>
            <a:endParaRPr lang="en-AU" dirty="0"/>
          </a:p>
        </p:txBody>
      </p:sp>
      <p:pic>
        <p:nvPicPr>
          <p:cNvPr id="3" name="Picture 2">
            <a:extLst>
              <a:ext uri="{FF2B5EF4-FFF2-40B4-BE49-F238E27FC236}">
                <a16:creationId xmlns:a16="http://schemas.microsoft.com/office/drawing/2014/main" id="{D6B1228B-E980-4B5D-8BE2-C3303BD01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1562"/>
            <a:ext cx="10703718" cy="4884408"/>
          </a:xfrm>
          <a:prstGeom prst="rect">
            <a:avLst/>
          </a:prstGeom>
        </p:spPr>
      </p:pic>
    </p:spTree>
    <p:extLst>
      <p:ext uri="{BB962C8B-B14F-4D97-AF65-F5344CB8AC3E}">
        <p14:creationId xmlns:p14="http://schemas.microsoft.com/office/powerpoint/2010/main" val="417718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Serverless is an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4</a:t>
            </a:fld>
            <a:endParaRPr lang="en-AU" dirty="0"/>
          </a:p>
        </p:txBody>
      </p:sp>
      <p:sp>
        <p:nvSpPr>
          <p:cNvPr id="4" name="TextBox 3">
            <a:extLst>
              <a:ext uri="{FF2B5EF4-FFF2-40B4-BE49-F238E27FC236}">
                <a16:creationId xmlns:a16="http://schemas.microsoft.com/office/drawing/2014/main" id="{524246BA-1DB4-42A3-A8A4-29226AA07784}"/>
              </a:ext>
            </a:extLst>
          </p:cNvPr>
          <p:cNvSpPr txBox="1"/>
          <p:nvPr/>
        </p:nvSpPr>
        <p:spPr>
          <a:xfrm>
            <a:off x="694606" y="1269554"/>
            <a:ext cx="9577064" cy="2031325"/>
          </a:xfrm>
          <a:prstGeom prst="rect">
            <a:avLst/>
          </a:prstGeom>
          <a:noFill/>
        </p:spPr>
        <p:txBody>
          <a:bodyPr wrap="square" rtlCol="0">
            <a:spAutoFit/>
          </a:bodyPr>
          <a:lstStyle/>
          <a:p>
            <a:r>
              <a:rPr lang="en-US" sz="1800" dirty="0">
                <a:latin typeface="Georgia" panose="02040502050405020303" pitchFamily="18" charset="0"/>
              </a:rPr>
              <a:t>For as long as I can remember there’s been a general understanding in the tech community — that the future of computing lies in an </a:t>
            </a:r>
            <a:r>
              <a:rPr lang="en-US" sz="1800" strike="sngStrike" dirty="0">
                <a:solidFill>
                  <a:schemeClr val="accent4"/>
                </a:solidFill>
                <a:latin typeface="Georgia" panose="02040502050405020303" pitchFamily="18" charset="0"/>
              </a:rPr>
              <a:t>internet connected thin-client </a:t>
            </a:r>
            <a:r>
              <a:rPr lang="en-US" sz="1800" dirty="0">
                <a:latin typeface="Georgia" panose="02040502050405020303" pitchFamily="18" charset="0"/>
              </a:rPr>
              <a:t>architecture.</a:t>
            </a:r>
          </a:p>
          <a:p>
            <a:endParaRPr lang="en-US" sz="1800" dirty="0">
              <a:latin typeface="Georgia" panose="02040502050405020303" pitchFamily="18" charset="0"/>
            </a:endParaRPr>
          </a:p>
          <a:p>
            <a:r>
              <a:rPr lang="en-US" sz="1800" dirty="0">
                <a:latin typeface="Georgia" panose="02040502050405020303" pitchFamily="18" charset="0"/>
              </a:rPr>
              <a:t>But I think that something else is sneaking up on us, and an alternate future of software architectures is materialising — based on </a:t>
            </a:r>
            <a:r>
              <a:rPr lang="en-US" sz="1800" dirty="0">
                <a:solidFill>
                  <a:schemeClr val="accent2">
                    <a:lumMod val="75000"/>
                  </a:schemeClr>
                </a:solidFill>
                <a:latin typeface="Georgia" panose="02040502050405020303" pitchFamily="18" charset="0"/>
              </a:rPr>
              <a:t>serverless architectures</a:t>
            </a:r>
            <a:r>
              <a:rPr lang="en-US" sz="1800" dirty="0">
                <a:latin typeface="Georgia" panose="02040502050405020303" pitchFamily="18" charset="0"/>
              </a:rPr>
              <a:t>. This future is characterized by </a:t>
            </a:r>
            <a:r>
              <a:rPr lang="en-US" sz="1800" dirty="0">
                <a:solidFill>
                  <a:schemeClr val="accent2">
                    <a:lumMod val="75000"/>
                  </a:schemeClr>
                </a:solidFill>
                <a:latin typeface="Georgia" panose="02040502050405020303" pitchFamily="18" charset="0"/>
              </a:rPr>
              <a:t>rich thick-client applications </a:t>
            </a:r>
            <a:r>
              <a:rPr lang="en-US" sz="1800" dirty="0">
                <a:latin typeface="Georgia" panose="02040502050405020303" pitchFamily="18" charset="0"/>
              </a:rPr>
              <a:t>talking directly to </a:t>
            </a:r>
            <a:r>
              <a:rPr lang="en-US" sz="1800" dirty="0">
                <a:solidFill>
                  <a:schemeClr val="accent2">
                    <a:lumMod val="75000"/>
                  </a:schemeClr>
                </a:solidFill>
                <a:latin typeface="Georgia" panose="02040502050405020303" pitchFamily="18" charset="0"/>
              </a:rPr>
              <a:t>cloud datastores </a:t>
            </a:r>
            <a:r>
              <a:rPr lang="en-US" sz="1800" dirty="0">
                <a:latin typeface="Georgia" panose="02040502050405020303" pitchFamily="18" charset="0"/>
              </a:rPr>
              <a:t>and </a:t>
            </a:r>
            <a:r>
              <a:rPr lang="en-US" sz="1800" dirty="0">
                <a:solidFill>
                  <a:schemeClr val="accent2">
                    <a:lumMod val="75000"/>
                  </a:schemeClr>
                </a:solidFill>
                <a:latin typeface="Georgia" panose="02040502050405020303" pitchFamily="18" charset="0"/>
              </a:rPr>
              <a:t>small cloud-based micro-services</a:t>
            </a:r>
            <a:r>
              <a:rPr lang="en-US" sz="1800" dirty="0">
                <a:latin typeface="Georgia" panose="02040502050405020303" pitchFamily="18" charset="0"/>
              </a:rPr>
              <a:t> for protected workloads &amp; service orchestration.</a:t>
            </a:r>
          </a:p>
        </p:txBody>
      </p:sp>
      <p:pic>
        <p:nvPicPr>
          <p:cNvPr id="8" name="Picture 7">
            <a:extLst>
              <a:ext uri="{FF2B5EF4-FFF2-40B4-BE49-F238E27FC236}">
                <a16:creationId xmlns:a16="http://schemas.microsoft.com/office/drawing/2014/main" id="{2B01BC12-296D-4CF4-8797-B1295DBCC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90" y="3415239"/>
            <a:ext cx="1068710" cy="1022667"/>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3BDEA74C-486C-48E2-B59A-F1BA6F5F0F62}"/>
              </a:ext>
            </a:extLst>
          </p:cNvPr>
          <p:cNvSpPr txBox="1"/>
          <p:nvPr/>
        </p:nvSpPr>
        <p:spPr>
          <a:xfrm>
            <a:off x="8903518" y="3631263"/>
            <a:ext cx="1944216" cy="584775"/>
          </a:xfrm>
          <a:prstGeom prst="rect">
            <a:avLst/>
          </a:prstGeom>
          <a:noFill/>
        </p:spPr>
        <p:txBody>
          <a:bodyPr wrap="square" rtlCol="0">
            <a:spAutoFit/>
          </a:bodyPr>
          <a:lstStyle/>
          <a:p>
            <a:r>
              <a:rPr lang="en-US" sz="2000" dirty="0">
                <a:latin typeface="Arial Narrow" panose="020B0606020202030204" pitchFamily="34" charset="0"/>
                <a:cs typeface="Angsana New" panose="020B0502040204020203" pitchFamily="18" charset="-34"/>
              </a:rPr>
              <a:t>Sam Kroonenburg</a:t>
            </a:r>
          </a:p>
          <a:p>
            <a:r>
              <a:rPr lang="en-US" sz="1200" dirty="0">
                <a:latin typeface="Arial Narrow" panose="020B0606020202030204" pitchFamily="34" charset="0"/>
                <a:cs typeface="Angsana New" panose="020B0502040204020203" pitchFamily="18" charset="-34"/>
              </a:rPr>
              <a:t>Co-Founder of A Cloud Guru</a:t>
            </a:r>
          </a:p>
        </p:txBody>
      </p:sp>
    </p:spTree>
    <p:extLst>
      <p:ext uri="{BB962C8B-B14F-4D97-AF65-F5344CB8AC3E}">
        <p14:creationId xmlns:p14="http://schemas.microsoft.com/office/powerpoint/2010/main" val="39931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Typical 3-tier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5</a:t>
            </a:fld>
            <a:endParaRPr lang="en-AU" dirty="0"/>
          </a:p>
        </p:txBody>
      </p:sp>
      <p:pic>
        <p:nvPicPr>
          <p:cNvPr id="3" name="Picture 2">
            <a:extLst>
              <a:ext uri="{FF2B5EF4-FFF2-40B4-BE49-F238E27FC236}">
                <a16:creationId xmlns:a16="http://schemas.microsoft.com/office/drawing/2014/main" id="{F44E72DE-B5A1-41DB-A4A9-FA563451F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2" y="1557587"/>
            <a:ext cx="6095206" cy="4536504"/>
          </a:xfrm>
          <a:prstGeom prst="rect">
            <a:avLst/>
          </a:prstGeom>
        </p:spPr>
      </p:pic>
      <p:graphicFrame>
        <p:nvGraphicFramePr>
          <p:cNvPr id="13" name="Diagram 12">
            <a:extLst>
              <a:ext uri="{FF2B5EF4-FFF2-40B4-BE49-F238E27FC236}">
                <a16:creationId xmlns:a16="http://schemas.microsoft.com/office/drawing/2014/main" id="{88F4FA61-99C1-4364-A787-1F09AEECECA5}"/>
              </a:ext>
            </a:extLst>
          </p:cNvPr>
          <p:cNvGraphicFramePr/>
          <p:nvPr>
            <p:extLst>
              <p:ext uri="{D42A27DB-BD31-4B8C-83A1-F6EECF244321}">
                <p14:modId xmlns:p14="http://schemas.microsoft.com/office/powerpoint/2010/main" val="1872754925"/>
              </p:ext>
            </p:extLst>
          </p:nvPr>
        </p:nvGraphicFramePr>
        <p:xfrm>
          <a:off x="6167214" y="1917626"/>
          <a:ext cx="4896544" cy="2592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927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Serverless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6</a:t>
            </a:fld>
            <a:endParaRPr lang="en-AU" dirty="0"/>
          </a:p>
        </p:txBody>
      </p:sp>
      <p:pic>
        <p:nvPicPr>
          <p:cNvPr id="4" name="Picture 3">
            <a:extLst>
              <a:ext uri="{FF2B5EF4-FFF2-40B4-BE49-F238E27FC236}">
                <a16:creationId xmlns:a16="http://schemas.microsoft.com/office/drawing/2014/main" id="{9229EF2A-6C36-4539-BC08-E04377283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2" y="1463489"/>
            <a:ext cx="6720846" cy="4414578"/>
          </a:xfrm>
          <a:prstGeom prst="rect">
            <a:avLst/>
          </a:prstGeom>
        </p:spPr>
      </p:pic>
      <p:graphicFrame>
        <p:nvGraphicFramePr>
          <p:cNvPr id="15" name="Diagram 14">
            <a:extLst>
              <a:ext uri="{FF2B5EF4-FFF2-40B4-BE49-F238E27FC236}">
                <a16:creationId xmlns:a16="http://schemas.microsoft.com/office/drawing/2014/main" id="{FBF86B1B-9F4D-42D1-9D59-137563C55C78}"/>
              </a:ext>
            </a:extLst>
          </p:cNvPr>
          <p:cNvGraphicFramePr/>
          <p:nvPr>
            <p:extLst>
              <p:ext uri="{D42A27DB-BD31-4B8C-83A1-F6EECF244321}">
                <p14:modId xmlns:p14="http://schemas.microsoft.com/office/powerpoint/2010/main" val="3614899274"/>
              </p:ext>
            </p:extLst>
          </p:nvPr>
        </p:nvGraphicFramePr>
        <p:xfrm>
          <a:off x="5879182" y="1629594"/>
          <a:ext cx="5256584" cy="302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148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4800" dirty="0">
                <a:solidFill>
                  <a:srgbClr val="00B0F0"/>
                </a:solidFill>
                <a:latin typeface="Georgia" panose="02040502050405020303" pitchFamily="18" charset="0"/>
              </a:rPr>
              <a:t>Serverless Architecture</a:t>
            </a:r>
          </a:p>
        </p:txBody>
      </p:sp>
      <p:sp>
        <p:nvSpPr>
          <p:cNvPr id="5" name="Slide Number Placeholder 4"/>
          <p:cNvSpPr>
            <a:spLocks noGrp="1"/>
          </p:cNvSpPr>
          <p:nvPr>
            <p:ph type="sldNum" sz="quarter" idx="12"/>
          </p:nvPr>
        </p:nvSpPr>
        <p:spPr/>
        <p:txBody>
          <a:bodyPr/>
          <a:lstStyle/>
          <a:p>
            <a:fld id="{1DEBBDC7-4A1B-43E6-8DA6-58148E08E8A6}" type="slidenum">
              <a:rPr lang="en-AU" smtClean="0"/>
              <a:pPr/>
              <a:t>7</a:t>
            </a:fld>
            <a:endParaRPr lang="en-AU" dirty="0"/>
          </a:p>
        </p:txBody>
      </p:sp>
      <p:sp>
        <p:nvSpPr>
          <p:cNvPr id="2" name="TextBox 1">
            <a:extLst>
              <a:ext uri="{FF2B5EF4-FFF2-40B4-BE49-F238E27FC236}">
                <a16:creationId xmlns:a16="http://schemas.microsoft.com/office/drawing/2014/main" id="{0926ACC9-ECD1-407D-8EF6-35368A2EDD21}"/>
              </a:ext>
            </a:extLst>
          </p:cNvPr>
          <p:cNvSpPr txBox="1"/>
          <p:nvPr/>
        </p:nvSpPr>
        <p:spPr>
          <a:xfrm>
            <a:off x="262558" y="1413570"/>
            <a:ext cx="10873208" cy="1061829"/>
          </a:xfrm>
          <a:prstGeom prst="rect">
            <a:avLst/>
          </a:prstGeom>
          <a:noFill/>
        </p:spPr>
        <p:txBody>
          <a:bodyPr wrap="square" rtlCol="0">
            <a:spAutoFit/>
          </a:bodyPr>
          <a:lstStyle/>
          <a:p>
            <a:pPr marL="342900" indent="-342900">
              <a:buFont typeface="Arial" panose="020B0604020202020204" pitchFamily="34" charset="0"/>
              <a:buChar char="•"/>
            </a:pPr>
            <a:r>
              <a:rPr lang="en-US" dirty="0"/>
              <a:t>Serverless Architecture Depends as much as possible on </a:t>
            </a:r>
            <a:r>
              <a:rPr lang="en-US" dirty="0">
                <a:solidFill>
                  <a:schemeClr val="accent2">
                    <a:lumMod val="75000"/>
                  </a:schemeClr>
                </a:solidFill>
              </a:rPr>
              <a:t>third party applications </a:t>
            </a:r>
            <a:r>
              <a:rPr lang="en-US" dirty="0"/>
              <a:t>or services running in the cloud</a:t>
            </a:r>
          </a:p>
          <a:p>
            <a:pPr marL="342900" indent="-342900">
              <a:buFont typeface="Arial" panose="020B0604020202020204" pitchFamily="34" charset="0"/>
              <a:buChar char="•"/>
            </a:pPr>
            <a:r>
              <a:rPr lang="en-US" dirty="0"/>
              <a:t>Often client side is implemented as a </a:t>
            </a:r>
            <a:r>
              <a:rPr lang="en-US" dirty="0">
                <a:solidFill>
                  <a:schemeClr val="accent2">
                    <a:lumMod val="75000"/>
                  </a:schemeClr>
                </a:solidFill>
              </a:rPr>
              <a:t>single-page web application</a:t>
            </a:r>
          </a:p>
        </p:txBody>
      </p:sp>
      <p:pic>
        <p:nvPicPr>
          <p:cNvPr id="6" name="Picture 5">
            <a:extLst>
              <a:ext uri="{FF2B5EF4-FFF2-40B4-BE49-F238E27FC236}">
                <a16:creationId xmlns:a16="http://schemas.microsoft.com/office/drawing/2014/main" id="{521CB8EC-D7EB-48B9-93B7-08CD22104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006" y="3611470"/>
            <a:ext cx="1625397" cy="1625397"/>
          </a:xfrm>
          <a:prstGeom prst="rect">
            <a:avLst/>
          </a:prstGeom>
        </p:spPr>
      </p:pic>
      <p:pic>
        <p:nvPicPr>
          <p:cNvPr id="9" name="Picture 8">
            <a:extLst>
              <a:ext uri="{FF2B5EF4-FFF2-40B4-BE49-F238E27FC236}">
                <a16:creationId xmlns:a16="http://schemas.microsoft.com/office/drawing/2014/main" id="{B1467C64-6376-4F83-8385-8E2DCF9E3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809" y="2925738"/>
            <a:ext cx="2299378" cy="1073043"/>
          </a:xfrm>
          <a:prstGeom prst="rect">
            <a:avLst/>
          </a:prstGeom>
        </p:spPr>
      </p:pic>
      <p:pic>
        <p:nvPicPr>
          <p:cNvPr id="11" name="Picture 10">
            <a:extLst>
              <a:ext uri="{FF2B5EF4-FFF2-40B4-BE49-F238E27FC236}">
                <a16:creationId xmlns:a16="http://schemas.microsoft.com/office/drawing/2014/main" id="{1FD17538-93EA-46D0-B3AC-207915315A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7294" y="4881931"/>
            <a:ext cx="2148903" cy="1128174"/>
          </a:xfrm>
          <a:prstGeom prst="rect">
            <a:avLst/>
          </a:prstGeom>
        </p:spPr>
      </p:pic>
      <p:pic>
        <p:nvPicPr>
          <p:cNvPr id="16" name="Picture 15">
            <a:extLst>
              <a:ext uri="{FF2B5EF4-FFF2-40B4-BE49-F238E27FC236}">
                <a16:creationId xmlns:a16="http://schemas.microsoft.com/office/drawing/2014/main" id="{4E8F1E9A-D775-47D6-AAE8-E7CCE9326A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0669" y="3662730"/>
            <a:ext cx="1495255" cy="1495255"/>
          </a:xfrm>
          <a:prstGeom prst="rect">
            <a:avLst/>
          </a:prstGeom>
        </p:spPr>
      </p:pic>
      <p:cxnSp>
        <p:nvCxnSpPr>
          <p:cNvPr id="18" name="Straight Arrow Connector 17">
            <a:extLst>
              <a:ext uri="{FF2B5EF4-FFF2-40B4-BE49-F238E27FC236}">
                <a16:creationId xmlns:a16="http://schemas.microsoft.com/office/drawing/2014/main" id="{2DD72987-D280-44F9-9421-73CD119471D3}"/>
              </a:ext>
            </a:extLst>
          </p:cNvPr>
          <p:cNvCxnSpPr>
            <a:stCxn id="6" idx="3"/>
          </p:cNvCxnSpPr>
          <p:nvPr/>
        </p:nvCxnSpPr>
        <p:spPr>
          <a:xfrm flipV="1">
            <a:off x="5920403" y="3501802"/>
            <a:ext cx="1470947" cy="92236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7AAE4A2-6186-4DAF-94B4-B26A4A4FA98E}"/>
              </a:ext>
            </a:extLst>
          </p:cNvPr>
          <p:cNvCxnSpPr>
            <a:cxnSpLocks/>
          </p:cNvCxnSpPr>
          <p:nvPr/>
        </p:nvCxnSpPr>
        <p:spPr>
          <a:xfrm>
            <a:off x="5922598" y="4505544"/>
            <a:ext cx="1368152" cy="9361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4F0DF3BA-8B56-4283-B98E-13DC3CF03C65}"/>
              </a:ext>
            </a:extLst>
          </p:cNvPr>
          <p:cNvCxnSpPr>
            <a:cxnSpLocks/>
            <a:stCxn id="6" idx="1"/>
            <a:endCxn id="16" idx="3"/>
          </p:cNvCxnSpPr>
          <p:nvPr/>
        </p:nvCxnSpPr>
        <p:spPr>
          <a:xfrm flipH="1" flipV="1">
            <a:off x="2765924" y="4410358"/>
            <a:ext cx="1529082" cy="1381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67A2462C-83DA-4ECE-ADF2-6AB508ED67D1}"/>
              </a:ext>
            </a:extLst>
          </p:cNvPr>
          <p:cNvSpPr txBox="1"/>
          <p:nvPr/>
        </p:nvSpPr>
        <p:spPr>
          <a:xfrm>
            <a:off x="3934966" y="3254510"/>
            <a:ext cx="2232248" cy="41549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Web App (SPA)</a:t>
            </a:r>
          </a:p>
        </p:txBody>
      </p:sp>
      <p:sp>
        <p:nvSpPr>
          <p:cNvPr id="27" name="TextBox 26">
            <a:extLst>
              <a:ext uri="{FF2B5EF4-FFF2-40B4-BE49-F238E27FC236}">
                <a16:creationId xmlns:a16="http://schemas.microsoft.com/office/drawing/2014/main" id="{C169296E-D7A8-4CCC-928A-3A36381B834B}"/>
              </a:ext>
            </a:extLst>
          </p:cNvPr>
          <p:cNvSpPr txBox="1"/>
          <p:nvPr/>
        </p:nvSpPr>
        <p:spPr>
          <a:xfrm>
            <a:off x="6599262" y="6020451"/>
            <a:ext cx="4248472" cy="41549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Third Party Authentication Service</a:t>
            </a:r>
          </a:p>
        </p:txBody>
      </p:sp>
      <p:sp>
        <p:nvSpPr>
          <p:cNvPr id="28" name="TextBox 27">
            <a:extLst>
              <a:ext uri="{FF2B5EF4-FFF2-40B4-BE49-F238E27FC236}">
                <a16:creationId xmlns:a16="http://schemas.microsoft.com/office/drawing/2014/main" id="{A0200702-D4F5-49D6-8AC5-5BE28491874D}"/>
              </a:ext>
            </a:extLst>
          </p:cNvPr>
          <p:cNvSpPr txBox="1"/>
          <p:nvPr/>
        </p:nvSpPr>
        <p:spPr>
          <a:xfrm>
            <a:off x="8255446" y="2824439"/>
            <a:ext cx="2232248" cy="73866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Third-party database service</a:t>
            </a:r>
          </a:p>
        </p:txBody>
      </p:sp>
      <p:sp>
        <p:nvSpPr>
          <p:cNvPr id="29" name="TextBox 28">
            <a:extLst>
              <a:ext uri="{FF2B5EF4-FFF2-40B4-BE49-F238E27FC236}">
                <a16:creationId xmlns:a16="http://schemas.microsoft.com/office/drawing/2014/main" id="{3B008FA5-9CF9-4352-A3B6-25E9AC5CF09D}"/>
              </a:ext>
            </a:extLst>
          </p:cNvPr>
          <p:cNvSpPr txBox="1"/>
          <p:nvPr/>
        </p:nvSpPr>
        <p:spPr>
          <a:xfrm>
            <a:off x="1702718" y="3213770"/>
            <a:ext cx="2232248" cy="415498"/>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FaaS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55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C0D-7FC0-474F-BB91-FD5879F1AE47}"/>
              </a:ext>
            </a:extLst>
          </p:cNvPr>
          <p:cNvSpPr>
            <a:spLocks noGrp="1"/>
          </p:cNvSpPr>
          <p:nvPr>
            <p:ph type="title"/>
          </p:nvPr>
        </p:nvSpPr>
        <p:spPr>
          <a:xfrm>
            <a:off x="838622" y="333450"/>
            <a:ext cx="10048720" cy="855233"/>
          </a:xfrm>
        </p:spPr>
        <p:txBody>
          <a:bodyPr/>
          <a:lstStyle/>
          <a:p>
            <a:r>
              <a:rPr lang="en-US" dirty="0">
                <a:latin typeface="Century Gothic" panose="020B0502020202020204" pitchFamily="34" charset="0"/>
              </a:rPr>
              <a:t>Benefits</a:t>
            </a:r>
          </a:p>
        </p:txBody>
      </p:sp>
      <p:sp>
        <p:nvSpPr>
          <p:cNvPr id="3" name="Slide Number Placeholder 2">
            <a:extLst>
              <a:ext uri="{FF2B5EF4-FFF2-40B4-BE49-F238E27FC236}">
                <a16:creationId xmlns:a16="http://schemas.microsoft.com/office/drawing/2014/main" id="{3E3758CE-6B16-402C-96DB-1EF1E6CABA52}"/>
              </a:ext>
            </a:extLst>
          </p:cNvPr>
          <p:cNvSpPr>
            <a:spLocks noGrp="1"/>
          </p:cNvSpPr>
          <p:nvPr>
            <p:ph type="sldNum" sz="quarter" idx="12"/>
          </p:nvPr>
        </p:nvSpPr>
        <p:spPr/>
        <p:txBody>
          <a:bodyPr/>
          <a:lstStyle/>
          <a:p>
            <a:fld id="{1DEBBDC7-4A1B-43E6-8DA6-58148E08E8A6}" type="slidenum">
              <a:rPr lang="en-AU" smtClean="0">
                <a:latin typeface="Century Gothic" panose="020B0502020202020204" pitchFamily="34" charset="0"/>
              </a:rPr>
              <a:t>8</a:t>
            </a:fld>
            <a:endParaRPr lang="en-AU">
              <a:latin typeface="Century Gothic" panose="020B0502020202020204" pitchFamily="34" charset="0"/>
            </a:endParaRPr>
          </a:p>
        </p:txBody>
      </p:sp>
      <p:graphicFrame>
        <p:nvGraphicFramePr>
          <p:cNvPr id="7" name="Diagram 6">
            <a:extLst>
              <a:ext uri="{FF2B5EF4-FFF2-40B4-BE49-F238E27FC236}">
                <a16:creationId xmlns:a16="http://schemas.microsoft.com/office/drawing/2014/main" id="{77E8430A-3AC7-4976-979A-83E7882A3A44}"/>
              </a:ext>
            </a:extLst>
          </p:cNvPr>
          <p:cNvGraphicFramePr/>
          <p:nvPr>
            <p:extLst>
              <p:ext uri="{D42A27DB-BD31-4B8C-83A1-F6EECF244321}">
                <p14:modId xmlns:p14="http://schemas.microsoft.com/office/powerpoint/2010/main" val="1954111093"/>
              </p:ext>
            </p:extLst>
          </p:nvPr>
        </p:nvGraphicFramePr>
        <p:xfrm>
          <a:off x="406574" y="1629594"/>
          <a:ext cx="1032402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8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B6979E32-9F68-4B79-ACA0-E30999C8FD55}"/>
                                            </p:graphicEl>
                                          </p:spTgt>
                                        </p:tgtEl>
                                        <p:attrNameLst>
                                          <p:attrName>style.visibility</p:attrName>
                                        </p:attrNameLst>
                                      </p:cBhvr>
                                      <p:to>
                                        <p:strVal val="visible"/>
                                      </p:to>
                                    </p:set>
                                    <p:anim calcmode="lin" valueType="num">
                                      <p:cBhvr additive="base">
                                        <p:cTn id="7" dur="1000" fill="hold"/>
                                        <p:tgtEl>
                                          <p:spTgt spid="7">
                                            <p:graphicEl>
                                              <a:dgm id="{B6979E32-9F68-4B79-ACA0-E30999C8FD55}"/>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7">
                                            <p:graphicEl>
                                              <a:dgm id="{B6979E32-9F68-4B79-ACA0-E30999C8FD55}"/>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4DC5E4AC-FBBC-4541-9C08-1830086AE967}"/>
                                            </p:graphicEl>
                                          </p:spTgt>
                                        </p:tgtEl>
                                        <p:attrNameLst>
                                          <p:attrName>style.visibility</p:attrName>
                                        </p:attrNameLst>
                                      </p:cBhvr>
                                      <p:to>
                                        <p:strVal val="visible"/>
                                      </p:to>
                                    </p:set>
                                    <p:anim calcmode="lin" valueType="num">
                                      <p:cBhvr additive="base">
                                        <p:cTn id="11" dur="1000" fill="hold"/>
                                        <p:tgtEl>
                                          <p:spTgt spid="7">
                                            <p:graphicEl>
                                              <a:dgm id="{4DC5E4AC-FBBC-4541-9C08-1830086AE967}"/>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7">
                                            <p:graphicEl>
                                              <a:dgm id="{4DC5E4AC-FBBC-4541-9C08-1830086AE96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4E8E61DA-BF73-4F26-A364-D2BCBD69E825}"/>
                                            </p:graphicEl>
                                          </p:spTgt>
                                        </p:tgtEl>
                                        <p:attrNameLst>
                                          <p:attrName>style.visibility</p:attrName>
                                        </p:attrNameLst>
                                      </p:cBhvr>
                                      <p:to>
                                        <p:strVal val="visible"/>
                                      </p:to>
                                    </p:set>
                                    <p:anim calcmode="lin" valueType="num">
                                      <p:cBhvr additive="base">
                                        <p:cTn id="17" dur="1000" fill="hold"/>
                                        <p:tgtEl>
                                          <p:spTgt spid="7">
                                            <p:graphicEl>
                                              <a:dgm id="{4E8E61DA-BF73-4F26-A364-D2BCBD69E825}"/>
                                            </p:graphicEl>
                                          </p:spTgt>
                                        </p:tgtEl>
                                        <p:attrNameLst>
                                          <p:attrName>ppt_x</p:attrName>
                                        </p:attrNameLst>
                                      </p:cBhvr>
                                      <p:tavLst>
                                        <p:tav tm="0">
                                          <p:val>
                                            <p:strVal val="#ppt_x"/>
                                          </p:val>
                                        </p:tav>
                                        <p:tav tm="100000">
                                          <p:val>
                                            <p:strVal val="#ppt_x"/>
                                          </p:val>
                                        </p:tav>
                                      </p:tavLst>
                                    </p:anim>
                                    <p:anim calcmode="lin" valueType="num">
                                      <p:cBhvr additive="base">
                                        <p:cTn id="18" dur="1000" fill="hold"/>
                                        <p:tgtEl>
                                          <p:spTgt spid="7">
                                            <p:graphicEl>
                                              <a:dgm id="{4E8E61DA-BF73-4F26-A364-D2BCBD69E825}"/>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B1059854-2679-489C-9203-93B096DE546D}"/>
                                            </p:graphicEl>
                                          </p:spTgt>
                                        </p:tgtEl>
                                        <p:attrNameLst>
                                          <p:attrName>style.visibility</p:attrName>
                                        </p:attrNameLst>
                                      </p:cBhvr>
                                      <p:to>
                                        <p:strVal val="visible"/>
                                      </p:to>
                                    </p:set>
                                    <p:anim calcmode="lin" valueType="num">
                                      <p:cBhvr additive="base">
                                        <p:cTn id="21" dur="1000" fill="hold"/>
                                        <p:tgtEl>
                                          <p:spTgt spid="7">
                                            <p:graphicEl>
                                              <a:dgm id="{B1059854-2679-489C-9203-93B096DE546D}"/>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7">
                                            <p:graphicEl>
                                              <a:dgm id="{B1059854-2679-489C-9203-93B096DE546D}"/>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graphicEl>
                                              <a:dgm id="{D4C23448-54FB-453D-9E72-1F4AC2A8E33B}"/>
                                            </p:graphicEl>
                                          </p:spTgt>
                                        </p:tgtEl>
                                        <p:attrNameLst>
                                          <p:attrName>style.visibility</p:attrName>
                                        </p:attrNameLst>
                                      </p:cBhvr>
                                      <p:to>
                                        <p:strVal val="visible"/>
                                      </p:to>
                                    </p:set>
                                    <p:anim calcmode="lin" valueType="num">
                                      <p:cBhvr additive="base">
                                        <p:cTn id="27" dur="1000" fill="hold"/>
                                        <p:tgtEl>
                                          <p:spTgt spid="7">
                                            <p:graphicEl>
                                              <a:dgm id="{D4C23448-54FB-453D-9E72-1F4AC2A8E33B}"/>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7">
                                            <p:graphicEl>
                                              <a:dgm id="{D4C23448-54FB-453D-9E72-1F4AC2A8E33B}"/>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986FB16A-5344-41C0-9F7F-F4AA04D25C17}"/>
                                            </p:graphicEl>
                                          </p:spTgt>
                                        </p:tgtEl>
                                        <p:attrNameLst>
                                          <p:attrName>style.visibility</p:attrName>
                                        </p:attrNameLst>
                                      </p:cBhvr>
                                      <p:to>
                                        <p:strVal val="visible"/>
                                      </p:to>
                                    </p:set>
                                    <p:anim calcmode="lin" valueType="num">
                                      <p:cBhvr additive="base">
                                        <p:cTn id="31" dur="1000" fill="hold"/>
                                        <p:tgtEl>
                                          <p:spTgt spid="7">
                                            <p:graphicEl>
                                              <a:dgm id="{986FB16A-5344-41C0-9F7F-F4AA04D25C17}"/>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graphicEl>
                                              <a:dgm id="{986FB16A-5344-41C0-9F7F-F4AA04D25C1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graphicEl>
                                              <a:dgm id="{E39E07B2-A0FC-45F9-B310-66E830AC443B}"/>
                                            </p:graphicEl>
                                          </p:spTgt>
                                        </p:tgtEl>
                                        <p:attrNameLst>
                                          <p:attrName>style.visibility</p:attrName>
                                        </p:attrNameLst>
                                      </p:cBhvr>
                                      <p:to>
                                        <p:strVal val="visible"/>
                                      </p:to>
                                    </p:set>
                                    <p:anim calcmode="lin" valueType="num">
                                      <p:cBhvr additive="base">
                                        <p:cTn id="37" dur="1000" fill="hold"/>
                                        <p:tgtEl>
                                          <p:spTgt spid="7">
                                            <p:graphicEl>
                                              <a:dgm id="{E39E07B2-A0FC-45F9-B310-66E830AC443B}"/>
                                            </p:graphicEl>
                                          </p:spTgt>
                                        </p:tgtEl>
                                        <p:attrNameLst>
                                          <p:attrName>ppt_x</p:attrName>
                                        </p:attrNameLst>
                                      </p:cBhvr>
                                      <p:tavLst>
                                        <p:tav tm="0">
                                          <p:val>
                                            <p:strVal val="#ppt_x"/>
                                          </p:val>
                                        </p:tav>
                                        <p:tav tm="100000">
                                          <p:val>
                                            <p:strVal val="#ppt_x"/>
                                          </p:val>
                                        </p:tav>
                                      </p:tavLst>
                                    </p:anim>
                                    <p:anim calcmode="lin" valueType="num">
                                      <p:cBhvr additive="base">
                                        <p:cTn id="38" dur="1000" fill="hold"/>
                                        <p:tgtEl>
                                          <p:spTgt spid="7">
                                            <p:graphicEl>
                                              <a:dgm id="{E39E07B2-A0FC-45F9-B310-66E830AC443B}"/>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graphicEl>
                                              <a:dgm id="{3E21CD84-51A4-473B-B416-A0E7457C1B30}"/>
                                            </p:graphicEl>
                                          </p:spTgt>
                                        </p:tgtEl>
                                        <p:attrNameLst>
                                          <p:attrName>style.visibility</p:attrName>
                                        </p:attrNameLst>
                                      </p:cBhvr>
                                      <p:to>
                                        <p:strVal val="visible"/>
                                      </p:to>
                                    </p:set>
                                    <p:anim calcmode="lin" valueType="num">
                                      <p:cBhvr additive="base">
                                        <p:cTn id="41" dur="1000" fill="hold"/>
                                        <p:tgtEl>
                                          <p:spTgt spid="7">
                                            <p:graphicEl>
                                              <a:dgm id="{3E21CD84-51A4-473B-B416-A0E7457C1B30}"/>
                                            </p:graphicEl>
                                          </p:spTgt>
                                        </p:tgtEl>
                                        <p:attrNameLst>
                                          <p:attrName>ppt_x</p:attrName>
                                        </p:attrNameLst>
                                      </p:cBhvr>
                                      <p:tavLst>
                                        <p:tav tm="0">
                                          <p:val>
                                            <p:strVal val="#ppt_x"/>
                                          </p:val>
                                        </p:tav>
                                        <p:tav tm="100000">
                                          <p:val>
                                            <p:strVal val="#ppt_x"/>
                                          </p:val>
                                        </p:tav>
                                      </p:tavLst>
                                    </p:anim>
                                    <p:anim calcmode="lin" valueType="num">
                                      <p:cBhvr additive="base">
                                        <p:cTn id="42" dur="1000" fill="hold"/>
                                        <p:tgtEl>
                                          <p:spTgt spid="7">
                                            <p:graphicEl>
                                              <a:dgm id="{3E21CD84-51A4-473B-B416-A0E7457C1B3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graphicEl>
                                              <a:dgm id="{7B905340-6D45-4642-9262-2424B19BAF3A}"/>
                                            </p:graphicEl>
                                          </p:spTgt>
                                        </p:tgtEl>
                                        <p:attrNameLst>
                                          <p:attrName>style.visibility</p:attrName>
                                        </p:attrNameLst>
                                      </p:cBhvr>
                                      <p:to>
                                        <p:strVal val="visible"/>
                                      </p:to>
                                    </p:set>
                                    <p:anim calcmode="lin" valueType="num">
                                      <p:cBhvr additive="base">
                                        <p:cTn id="47" dur="1000" fill="hold"/>
                                        <p:tgtEl>
                                          <p:spTgt spid="7">
                                            <p:graphicEl>
                                              <a:dgm id="{7B905340-6D45-4642-9262-2424B19BAF3A}"/>
                                            </p:graphicEl>
                                          </p:spTgt>
                                        </p:tgtEl>
                                        <p:attrNameLst>
                                          <p:attrName>ppt_x</p:attrName>
                                        </p:attrNameLst>
                                      </p:cBhvr>
                                      <p:tavLst>
                                        <p:tav tm="0">
                                          <p:val>
                                            <p:strVal val="#ppt_x"/>
                                          </p:val>
                                        </p:tav>
                                        <p:tav tm="100000">
                                          <p:val>
                                            <p:strVal val="#ppt_x"/>
                                          </p:val>
                                        </p:tav>
                                      </p:tavLst>
                                    </p:anim>
                                    <p:anim calcmode="lin" valueType="num">
                                      <p:cBhvr additive="base">
                                        <p:cTn id="48" dur="1000" fill="hold"/>
                                        <p:tgtEl>
                                          <p:spTgt spid="7">
                                            <p:graphicEl>
                                              <a:dgm id="{7B905340-6D45-4642-9262-2424B19BAF3A}"/>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graphicEl>
                                              <a:dgm id="{6BAD27FA-53A6-4536-80EB-6699D55026F9}"/>
                                            </p:graphicEl>
                                          </p:spTgt>
                                        </p:tgtEl>
                                        <p:attrNameLst>
                                          <p:attrName>style.visibility</p:attrName>
                                        </p:attrNameLst>
                                      </p:cBhvr>
                                      <p:to>
                                        <p:strVal val="visible"/>
                                      </p:to>
                                    </p:set>
                                    <p:anim calcmode="lin" valueType="num">
                                      <p:cBhvr additive="base">
                                        <p:cTn id="51" dur="1000" fill="hold"/>
                                        <p:tgtEl>
                                          <p:spTgt spid="7">
                                            <p:graphicEl>
                                              <a:dgm id="{6BAD27FA-53A6-4536-80EB-6699D55026F9}"/>
                                            </p:graphicEl>
                                          </p:spTgt>
                                        </p:tgtEl>
                                        <p:attrNameLst>
                                          <p:attrName>ppt_x</p:attrName>
                                        </p:attrNameLst>
                                      </p:cBhvr>
                                      <p:tavLst>
                                        <p:tav tm="0">
                                          <p:val>
                                            <p:strVal val="#ppt_x"/>
                                          </p:val>
                                        </p:tav>
                                        <p:tav tm="100000">
                                          <p:val>
                                            <p:strVal val="#ppt_x"/>
                                          </p:val>
                                        </p:tav>
                                      </p:tavLst>
                                    </p:anim>
                                    <p:anim calcmode="lin" valueType="num">
                                      <p:cBhvr additive="base">
                                        <p:cTn id="52" dur="1000" fill="hold"/>
                                        <p:tgtEl>
                                          <p:spTgt spid="7">
                                            <p:graphicEl>
                                              <a:dgm id="{6BAD27FA-53A6-4536-80EB-6699D55026F9}"/>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graphicEl>
                                              <a:dgm id="{D2A3A293-7F7E-4015-AF2E-EAB3F44E13B4}"/>
                                            </p:graphicEl>
                                          </p:spTgt>
                                        </p:tgtEl>
                                        <p:attrNameLst>
                                          <p:attrName>style.visibility</p:attrName>
                                        </p:attrNameLst>
                                      </p:cBhvr>
                                      <p:to>
                                        <p:strVal val="visible"/>
                                      </p:to>
                                    </p:set>
                                    <p:anim calcmode="lin" valueType="num">
                                      <p:cBhvr additive="base">
                                        <p:cTn id="57" dur="1000" fill="hold"/>
                                        <p:tgtEl>
                                          <p:spTgt spid="7">
                                            <p:graphicEl>
                                              <a:dgm id="{D2A3A293-7F7E-4015-AF2E-EAB3F44E13B4}"/>
                                            </p:graphicEl>
                                          </p:spTgt>
                                        </p:tgtEl>
                                        <p:attrNameLst>
                                          <p:attrName>ppt_x</p:attrName>
                                        </p:attrNameLst>
                                      </p:cBhvr>
                                      <p:tavLst>
                                        <p:tav tm="0">
                                          <p:val>
                                            <p:strVal val="#ppt_x"/>
                                          </p:val>
                                        </p:tav>
                                        <p:tav tm="100000">
                                          <p:val>
                                            <p:strVal val="#ppt_x"/>
                                          </p:val>
                                        </p:tav>
                                      </p:tavLst>
                                    </p:anim>
                                    <p:anim calcmode="lin" valueType="num">
                                      <p:cBhvr additive="base">
                                        <p:cTn id="58" dur="1000" fill="hold"/>
                                        <p:tgtEl>
                                          <p:spTgt spid="7">
                                            <p:graphicEl>
                                              <a:dgm id="{D2A3A293-7F7E-4015-AF2E-EAB3F44E13B4}"/>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graphicEl>
                                              <a:dgm id="{13E91D64-6AE4-418C-8C3F-0C94D45A6605}"/>
                                            </p:graphicEl>
                                          </p:spTgt>
                                        </p:tgtEl>
                                        <p:attrNameLst>
                                          <p:attrName>style.visibility</p:attrName>
                                        </p:attrNameLst>
                                      </p:cBhvr>
                                      <p:to>
                                        <p:strVal val="visible"/>
                                      </p:to>
                                    </p:set>
                                    <p:anim calcmode="lin" valueType="num">
                                      <p:cBhvr additive="base">
                                        <p:cTn id="61" dur="1000" fill="hold"/>
                                        <p:tgtEl>
                                          <p:spTgt spid="7">
                                            <p:graphicEl>
                                              <a:dgm id="{13E91D64-6AE4-418C-8C3F-0C94D45A6605}"/>
                                            </p:graphicEl>
                                          </p:spTgt>
                                        </p:tgtEl>
                                        <p:attrNameLst>
                                          <p:attrName>ppt_x</p:attrName>
                                        </p:attrNameLst>
                                      </p:cBhvr>
                                      <p:tavLst>
                                        <p:tav tm="0">
                                          <p:val>
                                            <p:strVal val="#ppt_x"/>
                                          </p:val>
                                        </p:tav>
                                        <p:tav tm="100000">
                                          <p:val>
                                            <p:strVal val="#ppt_x"/>
                                          </p:val>
                                        </p:tav>
                                      </p:tavLst>
                                    </p:anim>
                                    <p:anim calcmode="lin" valueType="num">
                                      <p:cBhvr additive="base">
                                        <p:cTn id="62" dur="1000" fill="hold"/>
                                        <p:tgtEl>
                                          <p:spTgt spid="7">
                                            <p:graphicEl>
                                              <a:dgm id="{13E91D64-6AE4-418C-8C3F-0C94D45A6605}"/>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graphicEl>
                                              <a:dgm id="{E30EB28E-CAFC-40F7-AF6E-199EB6D717F6}"/>
                                            </p:graphicEl>
                                          </p:spTgt>
                                        </p:tgtEl>
                                        <p:attrNameLst>
                                          <p:attrName>style.visibility</p:attrName>
                                        </p:attrNameLst>
                                      </p:cBhvr>
                                      <p:to>
                                        <p:strVal val="visible"/>
                                      </p:to>
                                    </p:set>
                                    <p:anim calcmode="lin" valueType="num">
                                      <p:cBhvr additive="base">
                                        <p:cTn id="67" dur="1000" fill="hold"/>
                                        <p:tgtEl>
                                          <p:spTgt spid="7">
                                            <p:graphicEl>
                                              <a:dgm id="{E30EB28E-CAFC-40F7-AF6E-199EB6D717F6}"/>
                                            </p:graphicEl>
                                          </p:spTgt>
                                        </p:tgtEl>
                                        <p:attrNameLst>
                                          <p:attrName>ppt_x</p:attrName>
                                        </p:attrNameLst>
                                      </p:cBhvr>
                                      <p:tavLst>
                                        <p:tav tm="0">
                                          <p:val>
                                            <p:strVal val="#ppt_x"/>
                                          </p:val>
                                        </p:tav>
                                        <p:tav tm="100000">
                                          <p:val>
                                            <p:strVal val="#ppt_x"/>
                                          </p:val>
                                        </p:tav>
                                      </p:tavLst>
                                    </p:anim>
                                    <p:anim calcmode="lin" valueType="num">
                                      <p:cBhvr additive="base">
                                        <p:cTn id="68" dur="1000" fill="hold"/>
                                        <p:tgtEl>
                                          <p:spTgt spid="7">
                                            <p:graphicEl>
                                              <a:dgm id="{E30EB28E-CAFC-40F7-AF6E-199EB6D717F6}"/>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
                                            <p:graphicEl>
                                              <a:dgm id="{83A4A748-BC01-4CFD-995F-536BD0831E0B}"/>
                                            </p:graphicEl>
                                          </p:spTgt>
                                        </p:tgtEl>
                                        <p:attrNameLst>
                                          <p:attrName>style.visibility</p:attrName>
                                        </p:attrNameLst>
                                      </p:cBhvr>
                                      <p:to>
                                        <p:strVal val="visible"/>
                                      </p:to>
                                    </p:set>
                                    <p:anim calcmode="lin" valueType="num">
                                      <p:cBhvr additive="base">
                                        <p:cTn id="71" dur="1000" fill="hold"/>
                                        <p:tgtEl>
                                          <p:spTgt spid="7">
                                            <p:graphicEl>
                                              <a:dgm id="{83A4A748-BC01-4CFD-995F-536BD0831E0B}"/>
                                            </p:graphicEl>
                                          </p:spTgt>
                                        </p:tgtEl>
                                        <p:attrNameLst>
                                          <p:attrName>ppt_x</p:attrName>
                                        </p:attrNameLst>
                                      </p:cBhvr>
                                      <p:tavLst>
                                        <p:tav tm="0">
                                          <p:val>
                                            <p:strVal val="#ppt_x"/>
                                          </p:val>
                                        </p:tav>
                                        <p:tav tm="100000">
                                          <p:val>
                                            <p:strVal val="#ppt_x"/>
                                          </p:val>
                                        </p:tav>
                                      </p:tavLst>
                                    </p:anim>
                                    <p:anim calcmode="lin" valueType="num">
                                      <p:cBhvr additive="base">
                                        <p:cTn id="72" dur="1000" fill="hold"/>
                                        <p:tgtEl>
                                          <p:spTgt spid="7">
                                            <p:graphicEl>
                                              <a:dgm id="{83A4A748-BC01-4CFD-995F-536BD0831E0B}"/>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
                                            <p:graphicEl>
                                              <a:dgm id="{BF2517E2-2F75-4E1C-95C3-ECF5FA67B24A}"/>
                                            </p:graphicEl>
                                          </p:spTgt>
                                        </p:tgtEl>
                                        <p:attrNameLst>
                                          <p:attrName>style.visibility</p:attrName>
                                        </p:attrNameLst>
                                      </p:cBhvr>
                                      <p:to>
                                        <p:strVal val="visible"/>
                                      </p:to>
                                    </p:set>
                                    <p:anim calcmode="lin" valueType="num">
                                      <p:cBhvr additive="base">
                                        <p:cTn id="77" dur="1000" fill="hold"/>
                                        <p:tgtEl>
                                          <p:spTgt spid="7">
                                            <p:graphicEl>
                                              <a:dgm id="{BF2517E2-2F75-4E1C-95C3-ECF5FA67B24A}"/>
                                            </p:graphicEl>
                                          </p:spTgt>
                                        </p:tgtEl>
                                        <p:attrNameLst>
                                          <p:attrName>ppt_x</p:attrName>
                                        </p:attrNameLst>
                                      </p:cBhvr>
                                      <p:tavLst>
                                        <p:tav tm="0">
                                          <p:val>
                                            <p:strVal val="#ppt_x"/>
                                          </p:val>
                                        </p:tav>
                                        <p:tav tm="100000">
                                          <p:val>
                                            <p:strVal val="#ppt_x"/>
                                          </p:val>
                                        </p:tav>
                                      </p:tavLst>
                                    </p:anim>
                                    <p:anim calcmode="lin" valueType="num">
                                      <p:cBhvr additive="base">
                                        <p:cTn id="78" dur="1000" fill="hold"/>
                                        <p:tgtEl>
                                          <p:spTgt spid="7">
                                            <p:graphicEl>
                                              <a:dgm id="{BF2517E2-2F75-4E1C-95C3-ECF5FA67B24A}"/>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
                                            <p:graphicEl>
                                              <a:dgm id="{284A37F6-60B1-42BD-A79F-8FED76871292}"/>
                                            </p:graphicEl>
                                          </p:spTgt>
                                        </p:tgtEl>
                                        <p:attrNameLst>
                                          <p:attrName>style.visibility</p:attrName>
                                        </p:attrNameLst>
                                      </p:cBhvr>
                                      <p:to>
                                        <p:strVal val="visible"/>
                                      </p:to>
                                    </p:set>
                                    <p:anim calcmode="lin" valueType="num">
                                      <p:cBhvr additive="base">
                                        <p:cTn id="81" dur="1000" fill="hold"/>
                                        <p:tgtEl>
                                          <p:spTgt spid="7">
                                            <p:graphicEl>
                                              <a:dgm id="{284A37F6-60B1-42BD-A79F-8FED76871292}"/>
                                            </p:graphicEl>
                                          </p:spTgt>
                                        </p:tgtEl>
                                        <p:attrNameLst>
                                          <p:attrName>ppt_x</p:attrName>
                                        </p:attrNameLst>
                                      </p:cBhvr>
                                      <p:tavLst>
                                        <p:tav tm="0">
                                          <p:val>
                                            <p:strVal val="#ppt_x"/>
                                          </p:val>
                                        </p:tav>
                                        <p:tav tm="100000">
                                          <p:val>
                                            <p:strVal val="#ppt_x"/>
                                          </p:val>
                                        </p:tav>
                                      </p:tavLst>
                                    </p:anim>
                                    <p:anim calcmode="lin" valueType="num">
                                      <p:cBhvr additive="base">
                                        <p:cTn id="82" dur="1000" fill="hold"/>
                                        <p:tgtEl>
                                          <p:spTgt spid="7">
                                            <p:graphicEl>
                                              <a:dgm id="{284A37F6-60B1-42BD-A79F-8FED76871292}"/>
                                            </p:graphic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
                                            <p:graphicEl>
                                              <a:dgm id="{33E4D2C6-33E5-4BF9-AFB2-2E312F7704B5}"/>
                                            </p:graphicEl>
                                          </p:spTgt>
                                        </p:tgtEl>
                                        <p:attrNameLst>
                                          <p:attrName>style.visibility</p:attrName>
                                        </p:attrNameLst>
                                      </p:cBhvr>
                                      <p:to>
                                        <p:strVal val="visible"/>
                                      </p:to>
                                    </p:set>
                                    <p:anim calcmode="lin" valueType="num">
                                      <p:cBhvr additive="base">
                                        <p:cTn id="87" dur="1000" fill="hold"/>
                                        <p:tgtEl>
                                          <p:spTgt spid="7">
                                            <p:graphicEl>
                                              <a:dgm id="{33E4D2C6-33E5-4BF9-AFB2-2E312F7704B5}"/>
                                            </p:graphicEl>
                                          </p:spTgt>
                                        </p:tgtEl>
                                        <p:attrNameLst>
                                          <p:attrName>ppt_x</p:attrName>
                                        </p:attrNameLst>
                                      </p:cBhvr>
                                      <p:tavLst>
                                        <p:tav tm="0">
                                          <p:val>
                                            <p:strVal val="#ppt_x"/>
                                          </p:val>
                                        </p:tav>
                                        <p:tav tm="100000">
                                          <p:val>
                                            <p:strVal val="#ppt_x"/>
                                          </p:val>
                                        </p:tav>
                                      </p:tavLst>
                                    </p:anim>
                                    <p:anim calcmode="lin" valueType="num">
                                      <p:cBhvr additive="base">
                                        <p:cTn id="88" dur="1000" fill="hold"/>
                                        <p:tgtEl>
                                          <p:spTgt spid="7">
                                            <p:graphicEl>
                                              <a:dgm id="{33E4D2C6-33E5-4BF9-AFB2-2E312F7704B5}"/>
                                            </p:graphic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graphicEl>
                                              <a:dgm id="{54F22049-86CC-4848-B5B9-42AF33A070C5}"/>
                                            </p:graphicEl>
                                          </p:spTgt>
                                        </p:tgtEl>
                                        <p:attrNameLst>
                                          <p:attrName>style.visibility</p:attrName>
                                        </p:attrNameLst>
                                      </p:cBhvr>
                                      <p:to>
                                        <p:strVal val="visible"/>
                                      </p:to>
                                    </p:set>
                                    <p:anim calcmode="lin" valueType="num">
                                      <p:cBhvr additive="base">
                                        <p:cTn id="91" dur="1000" fill="hold"/>
                                        <p:tgtEl>
                                          <p:spTgt spid="7">
                                            <p:graphicEl>
                                              <a:dgm id="{54F22049-86CC-4848-B5B9-42AF33A070C5}"/>
                                            </p:graphicEl>
                                          </p:spTgt>
                                        </p:tgtEl>
                                        <p:attrNameLst>
                                          <p:attrName>ppt_x</p:attrName>
                                        </p:attrNameLst>
                                      </p:cBhvr>
                                      <p:tavLst>
                                        <p:tav tm="0">
                                          <p:val>
                                            <p:strVal val="#ppt_x"/>
                                          </p:val>
                                        </p:tav>
                                        <p:tav tm="100000">
                                          <p:val>
                                            <p:strVal val="#ppt_x"/>
                                          </p:val>
                                        </p:tav>
                                      </p:tavLst>
                                    </p:anim>
                                    <p:anim calcmode="lin" valueType="num">
                                      <p:cBhvr additive="base">
                                        <p:cTn id="92" dur="1000" fill="hold"/>
                                        <p:tgtEl>
                                          <p:spTgt spid="7">
                                            <p:graphicEl>
                                              <a:dgm id="{54F22049-86CC-4848-B5B9-42AF33A070C5}"/>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
                                            <p:graphicEl>
                                              <a:dgm id="{FB12DC1B-D939-428F-815E-ACF57960CF1D}"/>
                                            </p:graphicEl>
                                          </p:spTgt>
                                        </p:tgtEl>
                                        <p:attrNameLst>
                                          <p:attrName>style.visibility</p:attrName>
                                        </p:attrNameLst>
                                      </p:cBhvr>
                                      <p:to>
                                        <p:strVal val="visible"/>
                                      </p:to>
                                    </p:set>
                                    <p:anim calcmode="lin" valueType="num">
                                      <p:cBhvr additive="base">
                                        <p:cTn id="97" dur="1000" fill="hold"/>
                                        <p:tgtEl>
                                          <p:spTgt spid="7">
                                            <p:graphicEl>
                                              <a:dgm id="{FB12DC1B-D939-428F-815E-ACF57960CF1D}"/>
                                            </p:graphicEl>
                                          </p:spTgt>
                                        </p:tgtEl>
                                        <p:attrNameLst>
                                          <p:attrName>ppt_x</p:attrName>
                                        </p:attrNameLst>
                                      </p:cBhvr>
                                      <p:tavLst>
                                        <p:tav tm="0">
                                          <p:val>
                                            <p:strVal val="#ppt_x"/>
                                          </p:val>
                                        </p:tav>
                                        <p:tav tm="100000">
                                          <p:val>
                                            <p:strVal val="#ppt_x"/>
                                          </p:val>
                                        </p:tav>
                                      </p:tavLst>
                                    </p:anim>
                                    <p:anim calcmode="lin" valueType="num">
                                      <p:cBhvr additive="base">
                                        <p:cTn id="98" dur="1000" fill="hold"/>
                                        <p:tgtEl>
                                          <p:spTgt spid="7">
                                            <p:graphicEl>
                                              <a:dgm id="{FB12DC1B-D939-428F-815E-ACF57960CF1D}"/>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
                                            <p:graphicEl>
                                              <a:dgm id="{1A6833C4-A475-4C05-A693-C5A61EE33B0E}"/>
                                            </p:graphicEl>
                                          </p:spTgt>
                                        </p:tgtEl>
                                        <p:attrNameLst>
                                          <p:attrName>style.visibility</p:attrName>
                                        </p:attrNameLst>
                                      </p:cBhvr>
                                      <p:to>
                                        <p:strVal val="visible"/>
                                      </p:to>
                                    </p:set>
                                    <p:anim calcmode="lin" valueType="num">
                                      <p:cBhvr additive="base">
                                        <p:cTn id="101" dur="1000" fill="hold"/>
                                        <p:tgtEl>
                                          <p:spTgt spid="7">
                                            <p:graphicEl>
                                              <a:dgm id="{1A6833C4-A475-4C05-A693-C5A61EE33B0E}"/>
                                            </p:graphicEl>
                                          </p:spTgt>
                                        </p:tgtEl>
                                        <p:attrNameLst>
                                          <p:attrName>ppt_x</p:attrName>
                                        </p:attrNameLst>
                                      </p:cBhvr>
                                      <p:tavLst>
                                        <p:tav tm="0">
                                          <p:val>
                                            <p:strVal val="#ppt_x"/>
                                          </p:val>
                                        </p:tav>
                                        <p:tav tm="100000">
                                          <p:val>
                                            <p:strVal val="#ppt_x"/>
                                          </p:val>
                                        </p:tav>
                                      </p:tavLst>
                                    </p:anim>
                                    <p:anim calcmode="lin" valueType="num">
                                      <p:cBhvr additive="base">
                                        <p:cTn id="102" dur="1000" fill="hold"/>
                                        <p:tgtEl>
                                          <p:spTgt spid="7">
                                            <p:graphicEl>
                                              <a:dgm id="{1A6833C4-A475-4C05-A693-C5A61EE33B0E}"/>
                                            </p:graphic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7">
                                            <p:graphicEl>
                                              <a:dgm id="{8C47A577-E1A4-4C43-B683-D2056D1CF462}"/>
                                            </p:graphicEl>
                                          </p:spTgt>
                                        </p:tgtEl>
                                        <p:attrNameLst>
                                          <p:attrName>style.visibility</p:attrName>
                                        </p:attrNameLst>
                                      </p:cBhvr>
                                      <p:to>
                                        <p:strVal val="visible"/>
                                      </p:to>
                                    </p:set>
                                    <p:anim calcmode="lin" valueType="num">
                                      <p:cBhvr additive="base">
                                        <p:cTn id="107" dur="1000" fill="hold"/>
                                        <p:tgtEl>
                                          <p:spTgt spid="7">
                                            <p:graphicEl>
                                              <a:dgm id="{8C47A577-E1A4-4C43-B683-D2056D1CF462}"/>
                                            </p:graphicEl>
                                          </p:spTgt>
                                        </p:tgtEl>
                                        <p:attrNameLst>
                                          <p:attrName>ppt_x</p:attrName>
                                        </p:attrNameLst>
                                      </p:cBhvr>
                                      <p:tavLst>
                                        <p:tav tm="0">
                                          <p:val>
                                            <p:strVal val="#ppt_x"/>
                                          </p:val>
                                        </p:tav>
                                        <p:tav tm="100000">
                                          <p:val>
                                            <p:strVal val="#ppt_x"/>
                                          </p:val>
                                        </p:tav>
                                      </p:tavLst>
                                    </p:anim>
                                    <p:anim calcmode="lin" valueType="num">
                                      <p:cBhvr additive="base">
                                        <p:cTn id="108" dur="1000" fill="hold"/>
                                        <p:tgtEl>
                                          <p:spTgt spid="7">
                                            <p:graphicEl>
                                              <a:dgm id="{8C47A577-E1A4-4C43-B683-D2056D1CF462}"/>
                                            </p:graphic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
                                            <p:graphicEl>
                                              <a:dgm id="{332901FD-FD8B-4895-8581-C5A62821D0D9}"/>
                                            </p:graphicEl>
                                          </p:spTgt>
                                        </p:tgtEl>
                                        <p:attrNameLst>
                                          <p:attrName>style.visibility</p:attrName>
                                        </p:attrNameLst>
                                      </p:cBhvr>
                                      <p:to>
                                        <p:strVal val="visible"/>
                                      </p:to>
                                    </p:set>
                                    <p:anim calcmode="lin" valueType="num">
                                      <p:cBhvr additive="base">
                                        <p:cTn id="111" dur="1000" fill="hold"/>
                                        <p:tgtEl>
                                          <p:spTgt spid="7">
                                            <p:graphicEl>
                                              <a:dgm id="{332901FD-FD8B-4895-8581-C5A62821D0D9}"/>
                                            </p:graphicEl>
                                          </p:spTgt>
                                        </p:tgtEl>
                                        <p:attrNameLst>
                                          <p:attrName>ppt_x</p:attrName>
                                        </p:attrNameLst>
                                      </p:cBhvr>
                                      <p:tavLst>
                                        <p:tav tm="0">
                                          <p:val>
                                            <p:strVal val="#ppt_x"/>
                                          </p:val>
                                        </p:tav>
                                        <p:tav tm="100000">
                                          <p:val>
                                            <p:strVal val="#ppt_x"/>
                                          </p:val>
                                        </p:tav>
                                      </p:tavLst>
                                    </p:anim>
                                    <p:anim calcmode="lin" valueType="num">
                                      <p:cBhvr additive="base">
                                        <p:cTn id="112" dur="1000" fill="hold"/>
                                        <p:tgtEl>
                                          <p:spTgt spid="7">
                                            <p:graphicEl>
                                              <a:dgm id="{332901FD-FD8B-4895-8581-C5A62821D0D9}"/>
                                            </p:graphic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
                                            <p:graphicEl>
                                              <a:dgm id="{0CCEF1E6-7DAF-424D-840C-14B40EC366A9}"/>
                                            </p:graphicEl>
                                          </p:spTgt>
                                        </p:tgtEl>
                                        <p:attrNameLst>
                                          <p:attrName>style.visibility</p:attrName>
                                        </p:attrNameLst>
                                      </p:cBhvr>
                                      <p:to>
                                        <p:strVal val="visible"/>
                                      </p:to>
                                    </p:set>
                                    <p:anim calcmode="lin" valueType="num">
                                      <p:cBhvr additive="base">
                                        <p:cTn id="117" dur="1000" fill="hold"/>
                                        <p:tgtEl>
                                          <p:spTgt spid="7">
                                            <p:graphicEl>
                                              <a:dgm id="{0CCEF1E6-7DAF-424D-840C-14B40EC366A9}"/>
                                            </p:graphicEl>
                                          </p:spTgt>
                                        </p:tgtEl>
                                        <p:attrNameLst>
                                          <p:attrName>ppt_x</p:attrName>
                                        </p:attrNameLst>
                                      </p:cBhvr>
                                      <p:tavLst>
                                        <p:tav tm="0">
                                          <p:val>
                                            <p:strVal val="#ppt_x"/>
                                          </p:val>
                                        </p:tav>
                                        <p:tav tm="100000">
                                          <p:val>
                                            <p:strVal val="#ppt_x"/>
                                          </p:val>
                                        </p:tav>
                                      </p:tavLst>
                                    </p:anim>
                                    <p:anim calcmode="lin" valueType="num">
                                      <p:cBhvr additive="base">
                                        <p:cTn id="118" dur="1000" fill="hold"/>
                                        <p:tgtEl>
                                          <p:spTgt spid="7">
                                            <p:graphicEl>
                                              <a:dgm id="{0CCEF1E6-7DAF-424D-840C-14B40EC366A9}"/>
                                            </p:graphic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
                                            <p:graphicEl>
                                              <a:dgm id="{6AD7380F-F141-467F-93DB-427FE627A5C4}"/>
                                            </p:graphicEl>
                                          </p:spTgt>
                                        </p:tgtEl>
                                        <p:attrNameLst>
                                          <p:attrName>style.visibility</p:attrName>
                                        </p:attrNameLst>
                                      </p:cBhvr>
                                      <p:to>
                                        <p:strVal val="visible"/>
                                      </p:to>
                                    </p:set>
                                    <p:anim calcmode="lin" valueType="num">
                                      <p:cBhvr additive="base">
                                        <p:cTn id="121" dur="1000" fill="hold"/>
                                        <p:tgtEl>
                                          <p:spTgt spid="7">
                                            <p:graphicEl>
                                              <a:dgm id="{6AD7380F-F141-467F-93DB-427FE627A5C4}"/>
                                            </p:graphicEl>
                                          </p:spTgt>
                                        </p:tgtEl>
                                        <p:attrNameLst>
                                          <p:attrName>ppt_x</p:attrName>
                                        </p:attrNameLst>
                                      </p:cBhvr>
                                      <p:tavLst>
                                        <p:tav tm="0">
                                          <p:val>
                                            <p:strVal val="#ppt_x"/>
                                          </p:val>
                                        </p:tav>
                                        <p:tav tm="100000">
                                          <p:val>
                                            <p:strVal val="#ppt_x"/>
                                          </p:val>
                                        </p:tav>
                                      </p:tavLst>
                                    </p:anim>
                                    <p:anim calcmode="lin" valueType="num">
                                      <p:cBhvr additive="base">
                                        <p:cTn id="122" dur="1000" fill="hold"/>
                                        <p:tgtEl>
                                          <p:spTgt spid="7">
                                            <p:graphicEl>
                                              <a:dgm id="{6AD7380F-F141-467F-93DB-427FE627A5C4}"/>
                                            </p:graphic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
                                            <p:graphicEl>
                                              <a:dgm id="{190A9B69-623C-4AFA-BF2A-EF7BF2796ACB}"/>
                                            </p:graphicEl>
                                          </p:spTgt>
                                        </p:tgtEl>
                                        <p:attrNameLst>
                                          <p:attrName>style.visibility</p:attrName>
                                        </p:attrNameLst>
                                      </p:cBhvr>
                                      <p:to>
                                        <p:strVal val="visible"/>
                                      </p:to>
                                    </p:set>
                                    <p:anim calcmode="lin" valueType="num">
                                      <p:cBhvr additive="base">
                                        <p:cTn id="127" dur="1000" fill="hold"/>
                                        <p:tgtEl>
                                          <p:spTgt spid="7">
                                            <p:graphicEl>
                                              <a:dgm id="{190A9B69-623C-4AFA-BF2A-EF7BF2796ACB}"/>
                                            </p:graphicEl>
                                          </p:spTgt>
                                        </p:tgtEl>
                                        <p:attrNameLst>
                                          <p:attrName>ppt_x</p:attrName>
                                        </p:attrNameLst>
                                      </p:cBhvr>
                                      <p:tavLst>
                                        <p:tav tm="0">
                                          <p:val>
                                            <p:strVal val="#ppt_x"/>
                                          </p:val>
                                        </p:tav>
                                        <p:tav tm="100000">
                                          <p:val>
                                            <p:strVal val="#ppt_x"/>
                                          </p:val>
                                        </p:tav>
                                      </p:tavLst>
                                    </p:anim>
                                    <p:anim calcmode="lin" valueType="num">
                                      <p:cBhvr additive="base">
                                        <p:cTn id="128" dur="1000" fill="hold"/>
                                        <p:tgtEl>
                                          <p:spTgt spid="7">
                                            <p:graphicEl>
                                              <a:dgm id="{190A9B69-623C-4AFA-BF2A-EF7BF2796ACB}"/>
                                            </p:graphicEl>
                                          </p:spTgt>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7">
                                            <p:graphicEl>
                                              <a:dgm id="{FF49DFD4-136A-42B5-91E7-E3A695F17099}"/>
                                            </p:graphicEl>
                                          </p:spTgt>
                                        </p:tgtEl>
                                        <p:attrNameLst>
                                          <p:attrName>style.visibility</p:attrName>
                                        </p:attrNameLst>
                                      </p:cBhvr>
                                      <p:to>
                                        <p:strVal val="visible"/>
                                      </p:to>
                                    </p:set>
                                    <p:anim calcmode="lin" valueType="num">
                                      <p:cBhvr additive="base">
                                        <p:cTn id="131" dur="1000" fill="hold"/>
                                        <p:tgtEl>
                                          <p:spTgt spid="7">
                                            <p:graphicEl>
                                              <a:dgm id="{FF49DFD4-136A-42B5-91E7-E3A695F17099}"/>
                                            </p:graphicEl>
                                          </p:spTgt>
                                        </p:tgtEl>
                                        <p:attrNameLst>
                                          <p:attrName>ppt_x</p:attrName>
                                        </p:attrNameLst>
                                      </p:cBhvr>
                                      <p:tavLst>
                                        <p:tav tm="0">
                                          <p:val>
                                            <p:strVal val="#ppt_x"/>
                                          </p:val>
                                        </p:tav>
                                        <p:tav tm="100000">
                                          <p:val>
                                            <p:strVal val="#ppt_x"/>
                                          </p:val>
                                        </p:tav>
                                      </p:tavLst>
                                    </p:anim>
                                    <p:anim calcmode="lin" valueType="num">
                                      <p:cBhvr additive="base">
                                        <p:cTn id="132" dur="1000" fill="hold"/>
                                        <p:tgtEl>
                                          <p:spTgt spid="7">
                                            <p:graphicEl>
                                              <a:dgm id="{FF49DFD4-136A-42B5-91E7-E3A695F17099}"/>
                                            </p:graphic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7">
                                            <p:graphicEl>
                                              <a:dgm id="{255F415D-12F9-479B-BAAA-D5C46EFD3F25}"/>
                                            </p:graphicEl>
                                          </p:spTgt>
                                        </p:tgtEl>
                                        <p:attrNameLst>
                                          <p:attrName>style.visibility</p:attrName>
                                        </p:attrNameLst>
                                      </p:cBhvr>
                                      <p:to>
                                        <p:strVal val="visible"/>
                                      </p:to>
                                    </p:set>
                                    <p:anim calcmode="lin" valueType="num">
                                      <p:cBhvr additive="base">
                                        <p:cTn id="137" dur="1000" fill="hold"/>
                                        <p:tgtEl>
                                          <p:spTgt spid="7">
                                            <p:graphicEl>
                                              <a:dgm id="{255F415D-12F9-479B-BAAA-D5C46EFD3F25}"/>
                                            </p:graphic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7">
                                            <p:graphicEl>
                                              <a:dgm id="{255F415D-12F9-479B-BAAA-D5C46EFD3F25}"/>
                                            </p:graphicEl>
                                          </p:spTgt>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
                                            <p:graphicEl>
                                              <a:dgm id="{7839A248-D3F9-4AA7-B4D1-234C76D98CB8}"/>
                                            </p:graphicEl>
                                          </p:spTgt>
                                        </p:tgtEl>
                                        <p:attrNameLst>
                                          <p:attrName>style.visibility</p:attrName>
                                        </p:attrNameLst>
                                      </p:cBhvr>
                                      <p:to>
                                        <p:strVal val="visible"/>
                                      </p:to>
                                    </p:set>
                                    <p:anim calcmode="lin" valueType="num">
                                      <p:cBhvr additive="base">
                                        <p:cTn id="141" dur="1000" fill="hold"/>
                                        <p:tgtEl>
                                          <p:spTgt spid="7">
                                            <p:graphicEl>
                                              <a:dgm id="{7839A248-D3F9-4AA7-B4D1-234C76D98CB8}"/>
                                            </p:graphicEl>
                                          </p:spTgt>
                                        </p:tgtEl>
                                        <p:attrNameLst>
                                          <p:attrName>ppt_x</p:attrName>
                                        </p:attrNameLst>
                                      </p:cBhvr>
                                      <p:tavLst>
                                        <p:tav tm="0">
                                          <p:val>
                                            <p:strVal val="#ppt_x"/>
                                          </p:val>
                                        </p:tav>
                                        <p:tav tm="100000">
                                          <p:val>
                                            <p:strVal val="#ppt_x"/>
                                          </p:val>
                                        </p:tav>
                                      </p:tavLst>
                                    </p:anim>
                                    <p:anim calcmode="lin" valueType="num">
                                      <p:cBhvr additive="base">
                                        <p:cTn id="142" dur="1000" fill="hold"/>
                                        <p:tgtEl>
                                          <p:spTgt spid="7">
                                            <p:graphicEl>
                                              <a:dgm id="{7839A248-D3F9-4AA7-B4D1-234C76D98CB8}"/>
                                            </p:graphic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7">
                                            <p:graphicEl>
                                              <a:dgm id="{067EE9B3-F5A2-4EC2-80EB-8738EE6D379B}"/>
                                            </p:graphicEl>
                                          </p:spTgt>
                                        </p:tgtEl>
                                        <p:attrNameLst>
                                          <p:attrName>style.visibility</p:attrName>
                                        </p:attrNameLst>
                                      </p:cBhvr>
                                      <p:to>
                                        <p:strVal val="visible"/>
                                      </p:to>
                                    </p:set>
                                    <p:anim calcmode="lin" valueType="num">
                                      <p:cBhvr additive="base">
                                        <p:cTn id="147" dur="1000" fill="hold"/>
                                        <p:tgtEl>
                                          <p:spTgt spid="7">
                                            <p:graphicEl>
                                              <a:dgm id="{067EE9B3-F5A2-4EC2-80EB-8738EE6D379B}"/>
                                            </p:graphic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7">
                                            <p:graphicEl>
                                              <a:dgm id="{067EE9B3-F5A2-4EC2-80EB-8738EE6D379B}"/>
                                            </p:graphicEl>
                                          </p:spTgt>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
                                            <p:graphicEl>
                                              <a:dgm id="{3F209634-C665-46C2-A322-DC91E5006CCB}"/>
                                            </p:graphicEl>
                                          </p:spTgt>
                                        </p:tgtEl>
                                        <p:attrNameLst>
                                          <p:attrName>style.visibility</p:attrName>
                                        </p:attrNameLst>
                                      </p:cBhvr>
                                      <p:to>
                                        <p:strVal val="visible"/>
                                      </p:to>
                                    </p:set>
                                    <p:anim calcmode="lin" valueType="num">
                                      <p:cBhvr additive="base">
                                        <p:cTn id="151" dur="1000" fill="hold"/>
                                        <p:tgtEl>
                                          <p:spTgt spid="7">
                                            <p:graphicEl>
                                              <a:dgm id="{3F209634-C665-46C2-A322-DC91E5006CCB}"/>
                                            </p:graphic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7">
                                            <p:graphicEl>
                                              <a:dgm id="{3F209634-C665-46C2-A322-DC91E5006CCB}"/>
                                            </p:graphicEl>
                                          </p:spTgt>
                                        </p:tgtEl>
                                        <p:attrNameLst>
                                          <p:attrName>ppt_y</p:attrName>
                                        </p:attrNameLst>
                                      </p:cBhvr>
                                      <p:tavLst>
                                        <p:tav tm="0">
                                          <p:val>
                                            <p:strVal val="1+#ppt_h/2"/>
                                          </p:val>
                                        </p:tav>
                                        <p:tav tm="100000">
                                          <p:val>
                                            <p:strVal val="#ppt_y"/>
                                          </p:val>
                                        </p:tav>
                                      </p:tavLst>
                                    </p:anim>
                                  </p:childTnLst>
                                </p:cTn>
                              </p:par>
                              <p:par>
                                <p:cTn id="153" presetID="10" presetClass="entr" presetSubtype="0" fill="hold" grpId="0" nodeType="withEffect">
                                  <p:stCondLst>
                                    <p:cond delay="0"/>
                                  </p:stCondLst>
                                  <p:childTnLst>
                                    <p:set>
                                      <p:cBhvr>
                                        <p:cTn id="154" dur="1" fill="hold">
                                          <p:stCondLst>
                                            <p:cond delay="0"/>
                                          </p:stCondLst>
                                        </p:cTn>
                                        <p:tgtEl>
                                          <p:spTgt spid="3"/>
                                        </p:tgtEl>
                                        <p:attrNameLst>
                                          <p:attrName>style.visibility</p:attrName>
                                        </p:attrNameLst>
                                      </p:cBhvr>
                                      <p:to>
                                        <p:strVal val="visible"/>
                                      </p:to>
                                    </p:set>
                                    <p:animEffect transition="in" filter="fade">
                                      <p:cBhvr>
                                        <p:cTn id="1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A1BF-31D3-4F92-A156-4AB9CD0E170D}"/>
              </a:ext>
            </a:extLst>
          </p:cNvPr>
          <p:cNvSpPr>
            <a:spLocks noGrp="1"/>
          </p:cNvSpPr>
          <p:nvPr>
            <p:ph type="title"/>
          </p:nvPr>
        </p:nvSpPr>
        <p:spPr/>
        <p:txBody>
          <a:bodyPr/>
          <a:lstStyle/>
          <a:p>
            <a:r>
              <a:rPr lang="en-US" dirty="0">
                <a:solidFill>
                  <a:schemeClr val="accent1">
                    <a:lumMod val="50000"/>
                  </a:schemeClr>
                </a:solidFill>
                <a:latin typeface="Century Gothic" panose="020B0502020202020204" pitchFamily="34" charset="0"/>
              </a:rPr>
              <a:t>Drawbacks</a:t>
            </a:r>
          </a:p>
        </p:txBody>
      </p:sp>
      <p:sp>
        <p:nvSpPr>
          <p:cNvPr id="3" name="Slide Number Placeholder 2">
            <a:extLst>
              <a:ext uri="{FF2B5EF4-FFF2-40B4-BE49-F238E27FC236}">
                <a16:creationId xmlns:a16="http://schemas.microsoft.com/office/drawing/2014/main" id="{B8F3104B-E8DD-4AF1-BF29-023440646AD8}"/>
              </a:ext>
            </a:extLst>
          </p:cNvPr>
          <p:cNvSpPr>
            <a:spLocks noGrp="1"/>
          </p:cNvSpPr>
          <p:nvPr>
            <p:ph type="sldNum" sz="quarter" idx="12"/>
          </p:nvPr>
        </p:nvSpPr>
        <p:spPr/>
        <p:txBody>
          <a:bodyPr/>
          <a:lstStyle/>
          <a:p>
            <a:fld id="{1DEBBDC7-4A1B-43E6-8DA6-58148E08E8A6}" type="slidenum">
              <a:rPr lang="en-AU" smtClean="0"/>
              <a:t>9</a:t>
            </a:fld>
            <a:endParaRPr lang="en-AU"/>
          </a:p>
        </p:txBody>
      </p:sp>
      <p:graphicFrame>
        <p:nvGraphicFramePr>
          <p:cNvPr id="6" name="Diagram 5">
            <a:extLst>
              <a:ext uri="{FF2B5EF4-FFF2-40B4-BE49-F238E27FC236}">
                <a16:creationId xmlns:a16="http://schemas.microsoft.com/office/drawing/2014/main" id="{BDD583B7-680F-4105-B5FA-443C155167D1}"/>
              </a:ext>
            </a:extLst>
          </p:cNvPr>
          <p:cNvGraphicFramePr/>
          <p:nvPr>
            <p:extLst>
              <p:ext uri="{D42A27DB-BD31-4B8C-83A1-F6EECF244321}">
                <p14:modId xmlns:p14="http://schemas.microsoft.com/office/powerpoint/2010/main" val="2419712097"/>
              </p:ext>
            </p:extLst>
          </p:nvPr>
        </p:nvGraphicFramePr>
        <p:xfrm>
          <a:off x="793496" y="1557586"/>
          <a:ext cx="962219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7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EF931031-76C1-4563-96DD-45F8A0DF9F83}"/>
                                            </p:graphicEl>
                                          </p:spTgt>
                                        </p:tgtEl>
                                        <p:attrNameLst>
                                          <p:attrName>style.visibility</p:attrName>
                                        </p:attrNameLst>
                                      </p:cBhvr>
                                      <p:to>
                                        <p:strVal val="visible"/>
                                      </p:to>
                                    </p:set>
                                    <p:animEffect transition="in" filter="fade">
                                      <p:cBhvr>
                                        <p:cTn id="7" dur="1000"/>
                                        <p:tgtEl>
                                          <p:spTgt spid="6">
                                            <p:graphicEl>
                                              <a:dgm id="{EF931031-76C1-4563-96DD-45F8A0DF9F83}"/>
                                            </p:graphicEl>
                                          </p:spTgt>
                                        </p:tgtEl>
                                      </p:cBhvr>
                                    </p:animEffect>
                                    <p:anim calcmode="lin" valueType="num">
                                      <p:cBhvr>
                                        <p:cTn id="8" dur="1000" fill="hold"/>
                                        <p:tgtEl>
                                          <p:spTgt spid="6">
                                            <p:graphicEl>
                                              <a:dgm id="{EF931031-76C1-4563-96DD-45F8A0DF9F83}"/>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EF931031-76C1-4563-96DD-45F8A0DF9F83}"/>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D798E173-E808-45DD-AF41-936B90C571FA}"/>
                                            </p:graphicEl>
                                          </p:spTgt>
                                        </p:tgtEl>
                                        <p:attrNameLst>
                                          <p:attrName>style.visibility</p:attrName>
                                        </p:attrNameLst>
                                      </p:cBhvr>
                                      <p:to>
                                        <p:strVal val="visible"/>
                                      </p:to>
                                    </p:set>
                                    <p:animEffect transition="in" filter="fade">
                                      <p:cBhvr>
                                        <p:cTn id="14" dur="1000"/>
                                        <p:tgtEl>
                                          <p:spTgt spid="6">
                                            <p:graphicEl>
                                              <a:dgm id="{D798E173-E808-45DD-AF41-936B90C571FA}"/>
                                            </p:graphicEl>
                                          </p:spTgt>
                                        </p:tgtEl>
                                      </p:cBhvr>
                                    </p:animEffect>
                                    <p:anim calcmode="lin" valueType="num">
                                      <p:cBhvr>
                                        <p:cTn id="15" dur="1000" fill="hold"/>
                                        <p:tgtEl>
                                          <p:spTgt spid="6">
                                            <p:graphicEl>
                                              <a:dgm id="{D798E173-E808-45DD-AF41-936B90C571FA}"/>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D798E173-E808-45DD-AF41-936B90C571F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F62B1A06-AF9C-49C5-A340-F2C9439A0641}"/>
                                            </p:graphicEl>
                                          </p:spTgt>
                                        </p:tgtEl>
                                        <p:attrNameLst>
                                          <p:attrName>style.visibility</p:attrName>
                                        </p:attrNameLst>
                                      </p:cBhvr>
                                      <p:to>
                                        <p:strVal val="visible"/>
                                      </p:to>
                                    </p:set>
                                    <p:animEffect transition="in" filter="fade">
                                      <p:cBhvr>
                                        <p:cTn id="21" dur="1000"/>
                                        <p:tgtEl>
                                          <p:spTgt spid="6">
                                            <p:graphicEl>
                                              <a:dgm id="{F62B1A06-AF9C-49C5-A340-F2C9439A0641}"/>
                                            </p:graphicEl>
                                          </p:spTgt>
                                        </p:tgtEl>
                                      </p:cBhvr>
                                    </p:animEffect>
                                    <p:anim calcmode="lin" valueType="num">
                                      <p:cBhvr>
                                        <p:cTn id="22" dur="1000" fill="hold"/>
                                        <p:tgtEl>
                                          <p:spTgt spid="6">
                                            <p:graphicEl>
                                              <a:dgm id="{F62B1A06-AF9C-49C5-A340-F2C9439A0641}"/>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F62B1A06-AF9C-49C5-A340-F2C9439A0641}"/>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36843F8D-1FCD-4B70-871D-E465D9B7DB0C}"/>
                                            </p:graphicEl>
                                          </p:spTgt>
                                        </p:tgtEl>
                                        <p:attrNameLst>
                                          <p:attrName>style.visibility</p:attrName>
                                        </p:attrNameLst>
                                      </p:cBhvr>
                                      <p:to>
                                        <p:strVal val="visible"/>
                                      </p:to>
                                    </p:set>
                                    <p:animEffect transition="in" filter="fade">
                                      <p:cBhvr>
                                        <p:cTn id="28" dur="1000"/>
                                        <p:tgtEl>
                                          <p:spTgt spid="6">
                                            <p:graphicEl>
                                              <a:dgm id="{36843F8D-1FCD-4B70-871D-E465D9B7DB0C}"/>
                                            </p:graphicEl>
                                          </p:spTgt>
                                        </p:tgtEl>
                                      </p:cBhvr>
                                    </p:animEffect>
                                    <p:anim calcmode="lin" valueType="num">
                                      <p:cBhvr>
                                        <p:cTn id="29" dur="1000" fill="hold"/>
                                        <p:tgtEl>
                                          <p:spTgt spid="6">
                                            <p:graphicEl>
                                              <a:dgm id="{36843F8D-1FCD-4B70-871D-E465D9B7DB0C}"/>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36843F8D-1FCD-4B70-871D-E465D9B7DB0C}"/>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graphicEl>
                                              <a:dgm id="{B8BAA6AE-5C61-48AA-9891-2242993E19CB}"/>
                                            </p:graphicEl>
                                          </p:spTgt>
                                        </p:tgtEl>
                                        <p:attrNameLst>
                                          <p:attrName>style.visibility</p:attrName>
                                        </p:attrNameLst>
                                      </p:cBhvr>
                                      <p:to>
                                        <p:strVal val="visible"/>
                                      </p:to>
                                    </p:set>
                                    <p:animEffect transition="in" filter="fade">
                                      <p:cBhvr>
                                        <p:cTn id="35" dur="1000"/>
                                        <p:tgtEl>
                                          <p:spTgt spid="6">
                                            <p:graphicEl>
                                              <a:dgm id="{B8BAA6AE-5C61-48AA-9891-2242993E19CB}"/>
                                            </p:graphicEl>
                                          </p:spTgt>
                                        </p:tgtEl>
                                      </p:cBhvr>
                                    </p:animEffect>
                                    <p:anim calcmode="lin" valueType="num">
                                      <p:cBhvr>
                                        <p:cTn id="36" dur="1000" fill="hold"/>
                                        <p:tgtEl>
                                          <p:spTgt spid="6">
                                            <p:graphicEl>
                                              <a:dgm id="{B8BAA6AE-5C61-48AA-9891-2242993E19CB}"/>
                                            </p:graphicEl>
                                          </p:spTgt>
                                        </p:tgtEl>
                                        <p:attrNameLst>
                                          <p:attrName>ppt_x</p:attrName>
                                        </p:attrNameLst>
                                      </p:cBhvr>
                                      <p:tavLst>
                                        <p:tav tm="0">
                                          <p:val>
                                            <p:strVal val="#ppt_x"/>
                                          </p:val>
                                        </p:tav>
                                        <p:tav tm="100000">
                                          <p:val>
                                            <p:strVal val="#ppt_x"/>
                                          </p:val>
                                        </p:tav>
                                      </p:tavLst>
                                    </p:anim>
                                    <p:anim calcmode="lin" valueType="num">
                                      <p:cBhvr>
                                        <p:cTn id="37" dur="1000" fill="hold"/>
                                        <p:tgtEl>
                                          <p:spTgt spid="6">
                                            <p:graphicEl>
                                              <a:dgm id="{B8BAA6AE-5C61-48AA-9891-2242993E19C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PT template2" id="{DC89431A-E461-44A3-B814-711879D27EB2}" vid="{FD3114A9-EE93-43BC-80AF-175FE310ED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CD8D8A2BFB574488D10A6C8E4B4985" ma:contentTypeVersion="10" ma:contentTypeDescription="Create a new document." ma:contentTypeScope="" ma:versionID="6d25bad2c3f0177c721a8664fe4c8a4d">
  <xsd:schema xmlns:xsd="http://www.w3.org/2001/XMLSchema" xmlns:xs="http://www.w3.org/2001/XMLSchema" xmlns:p="http://schemas.microsoft.com/office/2006/metadata/properties" xmlns:ns1="http://schemas.microsoft.com/sharepoint/v3" xmlns:ns2="71b1e744-eec7-43f7-9ef6-1ff1d8daf218" xmlns:ns3="1a5ed8c7-ecb8-4128-bee4-e33cd340464e" targetNamespace="http://schemas.microsoft.com/office/2006/metadata/properties" ma:root="true" ma:fieldsID="93ae2aaa6d1ba9a0c204f5348892f234" ns1:_="" ns2:_="" ns3:_="">
    <xsd:import namespace="http://schemas.microsoft.com/sharepoint/v3"/>
    <xsd:import namespace="71b1e744-eec7-43f7-9ef6-1ff1d8daf218"/>
    <xsd:import namespace="1a5ed8c7-ecb8-4128-bee4-e33cd340464e"/>
    <xsd:element name="properties">
      <xsd:complexType>
        <xsd:sequence>
          <xsd:element name="documentManagement">
            <xsd:complexType>
              <xsd:all>
                <xsd:element ref="ns2:SharedWithUsers" minOccurs="0"/>
                <xsd:element ref="ns1:PublishingStartDate" minOccurs="0"/>
                <xsd:element ref="ns1:PublishingExpirationDate"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1b1e744-eec7-43f7-9ef6-1ff1d8daf2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a5ed8c7-ecb8-4128-bee4-e33cd340464e"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1b1e744-eec7-43f7-9ef6-1ff1d8daf218">
      <UserInfo>
        <DisplayName>Graeme Strange</DisplayName>
        <AccountId>27</AccountId>
        <AccountType/>
      </UserInfo>
      <UserInfo>
        <DisplayName>Dennis Zapanta</DisplayName>
        <AccountId>29</AccountId>
        <AccountType/>
      </UserInfo>
      <UserInfo>
        <DisplayName>Fraser Bearsley</DisplayName>
        <AccountId>24</AccountId>
        <AccountType/>
      </UserInfo>
      <UserInfo>
        <DisplayName>Yvette Pearce</DisplayName>
        <AccountId>39</AccountId>
        <AccountType/>
      </UserInfo>
      <UserInfo>
        <DisplayName>Shirley Harrod</DisplayName>
        <AccountId>28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A9FFE3-8F9F-40AA-A5AA-60AFD4CBC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b1e744-eec7-43f7-9ef6-1ff1d8daf218"/>
    <ds:schemaRef ds:uri="1a5ed8c7-ecb8-4128-bee4-e33cd3404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157623-46A7-4D87-8787-FB7B72C6917F}">
  <ds:schemaRefs>
    <ds:schemaRef ds:uri="http://schemas.microsoft.com/office/2006/metadata/properties"/>
    <ds:schemaRef ds:uri="http://schemas.microsoft.com/office/infopath/2007/PartnerControls"/>
    <ds:schemaRef ds:uri="http://schemas.microsoft.com/sharepoint/v3"/>
    <ds:schemaRef ds:uri="71b1e744-eec7-43f7-9ef6-1ff1d8daf218"/>
  </ds:schemaRefs>
</ds:datastoreItem>
</file>

<file path=customXml/itemProps3.xml><?xml version="1.0" encoding="utf-8"?>
<ds:datastoreItem xmlns:ds="http://schemas.openxmlformats.org/officeDocument/2006/customXml" ds:itemID="{58D3F2A5-5D10-44C1-8EC4-82ED75EE47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23291</TotalTime>
  <Words>1169</Words>
  <Application>Microsoft Office PowerPoint</Application>
  <PresentationFormat>Custom</PresentationFormat>
  <Paragraphs>227</Paragraphs>
  <Slides>24</Slides>
  <Notes>19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Angsana New</vt:lpstr>
      <vt:lpstr>Arial</vt:lpstr>
      <vt:lpstr>Arial Narrow</vt:lpstr>
      <vt:lpstr>Calibri</vt:lpstr>
      <vt:lpstr>Century Gothic</vt:lpstr>
      <vt:lpstr>Georgia</vt:lpstr>
      <vt:lpstr>Segoe UI</vt:lpstr>
      <vt:lpstr>Wingdings</vt:lpstr>
      <vt:lpstr>Readify Theme</vt:lpstr>
      <vt:lpstr>Azure Functions   </vt:lpstr>
      <vt:lpstr>PowerPoint Presentation</vt:lpstr>
      <vt:lpstr>What is serverless?</vt:lpstr>
      <vt:lpstr>Serverless is an architecture</vt:lpstr>
      <vt:lpstr>Typical 3-tier architecture</vt:lpstr>
      <vt:lpstr>Serverless Architecture</vt:lpstr>
      <vt:lpstr>Serverless Architecture</vt:lpstr>
      <vt:lpstr>Benefits</vt:lpstr>
      <vt:lpstr>Drawbacks</vt:lpstr>
      <vt:lpstr>Serverless Hosting Providers</vt:lpstr>
      <vt:lpstr>Amazon AWS Lamda</vt:lpstr>
      <vt:lpstr>Microsoft Azure Functions</vt:lpstr>
      <vt:lpstr>Google Cloud Functions</vt:lpstr>
      <vt:lpstr>Other players</vt:lpstr>
      <vt:lpstr>Azure Serverless offerings</vt:lpstr>
      <vt:lpstr>Azure Function App and Functions</vt:lpstr>
      <vt:lpstr>Hosting Plans</vt:lpstr>
      <vt:lpstr>Triggers and Bindings</vt:lpstr>
      <vt:lpstr>PowerPoint Presentation</vt:lpstr>
      <vt:lpstr>PowerPoint Presentation</vt:lpstr>
      <vt:lpstr>Local Debugging</vt:lpstr>
      <vt:lpstr>Remote Debugging</vt:lpstr>
      <vt:lpstr>PowerPoint Presentation</vt:lpstr>
      <vt:lpstr>Useful Links    "“The dream as conceived 25 years ago has not been achieved. Until software becomes the ultimate  tool for collaboration, productivity, and efficiency, the work is not done. And there's nothing more fun than doing that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Readify</dc:title>
  <dc:creator>Mitch Denny</dc:creator>
  <cp:lastModifiedBy>Mehdi Khaleghian</cp:lastModifiedBy>
  <cp:revision>610</cp:revision>
  <cp:lastPrinted>2014-12-14T05:36:23Z</cp:lastPrinted>
  <dcterms:created xsi:type="dcterms:W3CDTF">2014-03-21T05:35:53Z</dcterms:created>
  <dcterms:modified xsi:type="dcterms:W3CDTF">2017-11-19T12:06:38Z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0x01010032CD8D8A2BFB574488D10A6C8E4B4985</vt:lpwstr>
  </property>
</Properties>
</file>