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2" r:id="rId9"/>
    <p:sldId id="263" r:id="rId10"/>
    <p:sldId id="266" r:id="rId11"/>
    <p:sldId id="267" r:id="rId12"/>
    <p:sldId id="268" r:id="rId13"/>
    <p:sldId id="277" r:id="rId14"/>
    <p:sldId id="269" r:id="rId15"/>
    <p:sldId id="270" r:id="rId16"/>
    <p:sldId id="271" r:id="rId17"/>
    <p:sldId id="275" r:id="rId18"/>
    <p:sldId id="276" r:id="rId19"/>
    <p:sldId id="272" r:id="rId20"/>
    <p:sldId id="274" r:id="rId21"/>
    <p:sldId id="273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hdi Khaleghian" initials="MK" lastIdx="1" clrIdx="0">
    <p:extLst>
      <p:ext uri="{19B8F6BF-5375-455C-9EA6-DF929625EA0E}">
        <p15:presenceInfo xmlns:p15="http://schemas.microsoft.com/office/powerpoint/2012/main" userId="Mehdi Khalegh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mailto:Support@readify.net" TargetMode="External"/><Relationship Id="rId1" Type="http://schemas.openxmlformats.org/officeDocument/2006/relationships/hyperlink" Target="https://readify.sharepoint.com/the-way-we-work/Pages/OnBoard%20Easy.aspx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mailto:Support@readify.net" TargetMode="External"/><Relationship Id="rId1" Type="http://schemas.openxmlformats.org/officeDocument/2006/relationships/hyperlink" Target="https://readify.sharepoint.com/the-way-we-work/Pages/OnBoard%20Easy.asp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E4A82F-DE3B-4774-AC90-F5EE947527F1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7F3E704-8DB6-4950-90A3-4DCDF2C732E7}">
      <dgm:prSet custT="1"/>
      <dgm:spPr/>
      <dgm:t>
        <a:bodyPr/>
        <a:lstStyle/>
        <a:p>
          <a:r>
            <a:rPr lang="en-US" sz="2800" dirty="0"/>
            <a:t>User Experience</a:t>
          </a:r>
        </a:p>
      </dgm:t>
    </dgm:pt>
    <dgm:pt modelId="{138A02A1-764A-46B6-98AE-96933C8B10A8}" type="parTrans" cxnId="{D10CDDEF-13D3-4653-8459-DFCB7780C23F}">
      <dgm:prSet/>
      <dgm:spPr/>
      <dgm:t>
        <a:bodyPr/>
        <a:lstStyle/>
        <a:p>
          <a:endParaRPr lang="en-US"/>
        </a:p>
      </dgm:t>
    </dgm:pt>
    <dgm:pt modelId="{15F0E06D-7852-4704-AC37-EF4A3E06F4F7}" type="sibTrans" cxnId="{D10CDDEF-13D3-4653-8459-DFCB7780C23F}">
      <dgm:prSet/>
      <dgm:spPr/>
      <dgm:t>
        <a:bodyPr/>
        <a:lstStyle/>
        <a:p>
          <a:endParaRPr lang="en-US"/>
        </a:p>
      </dgm:t>
    </dgm:pt>
    <dgm:pt modelId="{1A9A8140-F879-4236-9643-481883685A44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Management view</a:t>
          </a:r>
        </a:p>
      </dgm:t>
    </dgm:pt>
    <dgm:pt modelId="{B7B5AE38-40E3-4B6E-9CC7-87CFE787BE95}" type="parTrans" cxnId="{873A4F47-D2CC-4900-937F-88F8D5C879F1}">
      <dgm:prSet/>
      <dgm:spPr/>
      <dgm:t>
        <a:bodyPr/>
        <a:lstStyle/>
        <a:p>
          <a:endParaRPr lang="en-US"/>
        </a:p>
      </dgm:t>
    </dgm:pt>
    <dgm:pt modelId="{3863B85B-4243-4985-9B01-D72AB51BA64C}" type="sibTrans" cxnId="{873A4F47-D2CC-4900-937F-88F8D5C879F1}">
      <dgm:prSet/>
      <dgm:spPr/>
      <dgm:t>
        <a:bodyPr/>
        <a:lstStyle/>
        <a:p>
          <a:endParaRPr lang="en-US"/>
        </a:p>
      </dgm:t>
    </dgm:pt>
    <dgm:pt modelId="{B0B40C43-1AC1-46D4-8317-4C08D2647655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Employee View</a:t>
          </a:r>
        </a:p>
      </dgm:t>
    </dgm:pt>
    <dgm:pt modelId="{C787810F-DFEC-4996-8F4D-BCA0801906D6}" type="parTrans" cxnId="{D3F9EA9E-A7B1-42A0-8C52-CC4153DD0D06}">
      <dgm:prSet/>
      <dgm:spPr/>
      <dgm:t>
        <a:bodyPr/>
        <a:lstStyle/>
        <a:p>
          <a:endParaRPr lang="en-US"/>
        </a:p>
      </dgm:t>
    </dgm:pt>
    <dgm:pt modelId="{9075C994-E808-43C0-A28C-58818E410973}" type="sibTrans" cxnId="{D3F9EA9E-A7B1-42A0-8C52-CC4153DD0D06}">
      <dgm:prSet/>
      <dgm:spPr/>
      <dgm:t>
        <a:bodyPr/>
        <a:lstStyle/>
        <a:p>
          <a:endParaRPr lang="en-US"/>
        </a:p>
      </dgm:t>
    </dgm:pt>
    <dgm:pt modelId="{46616468-B298-4FC5-9ECB-2B4C37A3AA10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New Starter View</a:t>
          </a:r>
        </a:p>
      </dgm:t>
    </dgm:pt>
    <dgm:pt modelId="{1C254704-8220-4BEE-8089-1FBC688363A9}" type="parTrans" cxnId="{872FA5E4-5423-4633-ADB0-15527152A5F2}">
      <dgm:prSet/>
      <dgm:spPr/>
      <dgm:t>
        <a:bodyPr/>
        <a:lstStyle/>
        <a:p>
          <a:endParaRPr lang="en-US"/>
        </a:p>
      </dgm:t>
    </dgm:pt>
    <dgm:pt modelId="{5C60893E-E1BB-4EA0-97E6-A7824518D5F9}" type="sibTrans" cxnId="{872FA5E4-5423-4633-ADB0-15527152A5F2}">
      <dgm:prSet/>
      <dgm:spPr/>
      <dgm:t>
        <a:bodyPr/>
        <a:lstStyle/>
        <a:p>
          <a:endParaRPr lang="en-US"/>
        </a:p>
      </dgm:t>
    </dgm:pt>
    <dgm:pt modelId="{FD3EE076-DF23-4449-AA9A-CF6575C33548}">
      <dgm:prSet custT="1"/>
      <dgm:spPr/>
      <dgm:t>
        <a:bodyPr/>
        <a:lstStyle/>
        <a:p>
          <a:r>
            <a:rPr lang="en-US" sz="2800" dirty="0"/>
            <a:t>Angular Responsive Design</a:t>
          </a:r>
        </a:p>
      </dgm:t>
    </dgm:pt>
    <dgm:pt modelId="{1944D740-C682-4B39-A809-B64BBDC19DB7}" type="parTrans" cxnId="{628EC64E-254B-437C-AE94-656E49189378}">
      <dgm:prSet/>
      <dgm:spPr/>
      <dgm:t>
        <a:bodyPr/>
        <a:lstStyle/>
        <a:p>
          <a:endParaRPr lang="en-US"/>
        </a:p>
      </dgm:t>
    </dgm:pt>
    <dgm:pt modelId="{E12A7827-EE4F-402B-8A04-CDF01E5E47CD}" type="sibTrans" cxnId="{628EC64E-254B-437C-AE94-656E49189378}">
      <dgm:prSet/>
      <dgm:spPr/>
      <dgm:t>
        <a:bodyPr/>
        <a:lstStyle/>
        <a:p>
          <a:endParaRPr lang="en-US"/>
        </a:p>
      </dgm:t>
    </dgm:pt>
    <dgm:pt modelId="{7DAD36EE-2B4C-4108-9534-6EB2101B63FD}">
      <dgm:prSet/>
      <dgm:spPr/>
      <dgm:t>
        <a:bodyPr/>
        <a:lstStyle/>
        <a:p>
          <a:pPr>
            <a:buNone/>
          </a:pPr>
          <a:r>
            <a:rPr lang="en-US" dirty="0"/>
            <a:t>The very benefits of involving UX/UI design</a:t>
          </a:r>
        </a:p>
      </dgm:t>
    </dgm:pt>
    <dgm:pt modelId="{8718CBAA-E4B7-49AF-9031-B0B2A7876839}" type="parTrans" cxnId="{E4C4DB86-9EAE-46EC-AFD0-26184FA780FF}">
      <dgm:prSet/>
      <dgm:spPr/>
      <dgm:t>
        <a:bodyPr/>
        <a:lstStyle/>
        <a:p>
          <a:endParaRPr lang="en-US"/>
        </a:p>
      </dgm:t>
    </dgm:pt>
    <dgm:pt modelId="{ABC16962-A948-4771-BC32-6FF89DAE9268}" type="sibTrans" cxnId="{E4C4DB86-9EAE-46EC-AFD0-26184FA780FF}">
      <dgm:prSet/>
      <dgm:spPr/>
      <dgm:t>
        <a:bodyPr/>
        <a:lstStyle/>
        <a:p>
          <a:endParaRPr lang="en-US"/>
        </a:p>
      </dgm:t>
    </dgm:pt>
    <dgm:pt modelId="{E62047E4-501C-4EDE-95AB-DC9788955CB2}">
      <dgm:prSet/>
      <dgm:spPr/>
      <dgm:t>
        <a:bodyPr/>
        <a:lstStyle/>
        <a:p>
          <a:pPr>
            <a:buNone/>
          </a:pPr>
          <a:r>
            <a:rPr lang="en-US" dirty="0"/>
            <a:t>Bootstrap 3 vs 4 vs Material Design</a:t>
          </a:r>
        </a:p>
      </dgm:t>
    </dgm:pt>
    <dgm:pt modelId="{FF62567D-281E-434C-A05F-45D9F00BD6CD}" type="parTrans" cxnId="{B554DA10-4ACA-4B25-809F-37FA5CF6FAF6}">
      <dgm:prSet/>
      <dgm:spPr/>
      <dgm:t>
        <a:bodyPr/>
        <a:lstStyle/>
        <a:p>
          <a:endParaRPr lang="en-US"/>
        </a:p>
      </dgm:t>
    </dgm:pt>
    <dgm:pt modelId="{47874A32-4F7C-4DFE-84DD-A43D94205FCC}" type="sibTrans" cxnId="{B554DA10-4ACA-4B25-809F-37FA5CF6FAF6}">
      <dgm:prSet/>
      <dgm:spPr/>
      <dgm:t>
        <a:bodyPr/>
        <a:lstStyle/>
        <a:p>
          <a:endParaRPr lang="en-US"/>
        </a:p>
      </dgm:t>
    </dgm:pt>
    <dgm:pt modelId="{A463FE1D-1D61-4E67-BAC9-59374369769A}">
      <dgm:prSet/>
      <dgm:spPr/>
      <dgm:t>
        <a:bodyPr/>
        <a:lstStyle/>
        <a:p>
          <a:pPr>
            <a:buNone/>
          </a:pPr>
          <a:r>
            <a:rPr lang="en-US" dirty="0"/>
            <a:t>Very approaches to responsive Design</a:t>
          </a:r>
        </a:p>
      </dgm:t>
    </dgm:pt>
    <dgm:pt modelId="{E9568005-A0A0-4863-8217-0DDBFB14AE6A}" type="parTrans" cxnId="{47BAA839-1D99-4C21-92EE-09F4420FA21D}">
      <dgm:prSet/>
      <dgm:spPr/>
      <dgm:t>
        <a:bodyPr/>
        <a:lstStyle/>
        <a:p>
          <a:endParaRPr lang="en-US"/>
        </a:p>
      </dgm:t>
    </dgm:pt>
    <dgm:pt modelId="{CEECEC41-52F0-4877-A14A-58840C2526C1}" type="sibTrans" cxnId="{47BAA839-1D99-4C21-92EE-09F4420FA21D}">
      <dgm:prSet/>
      <dgm:spPr/>
      <dgm:t>
        <a:bodyPr/>
        <a:lstStyle/>
        <a:p>
          <a:endParaRPr lang="en-US"/>
        </a:p>
      </dgm:t>
    </dgm:pt>
    <dgm:pt modelId="{21F1F9CF-A202-4A94-893D-6FDB19F82760}">
      <dgm:prSet/>
      <dgm:spPr/>
      <dgm:t>
        <a:bodyPr/>
        <a:lstStyle/>
        <a:p>
          <a:pPr>
            <a:buNone/>
          </a:pPr>
          <a:r>
            <a:rPr lang="en-US" dirty="0" err="1"/>
            <a:t>FlexBox</a:t>
          </a:r>
          <a:endParaRPr lang="en-US" dirty="0"/>
        </a:p>
      </dgm:t>
    </dgm:pt>
    <dgm:pt modelId="{14D94BA1-F569-40FF-8427-A3022B3D2B95}" type="parTrans" cxnId="{26EF5253-15F4-42E0-99DF-49F9335E9A34}">
      <dgm:prSet/>
      <dgm:spPr/>
      <dgm:t>
        <a:bodyPr/>
        <a:lstStyle/>
        <a:p>
          <a:endParaRPr lang="en-US"/>
        </a:p>
      </dgm:t>
    </dgm:pt>
    <dgm:pt modelId="{8A2DA96A-FFC2-4BA0-96A0-5BE6ED479AE4}" type="sibTrans" cxnId="{26EF5253-15F4-42E0-99DF-49F9335E9A34}">
      <dgm:prSet/>
      <dgm:spPr/>
      <dgm:t>
        <a:bodyPr/>
        <a:lstStyle/>
        <a:p>
          <a:endParaRPr lang="en-US"/>
        </a:p>
      </dgm:t>
    </dgm:pt>
    <dgm:pt modelId="{B528A161-694C-46F8-A3D1-CE36511A69FE}">
      <dgm:prSet/>
      <dgm:spPr/>
      <dgm:t>
        <a:bodyPr/>
        <a:lstStyle/>
        <a:p>
          <a:pPr>
            <a:buNone/>
          </a:pPr>
          <a:r>
            <a:rPr lang="en-US" dirty="0" err="1"/>
            <a:t>ScreenService</a:t>
          </a:r>
          <a:endParaRPr lang="en-US" dirty="0"/>
        </a:p>
      </dgm:t>
    </dgm:pt>
    <dgm:pt modelId="{1E81DE89-19B9-4F66-BD00-F31B8605AF4D}" type="parTrans" cxnId="{8E504C60-96AB-433B-BD9B-5163D10A7596}">
      <dgm:prSet/>
      <dgm:spPr/>
      <dgm:t>
        <a:bodyPr/>
        <a:lstStyle/>
        <a:p>
          <a:endParaRPr lang="en-US"/>
        </a:p>
      </dgm:t>
    </dgm:pt>
    <dgm:pt modelId="{4ABEF683-2C6C-4D76-B830-467BD77DDB88}" type="sibTrans" cxnId="{8E504C60-96AB-433B-BD9B-5163D10A7596}">
      <dgm:prSet/>
      <dgm:spPr/>
      <dgm:t>
        <a:bodyPr/>
        <a:lstStyle/>
        <a:p>
          <a:endParaRPr lang="en-US"/>
        </a:p>
      </dgm:t>
    </dgm:pt>
    <dgm:pt modelId="{7E0F5127-74FD-45E3-859F-E312B43CFB32}" type="pres">
      <dgm:prSet presAssocID="{E9E4A82F-DE3B-4774-AC90-F5EE947527F1}" presName="theList" presStyleCnt="0">
        <dgm:presLayoutVars>
          <dgm:dir/>
          <dgm:animLvl val="lvl"/>
          <dgm:resizeHandles val="exact"/>
        </dgm:presLayoutVars>
      </dgm:prSet>
      <dgm:spPr/>
    </dgm:pt>
    <dgm:pt modelId="{5866F91D-ADCA-4B97-8170-23B919D7910D}" type="pres">
      <dgm:prSet presAssocID="{57F3E704-8DB6-4950-90A3-4DCDF2C732E7}" presName="compNode" presStyleCnt="0"/>
      <dgm:spPr/>
    </dgm:pt>
    <dgm:pt modelId="{CCEF3466-B191-4C66-9D64-A08E648224AB}" type="pres">
      <dgm:prSet presAssocID="{57F3E704-8DB6-4950-90A3-4DCDF2C732E7}" presName="aNode" presStyleLbl="bgShp" presStyleIdx="0" presStyleCnt="2"/>
      <dgm:spPr/>
    </dgm:pt>
    <dgm:pt modelId="{BF138E51-6EED-412B-97D5-019CCCEE73E3}" type="pres">
      <dgm:prSet presAssocID="{57F3E704-8DB6-4950-90A3-4DCDF2C732E7}" presName="textNode" presStyleLbl="bgShp" presStyleIdx="0" presStyleCnt="2"/>
      <dgm:spPr/>
    </dgm:pt>
    <dgm:pt modelId="{A6208C32-8547-47F0-AAAC-F615D29AD013}" type="pres">
      <dgm:prSet presAssocID="{57F3E704-8DB6-4950-90A3-4DCDF2C732E7}" presName="compChildNode" presStyleCnt="0"/>
      <dgm:spPr/>
    </dgm:pt>
    <dgm:pt modelId="{8FE77951-3486-4BDE-9AA1-FE68B5A675FA}" type="pres">
      <dgm:prSet presAssocID="{57F3E704-8DB6-4950-90A3-4DCDF2C732E7}" presName="theInnerList" presStyleCnt="0"/>
      <dgm:spPr/>
    </dgm:pt>
    <dgm:pt modelId="{C7BC16B7-3A20-428C-876A-EC18075D3C3A}" type="pres">
      <dgm:prSet presAssocID="{1A9A8140-F879-4236-9643-481883685A44}" presName="childNode" presStyleLbl="node1" presStyleIdx="0" presStyleCnt="8">
        <dgm:presLayoutVars>
          <dgm:bulletEnabled val="1"/>
        </dgm:presLayoutVars>
      </dgm:prSet>
      <dgm:spPr/>
    </dgm:pt>
    <dgm:pt modelId="{78A2BDBD-21B1-441D-ADEA-47C36F0F0831}" type="pres">
      <dgm:prSet presAssocID="{1A9A8140-F879-4236-9643-481883685A44}" presName="aSpace2" presStyleCnt="0"/>
      <dgm:spPr/>
    </dgm:pt>
    <dgm:pt modelId="{CEDFA43B-274E-4BBD-92ED-18C13DFF356D}" type="pres">
      <dgm:prSet presAssocID="{B0B40C43-1AC1-46D4-8317-4C08D2647655}" presName="childNode" presStyleLbl="node1" presStyleIdx="1" presStyleCnt="8">
        <dgm:presLayoutVars>
          <dgm:bulletEnabled val="1"/>
        </dgm:presLayoutVars>
      </dgm:prSet>
      <dgm:spPr/>
    </dgm:pt>
    <dgm:pt modelId="{AF2B86E1-6CC7-4C2A-8654-B4EAF01F7704}" type="pres">
      <dgm:prSet presAssocID="{B0B40C43-1AC1-46D4-8317-4C08D2647655}" presName="aSpace2" presStyleCnt="0"/>
      <dgm:spPr/>
    </dgm:pt>
    <dgm:pt modelId="{1C5D2FB4-ED97-4DE9-A614-73D7119427C3}" type="pres">
      <dgm:prSet presAssocID="{46616468-B298-4FC5-9ECB-2B4C37A3AA10}" presName="childNode" presStyleLbl="node1" presStyleIdx="2" presStyleCnt="8">
        <dgm:presLayoutVars>
          <dgm:bulletEnabled val="1"/>
        </dgm:presLayoutVars>
      </dgm:prSet>
      <dgm:spPr/>
    </dgm:pt>
    <dgm:pt modelId="{1DA2AA41-88E0-4ED2-8821-3E01E26C976E}" type="pres">
      <dgm:prSet presAssocID="{57F3E704-8DB6-4950-90A3-4DCDF2C732E7}" presName="aSpace" presStyleCnt="0"/>
      <dgm:spPr/>
    </dgm:pt>
    <dgm:pt modelId="{8B34C4CB-68CD-4C2C-AB82-7BA658B828F7}" type="pres">
      <dgm:prSet presAssocID="{FD3EE076-DF23-4449-AA9A-CF6575C33548}" presName="compNode" presStyleCnt="0"/>
      <dgm:spPr/>
    </dgm:pt>
    <dgm:pt modelId="{64659D22-C22E-4E3E-BCA0-44DC066407BD}" type="pres">
      <dgm:prSet presAssocID="{FD3EE076-DF23-4449-AA9A-CF6575C33548}" presName="aNode" presStyleLbl="bgShp" presStyleIdx="1" presStyleCnt="2"/>
      <dgm:spPr/>
    </dgm:pt>
    <dgm:pt modelId="{871A73BB-34F0-413F-B428-2755A0B4EF09}" type="pres">
      <dgm:prSet presAssocID="{FD3EE076-DF23-4449-AA9A-CF6575C33548}" presName="textNode" presStyleLbl="bgShp" presStyleIdx="1" presStyleCnt="2"/>
      <dgm:spPr/>
    </dgm:pt>
    <dgm:pt modelId="{FB5FA8A4-412E-4BDC-A0FB-9028823525B6}" type="pres">
      <dgm:prSet presAssocID="{FD3EE076-DF23-4449-AA9A-CF6575C33548}" presName="compChildNode" presStyleCnt="0"/>
      <dgm:spPr/>
    </dgm:pt>
    <dgm:pt modelId="{C2F7CBEB-04BD-4F5B-BC2E-0BC6D019641D}" type="pres">
      <dgm:prSet presAssocID="{FD3EE076-DF23-4449-AA9A-CF6575C33548}" presName="theInnerList" presStyleCnt="0"/>
      <dgm:spPr/>
    </dgm:pt>
    <dgm:pt modelId="{80E95A45-DECC-4470-AA98-00B39A06F422}" type="pres">
      <dgm:prSet presAssocID="{7DAD36EE-2B4C-4108-9534-6EB2101B63FD}" presName="childNode" presStyleLbl="node1" presStyleIdx="3" presStyleCnt="8">
        <dgm:presLayoutVars>
          <dgm:bulletEnabled val="1"/>
        </dgm:presLayoutVars>
      </dgm:prSet>
      <dgm:spPr/>
    </dgm:pt>
    <dgm:pt modelId="{F7101BA4-1558-4CAF-9C74-4EBFFD6DFC25}" type="pres">
      <dgm:prSet presAssocID="{7DAD36EE-2B4C-4108-9534-6EB2101B63FD}" presName="aSpace2" presStyleCnt="0"/>
      <dgm:spPr/>
    </dgm:pt>
    <dgm:pt modelId="{70264C3E-98E9-45CF-8A9E-CAB373A36F3E}" type="pres">
      <dgm:prSet presAssocID="{E62047E4-501C-4EDE-95AB-DC9788955CB2}" presName="childNode" presStyleLbl="node1" presStyleIdx="4" presStyleCnt="8">
        <dgm:presLayoutVars>
          <dgm:bulletEnabled val="1"/>
        </dgm:presLayoutVars>
      </dgm:prSet>
      <dgm:spPr/>
    </dgm:pt>
    <dgm:pt modelId="{9F6AC3F1-9F07-47FE-AA45-47025A134CB6}" type="pres">
      <dgm:prSet presAssocID="{E62047E4-501C-4EDE-95AB-DC9788955CB2}" presName="aSpace2" presStyleCnt="0"/>
      <dgm:spPr/>
    </dgm:pt>
    <dgm:pt modelId="{3802DC14-6D22-458E-A591-35C1E93CCB7C}" type="pres">
      <dgm:prSet presAssocID="{A463FE1D-1D61-4E67-BAC9-59374369769A}" presName="childNode" presStyleLbl="node1" presStyleIdx="5" presStyleCnt="8">
        <dgm:presLayoutVars>
          <dgm:bulletEnabled val="1"/>
        </dgm:presLayoutVars>
      </dgm:prSet>
      <dgm:spPr/>
    </dgm:pt>
    <dgm:pt modelId="{BFF32693-C378-4202-B99B-C87943F50F04}" type="pres">
      <dgm:prSet presAssocID="{A463FE1D-1D61-4E67-BAC9-59374369769A}" presName="aSpace2" presStyleCnt="0"/>
      <dgm:spPr/>
    </dgm:pt>
    <dgm:pt modelId="{A8F02228-FD57-409F-BD09-46F4C37CFAD7}" type="pres">
      <dgm:prSet presAssocID="{21F1F9CF-A202-4A94-893D-6FDB19F82760}" presName="childNode" presStyleLbl="node1" presStyleIdx="6" presStyleCnt="8">
        <dgm:presLayoutVars>
          <dgm:bulletEnabled val="1"/>
        </dgm:presLayoutVars>
      </dgm:prSet>
      <dgm:spPr/>
    </dgm:pt>
    <dgm:pt modelId="{4273D2FB-3B26-4946-969D-A3D712E8B9CF}" type="pres">
      <dgm:prSet presAssocID="{21F1F9CF-A202-4A94-893D-6FDB19F82760}" presName="aSpace2" presStyleCnt="0"/>
      <dgm:spPr/>
    </dgm:pt>
    <dgm:pt modelId="{0684B3AC-990D-4BC0-A066-853F0173B967}" type="pres">
      <dgm:prSet presAssocID="{B528A161-694C-46F8-A3D1-CE36511A69FE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B554DA10-4ACA-4B25-809F-37FA5CF6FAF6}" srcId="{FD3EE076-DF23-4449-AA9A-CF6575C33548}" destId="{E62047E4-501C-4EDE-95AB-DC9788955CB2}" srcOrd="1" destOrd="0" parTransId="{FF62567D-281E-434C-A05F-45D9F00BD6CD}" sibTransId="{47874A32-4F7C-4DFE-84DD-A43D94205FCC}"/>
    <dgm:cxn modelId="{C6342724-CC33-4D69-A7BC-7AB7D0E73552}" type="presOf" srcId="{46616468-B298-4FC5-9ECB-2B4C37A3AA10}" destId="{1C5D2FB4-ED97-4DE9-A614-73D7119427C3}" srcOrd="0" destOrd="0" presId="urn:microsoft.com/office/officeart/2005/8/layout/lProcess2"/>
    <dgm:cxn modelId="{6E177331-1761-468B-8AE2-6E725D1BB784}" type="presOf" srcId="{1A9A8140-F879-4236-9643-481883685A44}" destId="{C7BC16B7-3A20-428C-876A-EC18075D3C3A}" srcOrd="0" destOrd="0" presId="urn:microsoft.com/office/officeart/2005/8/layout/lProcess2"/>
    <dgm:cxn modelId="{47BAA839-1D99-4C21-92EE-09F4420FA21D}" srcId="{FD3EE076-DF23-4449-AA9A-CF6575C33548}" destId="{A463FE1D-1D61-4E67-BAC9-59374369769A}" srcOrd="2" destOrd="0" parTransId="{E9568005-A0A0-4863-8217-0DDBFB14AE6A}" sibTransId="{CEECEC41-52F0-4877-A14A-58840C2526C1}"/>
    <dgm:cxn modelId="{8E504C60-96AB-433B-BD9B-5163D10A7596}" srcId="{FD3EE076-DF23-4449-AA9A-CF6575C33548}" destId="{B528A161-694C-46F8-A3D1-CE36511A69FE}" srcOrd="4" destOrd="0" parTransId="{1E81DE89-19B9-4F66-BD00-F31B8605AF4D}" sibTransId="{4ABEF683-2C6C-4D76-B830-467BD77DDB88}"/>
    <dgm:cxn modelId="{873A4F47-D2CC-4900-937F-88F8D5C879F1}" srcId="{57F3E704-8DB6-4950-90A3-4DCDF2C732E7}" destId="{1A9A8140-F879-4236-9643-481883685A44}" srcOrd="0" destOrd="0" parTransId="{B7B5AE38-40E3-4B6E-9CC7-87CFE787BE95}" sibTransId="{3863B85B-4243-4985-9B01-D72AB51BA64C}"/>
    <dgm:cxn modelId="{FBB3AD47-74FF-4249-BA41-0709EE27F764}" type="presOf" srcId="{A463FE1D-1D61-4E67-BAC9-59374369769A}" destId="{3802DC14-6D22-458E-A591-35C1E93CCB7C}" srcOrd="0" destOrd="0" presId="urn:microsoft.com/office/officeart/2005/8/layout/lProcess2"/>
    <dgm:cxn modelId="{628EC64E-254B-437C-AE94-656E49189378}" srcId="{E9E4A82F-DE3B-4774-AC90-F5EE947527F1}" destId="{FD3EE076-DF23-4449-AA9A-CF6575C33548}" srcOrd="1" destOrd="0" parTransId="{1944D740-C682-4B39-A809-B64BBDC19DB7}" sibTransId="{E12A7827-EE4F-402B-8A04-CDF01E5E47CD}"/>
    <dgm:cxn modelId="{C4B0AA4F-BAEF-4265-BBF2-CACF089653A4}" type="presOf" srcId="{E9E4A82F-DE3B-4774-AC90-F5EE947527F1}" destId="{7E0F5127-74FD-45E3-859F-E312B43CFB32}" srcOrd="0" destOrd="0" presId="urn:microsoft.com/office/officeart/2005/8/layout/lProcess2"/>
    <dgm:cxn modelId="{49DD1572-D36C-44D5-9D4A-03173561F6D1}" type="presOf" srcId="{FD3EE076-DF23-4449-AA9A-CF6575C33548}" destId="{871A73BB-34F0-413F-B428-2755A0B4EF09}" srcOrd="1" destOrd="0" presId="urn:microsoft.com/office/officeart/2005/8/layout/lProcess2"/>
    <dgm:cxn modelId="{26EF5253-15F4-42E0-99DF-49F9335E9A34}" srcId="{FD3EE076-DF23-4449-AA9A-CF6575C33548}" destId="{21F1F9CF-A202-4A94-893D-6FDB19F82760}" srcOrd="3" destOrd="0" parTransId="{14D94BA1-F569-40FF-8427-A3022B3D2B95}" sibTransId="{8A2DA96A-FFC2-4BA0-96A0-5BE6ED479AE4}"/>
    <dgm:cxn modelId="{E4C4DB86-9EAE-46EC-AFD0-26184FA780FF}" srcId="{FD3EE076-DF23-4449-AA9A-CF6575C33548}" destId="{7DAD36EE-2B4C-4108-9534-6EB2101B63FD}" srcOrd="0" destOrd="0" parTransId="{8718CBAA-E4B7-49AF-9031-B0B2A7876839}" sibTransId="{ABC16962-A948-4771-BC32-6FF89DAE9268}"/>
    <dgm:cxn modelId="{D3F9EA9E-A7B1-42A0-8C52-CC4153DD0D06}" srcId="{57F3E704-8DB6-4950-90A3-4DCDF2C732E7}" destId="{B0B40C43-1AC1-46D4-8317-4C08D2647655}" srcOrd="1" destOrd="0" parTransId="{C787810F-DFEC-4996-8F4D-BCA0801906D6}" sibTransId="{9075C994-E808-43C0-A28C-58818E410973}"/>
    <dgm:cxn modelId="{4FD757AC-1239-445C-BA7A-7F27D088A5E6}" type="presOf" srcId="{7DAD36EE-2B4C-4108-9534-6EB2101B63FD}" destId="{80E95A45-DECC-4470-AA98-00B39A06F422}" srcOrd="0" destOrd="0" presId="urn:microsoft.com/office/officeart/2005/8/layout/lProcess2"/>
    <dgm:cxn modelId="{EC598AAC-1C12-4238-9679-8A14D1ABC47D}" type="presOf" srcId="{57F3E704-8DB6-4950-90A3-4DCDF2C732E7}" destId="{BF138E51-6EED-412B-97D5-019CCCEE73E3}" srcOrd="1" destOrd="0" presId="urn:microsoft.com/office/officeart/2005/8/layout/lProcess2"/>
    <dgm:cxn modelId="{AF32E5C0-52C9-478C-8CF1-ABF5FA2FF432}" type="presOf" srcId="{E62047E4-501C-4EDE-95AB-DC9788955CB2}" destId="{70264C3E-98E9-45CF-8A9E-CAB373A36F3E}" srcOrd="0" destOrd="0" presId="urn:microsoft.com/office/officeart/2005/8/layout/lProcess2"/>
    <dgm:cxn modelId="{124F21D8-4E43-4633-8217-6CCAE09C9A96}" type="presOf" srcId="{B0B40C43-1AC1-46D4-8317-4C08D2647655}" destId="{CEDFA43B-274E-4BBD-92ED-18C13DFF356D}" srcOrd="0" destOrd="0" presId="urn:microsoft.com/office/officeart/2005/8/layout/lProcess2"/>
    <dgm:cxn modelId="{9230D5DC-1290-48D4-B1F7-4F8D237B31DD}" type="presOf" srcId="{FD3EE076-DF23-4449-AA9A-CF6575C33548}" destId="{64659D22-C22E-4E3E-BCA0-44DC066407BD}" srcOrd="0" destOrd="0" presId="urn:microsoft.com/office/officeart/2005/8/layout/lProcess2"/>
    <dgm:cxn modelId="{872FA5E4-5423-4633-ADB0-15527152A5F2}" srcId="{57F3E704-8DB6-4950-90A3-4DCDF2C732E7}" destId="{46616468-B298-4FC5-9ECB-2B4C37A3AA10}" srcOrd="2" destOrd="0" parTransId="{1C254704-8220-4BEE-8089-1FBC688363A9}" sibTransId="{5C60893E-E1BB-4EA0-97E6-A7824518D5F9}"/>
    <dgm:cxn modelId="{B1ECCFE7-FA9D-4EEA-8D3F-D931BB040D40}" type="presOf" srcId="{57F3E704-8DB6-4950-90A3-4DCDF2C732E7}" destId="{CCEF3466-B191-4C66-9D64-A08E648224AB}" srcOrd="0" destOrd="0" presId="urn:microsoft.com/office/officeart/2005/8/layout/lProcess2"/>
    <dgm:cxn modelId="{D10CDDEF-13D3-4653-8459-DFCB7780C23F}" srcId="{E9E4A82F-DE3B-4774-AC90-F5EE947527F1}" destId="{57F3E704-8DB6-4950-90A3-4DCDF2C732E7}" srcOrd="0" destOrd="0" parTransId="{138A02A1-764A-46B6-98AE-96933C8B10A8}" sibTransId="{15F0E06D-7852-4704-AC37-EF4A3E06F4F7}"/>
    <dgm:cxn modelId="{90A7F7F2-8CEE-4EDA-B78F-53C9904A637A}" type="presOf" srcId="{21F1F9CF-A202-4A94-893D-6FDB19F82760}" destId="{A8F02228-FD57-409F-BD09-46F4C37CFAD7}" srcOrd="0" destOrd="0" presId="urn:microsoft.com/office/officeart/2005/8/layout/lProcess2"/>
    <dgm:cxn modelId="{964F08F3-6D6D-4333-8DFC-00B523CBD573}" type="presOf" srcId="{B528A161-694C-46F8-A3D1-CE36511A69FE}" destId="{0684B3AC-990D-4BC0-A066-853F0173B967}" srcOrd="0" destOrd="0" presId="urn:microsoft.com/office/officeart/2005/8/layout/lProcess2"/>
    <dgm:cxn modelId="{C2719AE6-DC2F-4775-AB31-D37D37BD5458}" type="presParOf" srcId="{7E0F5127-74FD-45E3-859F-E312B43CFB32}" destId="{5866F91D-ADCA-4B97-8170-23B919D7910D}" srcOrd="0" destOrd="0" presId="urn:microsoft.com/office/officeart/2005/8/layout/lProcess2"/>
    <dgm:cxn modelId="{283682F5-7E3B-49CB-9947-B0061ACAC446}" type="presParOf" srcId="{5866F91D-ADCA-4B97-8170-23B919D7910D}" destId="{CCEF3466-B191-4C66-9D64-A08E648224AB}" srcOrd="0" destOrd="0" presId="urn:microsoft.com/office/officeart/2005/8/layout/lProcess2"/>
    <dgm:cxn modelId="{BE43C150-1F02-4D25-99F6-18458EE078F0}" type="presParOf" srcId="{5866F91D-ADCA-4B97-8170-23B919D7910D}" destId="{BF138E51-6EED-412B-97D5-019CCCEE73E3}" srcOrd="1" destOrd="0" presId="urn:microsoft.com/office/officeart/2005/8/layout/lProcess2"/>
    <dgm:cxn modelId="{7173605A-B6CE-4F3B-86A0-E34B4E27C1AD}" type="presParOf" srcId="{5866F91D-ADCA-4B97-8170-23B919D7910D}" destId="{A6208C32-8547-47F0-AAAC-F615D29AD013}" srcOrd="2" destOrd="0" presId="urn:microsoft.com/office/officeart/2005/8/layout/lProcess2"/>
    <dgm:cxn modelId="{1973C238-D461-44C1-9721-8C80032833ED}" type="presParOf" srcId="{A6208C32-8547-47F0-AAAC-F615D29AD013}" destId="{8FE77951-3486-4BDE-9AA1-FE68B5A675FA}" srcOrd="0" destOrd="0" presId="urn:microsoft.com/office/officeart/2005/8/layout/lProcess2"/>
    <dgm:cxn modelId="{9770F0D9-2648-4B3B-B5C9-E4BE26432B31}" type="presParOf" srcId="{8FE77951-3486-4BDE-9AA1-FE68B5A675FA}" destId="{C7BC16B7-3A20-428C-876A-EC18075D3C3A}" srcOrd="0" destOrd="0" presId="urn:microsoft.com/office/officeart/2005/8/layout/lProcess2"/>
    <dgm:cxn modelId="{DCB406F5-39DE-4650-821D-C132F2865336}" type="presParOf" srcId="{8FE77951-3486-4BDE-9AA1-FE68B5A675FA}" destId="{78A2BDBD-21B1-441D-ADEA-47C36F0F0831}" srcOrd="1" destOrd="0" presId="urn:microsoft.com/office/officeart/2005/8/layout/lProcess2"/>
    <dgm:cxn modelId="{DE226A12-0D0B-4B83-B737-32B34522E384}" type="presParOf" srcId="{8FE77951-3486-4BDE-9AA1-FE68B5A675FA}" destId="{CEDFA43B-274E-4BBD-92ED-18C13DFF356D}" srcOrd="2" destOrd="0" presId="urn:microsoft.com/office/officeart/2005/8/layout/lProcess2"/>
    <dgm:cxn modelId="{10E7D556-BD74-4CB7-A748-8974689A2004}" type="presParOf" srcId="{8FE77951-3486-4BDE-9AA1-FE68B5A675FA}" destId="{AF2B86E1-6CC7-4C2A-8654-B4EAF01F7704}" srcOrd="3" destOrd="0" presId="urn:microsoft.com/office/officeart/2005/8/layout/lProcess2"/>
    <dgm:cxn modelId="{600DD227-DD4E-4195-BE08-E553C6683546}" type="presParOf" srcId="{8FE77951-3486-4BDE-9AA1-FE68B5A675FA}" destId="{1C5D2FB4-ED97-4DE9-A614-73D7119427C3}" srcOrd="4" destOrd="0" presId="urn:microsoft.com/office/officeart/2005/8/layout/lProcess2"/>
    <dgm:cxn modelId="{02AAD435-586C-49A8-BE0E-FBF3A795374D}" type="presParOf" srcId="{7E0F5127-74FD-45E3-859F-E312B43CFB32}" destId="{1DA2AA41-88E0-4ED2-8821-3E01E26C976E}" srcOrd="1" destOrd="0" presId="urn:microsoft.com/office/officeart/2005/8/layout/lProcess2"/>
    <dgm:cxn modelId="{97CAF8F6-73BE-45BA-AE6E-A1E90446BA5D}" type="presParOf" srcId="{7E0F5127-74FD-45E3-859F-E312B43CFB32}" destId="{8B34C4CB-68CD-4C2C-AB82-7BA658B828F7}" srcOrd="2" destOrd="0" presId="urn:microsoft.com/office/officeart/2005/8/layout/lProcess2"/>
    <dgm:cxn modelId="{8B9F6601-C120-406C-AE27-554C01590996}" type="presParOf" srcId="{8B34C4CB-68CD-4C2C-AB82-7BA658B828F7}" destId="{64659D22-C22E-4E3E-BCA0-44DC066407BD}" srcOrd="0" destOrd="0" presId="urn:microsoft.com/office/officeart/2005/8/layout/lProcess2"/>
    <dgm:cxn modelId="{F055F098-F557-4606-AF64-9F26B59C299D}" type="presParOf" srcId="{8B34C4CB-68CD-4C2C-AB82-7BA658B828F7}" destId="{871A73BB-34F0-413F-B428-2755A0B4EF09}" srcOrd="1" destOrd="0" presId="urn:microsoft.com/office/officeart/2005/8/layout/lProcess2"/>
    <dgm:cxn modelId="{BDE50287-F743-4809-8C52-C95AB68EE2EA}" type="presParOf" srcId="{8B34C4CB-68CD-4C2C-AB82-7BA658B828F7}" destId="{FB5FA8A4-412E-4BDC-A0FB-9028823525B6}" srcOrd="2" destOrd="0" presId="urn:microsoft.com/office/officeart/2005/8/layout/lProcess2"/>
    <dgm:cxn modelId="{829EDD08-758D-4491-B11E-18476B3619DB}" type="presParOf" srcId="{FB5FA8A4-412E-4BDC-A0FB-9028823525B6}" destId="{C2F7CBEB-04BD-4F5B-BC2E-0BC6D019641D}" srcOrd="0" destOrd="0" presId="urn:microsoft.com/office/officeart/2005/8/layout/lProcess2"/>
    <dgm:cxn modelId="{964C802F-E634-4576-BBE4-4C60604541A7}" type="presParOf" srcId="{C2F7CBEB-04BD-4F5B-BC2E-0BC6D019641D}" destId="{80E95A45-DECC-4470-AA98-00B39A06F422}" srcOrd="0" destOrd="0" presId="urn:microsoft.com/office/officeart/2005/8/layout/lProcess2"/>
    <dgm:cxn modelId="{7F3F5093-1880-4A89-BB75-7B591718C5F8}" type="presParOf" srcId="{C2F7CBEB-04BD-4F5B-BC2E-0BC6D019641D}" destId="{F7101BA4-1558-4CAF-9C74-4EBFFD6DFC25}" srcOrd="1" destOrd="0" presId="urn:microsoft.com/office/officeart/2005/8/layout/lProcess2"/>
    <dgm:cxn modelId="{D506A32E-A6E9-4E45-AC36-6C5F86387634}" type="presParOf" srcId="{C2F7CBEB-04BD-4F5B-BC2E-0BC6D019641D}" destId="{70264C3E-98E9-45CF-8A9E-CAB373A36F3E}" srcOrd="2" destOrd="0" presId="urn:microsoft.com/office/officeart/2005/8/layout/lProcess2"/>
    <dgm:cxn modelId="{87A64112-63F3-42B6-B89F-780F3564650A}" type="presParOf" srcId="{C2F7CBEB-04BD-4F5B-BC2E-0BC6D019641D}" destId="{9F6AC3F1-9F07-47FE-AA45-47025A134CB6}" srcOrd="3" destOrd="0" presId="urn:microsoft.com/office/officeart/2005/8/layout/lProcess2"/>
    <dgm:cxn modelId="{5726BF34-AAF7-441C-ACF6-ADF678139490}" type="presParOf" srcId="{C2F7CBEB-04BD-4F5B-BC2E-0BC6D019641D}" destId="{3802DC14-6D22-458E-A591-35C1E93CCB7C}" srcOrd="4" destOrd="0" presId="urn:microsoft.com/office/officeart/2005/8/layout/lProcess2"/>
    <dgm:cxn modelId="{DF9BD862-F4DD-4C6C-8AB6-32C5C6CC12C3}" type="presParOf" srcId="{C2F7CBEB-04BD-4F5B-BC2E-0BC6D019641D}" destId="{BFF32693-C378-4202-B99B-C87943F50F04}" srcOrd="5" destOrd="0" presId="urn:microsoft.com/office/officeart/2005/8/layout/lProcess2"/>
    <dgm:cxn modelId="{E5583E36-2593-431D-8279-2FA944AAEA27}" type="presParOf" srcId="{C2F7CBEB-04BD-4F5B-BC2E-0BC6D019641D}" destId="{A8F02228-FD57-409F-BD09-46F4C37CFAD7}" srcOrd="6" destOrd="0" presId="urn:microsoft.com/office/officeart/2005/8/layout/lProcess2"/>
    <dgm:cxn modelId="{D3C4A0F7-52A5-4472-AEC1-FCB02DB22175}" type="presParOf" srcId="{C2F7CBEB-04BD-4F5B-BC2E-0BC6D019641D}" destId="{4273D2FB-3B26-4946-969D-A3D712E8B9CF}" srcOrd="7" destOrd="0" presId="urn:microsoft.com/office/officeart/2005/8/layout/lProcess2"/>
    <dgm:cxn modelId="{951710EB-FB90-4CED-9DAF-5C2551B110F0}" type="presParOf" srcId="{C2F7CBEB-04BD-4F5B-BC2E-0BC6D019641D}" destId="{0684B3AC-990D-4BC0-A066-853F0173B967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75E1A0-7D67-4FB9-A230-D4F1361FDB83}" type="doc">
      <dgm:prSet loTypeId="urn:microsoft.com/office/officeart/2009/layout/CircleArrowProcess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C6AFBA-3406-4C54-BC2A-B10050CFE2FC}">
      <dgm:prSet/>
      <dgm:spPr/>
      <dgm:t>
        <a:bodyPr/>
        <a:lstStyle/>
        <a:p>
          <a:r>
            <a:rPr lang="en-US" dirty="0"/>
            <a:t>Access Through </a:t>
          </a:r>
          <a:r>
            <a:rPr lang="en-US" dirty="0" err="1"/>
            <a:t>Readdit</a:t>
          </a:r>
          <a:endParaRPr lang="en-US" dirty="0"/>
        </a:p>
      </dgm:t>
    </dgm:pt>
    <dgm:pt modelId="{1F675A5A-8050-4496-BF1C-9E5879148469}" type="parTrans" cxnId="{B9764F5E-646C-49F6-B582-E5427FAA60CB}">
      <dgm:prSet/>
      <dgm:spPr/>
      <dgm:t>
        <a:bodyPr/>
        <a:lstStyle/>
        <a:p>
          <a:endParaRPr lang="en-US"/>
        </a:p>
      </dgm:t>
    </dgm:pt>
    <dgm:pt modelId="{38CAF2C2-CEB7-4D5F-A8EB-B2018FBFBBEA}" type="sibTrans" cxnId="{B9764F5E-646C-49F6-B582-E5427FAA60CB}">
      <dgm:prSet/>
      <dgm:spPr/>
      <dgm:t>
        <a:bodyPr/>
        <a:lstStyle/>
        <a:p>
          <a:endParaRPr lang="en-US"/>
        </a:p>
      </dgm:t>
    </dgm:pt>
    <dgm:pt modelId="{9FF5CE89-072F-4CEA-9ADC-3A6BEA07B972}">
      <dgm:prSet/>
      <dgm:spPr/>
      <dgm:t>
        <a:bodyPr/>
        <a:lstStyle/>
        <a:p>
          <a:r>
            <a:rPr lang="en-US" dirty="0"/>
            <a:t>The way we work</a:t>
          </a:r>
        </a:p>
      </dgm:t>
    </dgm:pt>
    <dgm:pt modelId="{C4162F7D-AE9C-4E10-9517-8FE1CAC02E09}" type="parTrans" cxnId="{7B37F410-3570-41F1-8CFC-A1E68C770651}">
      <dgm:prSet/>
      <dgm:spPr/>
      <dgm:t>
        <a:bodyPr/>
        <a:lstStyle/>
        <a:p>
          <a:endParaRPr lang="en-US"/>
        </a:p>
      </dgm:t>
    </dgm:pt>
    <dgm:pt modelId="{72F3B728-9464-4BEE-96DF-164D16772657}" type="sibTrans" cxnId="{7B37F410-3570-41F1-8CFC-A1E68C770651}">
      <dgm:prSet/>
      <dgm:spPr/>
      <dgm:t>
        <a:bodyPr/>
        <a:lstStyle/>
        <a:p>
          <a:endParaRPr lang="en-US"/>
        </a:p>
      </dgm:t>
    </dgm:pt>
    <dgm:pt modelId="{D084DF55-B332-4D10-A9D3-F6C8243A69F1}">
      <dgm:prSet/>
      <dgm:spPr/>
      <dgm:t>
        <a:bodyPr/>
        <a:lstStyle/>
        <a:p>
          <a:r>
            <a:rPr lang="en-US"/>
            <a:t>Self-Service</a:t>
          </a:r>
        </a:p>
      </dgm:t>
    </dgm:pt>
    <dgm:pt modelId="{CA79D7C3-8197-48AC-ABE0-B728068ABAA1}" type="parTrans" cxnId="{2716F933-CB18-4C26-9E55-548A05061A0F}">
      <dgm:prSet/>
      <dgm:spPr/>
      <dgm:t>
        <a:bodyPr/>
        <a:lstStyle/>
        <a:p>
          <a:endParaRPr lang="en-US"/>
        </a:p>
      </dgm:t>
    </dgm:pt>
    <dgm:pt modelId="{86CE17A4-DD61-48B5-863D-7D946EA295A6}" type="sibTrans" cxnId="{2716F933-CB18-4C26-9E55-548A05061A0F}">
      <dgm:prSet/>
      <dgm:spPr/>
      <dgm:t>
        <a:bodyPr/>
        <a:lstStyle/>
        <a:p>
          <a:endParaRPr lang="en-US"/>
        </a:p>
      </dgm:t>
    </dgm:pt>
    <dgm:pt modelId="{1888F8FE-9476-4DF8-94A8-BB565D49AEFE}" type="pres">
      <dgm:prSet presAssocID="{D775E1A0-7D67-4FB9-A230-D4F1361FDB8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0A853ADA-2884-452A-B2BB-A43343B9E949}" type="pres">
      <dgm:prSet presAssocID="{17C6AFBA-3406-4C54-BC2A-B10050CFE2FC}" presName="Accent1" presStyleCnt="0"/>
      <dgm:spPr/>
    </dgm:pt>
    <dgm:pt modelId="{FD9F987C-F35D-4983-89E7-4503C925D4B1}" type="pres">
      <dgm:prSet presAssocID="{17C6AFBA-3406-4C54-BC2A-B10050CFE2FC}" presName="Accent" presStyleLbl="node1" presStyleIdx="0" presStyleCnt="3"/>
      <dgm:spPr/>
    </dgm:pt>
    <dgm:pt modelId="{FAC3C4D1-6374-406F-B809-5DC6E4A05D74}" type="pres">
      <dgm:prSet presAssocID="{17C6AFBA-3406-4C54-BC2A-B10050CFE2FC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09018991-5803-459C-9E9C-2B40AB04FA4F}" type="pres">
      <dgm:prSet presAssocID="{9FF5CE89-072F-4CEA-9ADC-3A6BEA07B972}" presName="Accent2" presStyleCnt="0"/>
      <dgm:spPr/>
    </dgm:pt>
    <dgm:pt modelId="{C1C710BE-B64D-4832-A034-8FB92EA7DBC0}" type="pres">
      <dgm:prSet presAssocID="{9FF5CE89-072F-4CEA-9ADC-3A6BEA07B972}" presName="Accent" presStyleLbl="node1" presStyleIdx="1" presStyleCnt="3"/>
      <dgm:spPr/>
    </dgm:pt>
    <dgm:pt modelId="{71A7AA17-908F-472E-84C6-F750CAD8EE81}" type="pres">
      <dgm:prSet presAssocID="{9FF5CE89-072F-4CEA-9ADC-3A6BEA07B972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348C9412-7AB1-4475-852C-34D1F7E455CF}" type="pres">
      <dgm:prSet presAssocID="{D084DF55-B332-4D10-A9D3-F6C8243A69F1}" presName="Accent3" presStyleCnt="0"/>
      <dgm:spPr/>
    </dgm:pt>
    <dgm:pt modelId="{913CB49B-E8E6-4ABE-964A-4A21CB100752}" type="pres">
      <dgm:prSet presAssocID="{D084DF55-B332-4D10-A9D3-F6C8243A69F1}" presName="Accent" presStyleLbl="node1" presStyleIdx="2" presStyleCnt="3"/>
      <dgm:spPr/>
    </dgm:pt>
    <dgm:pt modelId="{B6DDA41A-4C44-4CE1-BFDD-8B2BFDEDCFAD}" type="pres">
      <dgm:prSet presAssocID="{D084DF55-B332-4D10-A9D3-F6C8243A69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B37F410-3570-41F1-8CFC-A1E68C770651}" srcId="{D775E1A0-7D67-4FB9-A230-D4F1361FDB83}" destId="{9FF5CE89-072F-4CEA-9ADC-3A6BEA07B972}" srcOrd="1" destOrd="0" parTransId="{C4162F7D-AE9C-4E10-9517-8FE1CAC02E09}" sibTransId="{72F3B728-9464-4BEE-96DF-164D16772657}"/>
    <dgm:cxn modelId="{2716F933-CB18-4C26-9E55-548A05061A0F}" srcId="{D775E1A0-7D67-4FB9-A230-D4F1361FDB83}" destId="{D084DF55-B332-4D10-A9D3-F6C8243A69F1}" srcOrd="2" destOrd="0" parTransId="{CA79D7C3-8197-48AC-ABE0-B728068ABAA1}" sibTransId="{86CE17A4-DD61-48B5-863D-7D946EA295A6}"/>
    <dgm:cxn modelId="{B9764F5E-646C-49F6-B582-E5427FAA60CB}" srcId="{D775E1A0-7D67-4FB9-A230-D4F1361FDB83}" destId="{17C6AFBA-3406-4C54-BC2A-B10050CFE2FC}" srcOrd="0" destOrd="0" parTransId="{1F675A5A-8050-4496-BF1C-9E5879148469}" sibTransId="{38CAF2C2-CEB7-4D5F-A8EB-B2018FBFBBEA}"/>
    <dgm:cxn modelId="{76FC6490-D62E-4815-9802-79C8D58A3DFA}" type="presOf" srcId="{D084DF55-B332-4D10-A9D3-F6C8243A69F1}" destId="{B6DDA41A-4C44-4CE1-BFDD-8B2BFDEDCFAD}" srcOrd="0" destOrd="0" presId="urn:microsoft.com/office/officeart/2009/layout/CircleArrowProcess"/>
    <dgm:cxn modelId="{CCE26EC0-5131-4475-A3F9-97239B8823D3}" type="presOf" srcId="{D775E1A0-7D67-4FB9-A230-D4F1361FDB83}" destId="{1888F8FE-9476-4DF8-94A8-BB565D49AEFE}" srcOrd="0" destOrd="0" presId="urn:microsoft.com/office/officeart/2009/layout/CircleArrowProcess"/>
    <dgm:cxn modelId="{093991D2-2F4F-41C9-89FB-B24B24A9B13D}" type="presOf" srcId="{9FF5CE89-072F-4CEA-9ADC-3A6BEA07B972}" destId="{71A7AA17-908F-472E-84C6-F750CAD8EE81}" srcOrd="0" destOrd="0" presId="urn:microsoft.com/office/officeart/2009/layout/CircleArrowProcess"/>
    <dgm:cxn modelId="{DEBDE9D3-E4F4-43C7-A566-7B8E08D5F86D}" type="presOf" srcId="{17C6AFBA-3406-4C54-BC2A-B10050CFE2FC}" destId="{FAC3C4D1-6374-406F-B809-5DC6E4A05D74}" srcOrd="0" destOrd="0" presId="urn:microsoft.com/office/officeart/2009/layout/CircleArrowProcess"/>
    <dgm:cxn modelId="{65368BD3-8C2E-4515-A016-555B9E2C256D}" type="presParOf" srcId="{1888F8FE-9476-4DF8-94A8-BB565D49AEFE}" destId="{0A853ADA-2884-452A-B2BB-A43343B9E949}" srcOrd="0" destOrd="0" presId="urn:microsoft.com/office/officeart/2009/layout/CircleArrowProcess"/>
    <dgm:cxn modelId="{7AE419A2-7A8A-40C2-8B54-AC8287586E53}" type="presParOf" srcId="{0A853ADA-2884-452A-B2BB-A43343B9E949}" destId="{FD9F987C-F35D-4983-89E7-4503C925D4B1}" srcOrd="0" destOrd="0" presId="urn:microsoft.com/office/officeart/2009/layout/CircleArrowProcess"/>
    <dgm:cxn modelId="{10B8F230-1BB5-46CC-8F8D-637BF8E6C635}" type="presParOf" srcId="{1888F8FE-9476-4DF8-94A8-BB565D49AEFE}" destId="{FAC3C4D1-6374-406F-B809-5DC6E4A05D74}" srcOrd="1" destOrd="0" presId="urn:microsoft.com/office/officeart/2009/layout/CircleArrowProcess"/>
    <dgm:cxn modelId="{0B399F00-D7D7-4FEC-A63E-F05F049D198C}" type="presParOf" srcId="{1888F8FE-9476-4DF8-94A8-BB565D49AEFE}" destId="{09018991-5803-459C-9E9C-2B40AB04FA4F}" srcOrd="2" destOrd="0" presId="urn:microsoft.com/office/officeart/2009/layout/CircleArrowProcess"/>
    <dgm:cxn modelId="{1A554506-E44F-43F2-9963-79EDEC47E6D2}" type="presParOf" srcId="{09018991-5803-459C-9E9C-2B40AB04FA4F}" destId="{C1C710BE-B64D-4832-A034-8FB92EA7DBC0}" srcOrd="0" destOrd="0" presId="urn:microsoft.com/office/officeart/2009/layout/CircleArrowProcess"/>
    <dgm:cxn modelId="{FA07ED23-EE19-4ADC-8210-E9E7C96131EC}" type="presParOf" srcId="{1888F8FE-9476-4DF8-94A8-BB565D49AEFE}" destId="{71A7AA17-908F-472E-84C6-F750CAD8EE81}" srcOrd="3" destOrd="0" presId="urn:microsoft.com/office/officeart/2009/layout/CircleArrowProcess"/>
    <dgm:cxn modelId="{2171D574-0FA9-488D-83B0-98DC1AAB443D}" type="presParOf" srcId="{1888F8FE-9476-4DF8-94A8-BB565D49AEFE}" destId="{348C9412-7AB1-4475-852C-34D1F7E455CF}" srcOrd="4" destOrd="0" presId="urn:microsoft.com/office/officeart/2009/layout/CircleArrowProcess"/>
    <dgm:cxn modelId="{CBF185D8-EC27-43E6-BD58-585209296AB8}" type="presParOf" srcId="{348C9412-7AB1-4475-852C-34D1F7E455CF}" destId="{913CB49B-E8E6-4ABE-964A-4A21CB100752}" srcOrd="0" destOrd="0" presId="urn:microsoft.com/office/officeart/2009/layout/CircleArrowProcess"/>
    <dgm:cxn modelId="{35266915-C4BF-410C-8EB3-F7360889A779}" type="presParOf" srcId="{1888F8FE-9476-4DF8-94A8-BB565D49AEFE}" destId="{B6DDA41A-4C44-4CE1-BFDD-8B2BFDEDCFA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E40DF4-5EE9-499A-97BF-BA7BCF06A9A5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0C66372-C1A4-421A-A66E-0770A105F136}">
      <dgm:prSet/>
      <dgm:spPr/>
      <dgm:t>
        <a:bodyPr/>
        <a:lstStyle/>
        <a:p>
          <a:r>
            <a:rPr lang="en-US" dirty="0"/>
            <a:t>Application written in Angular v4</a:t>
          </a:r>
        </a:p>
      </dgm:t>
    </dgm:pt>
    <dgm:pt modelId="{C877478C-8539-4E9F-AB1D-F872493078FB}" type="parTrans" cxnId="{5FC1B25A-C301-42FF-9FC7-A1C2BBD8E1D5}">
      <dgm:prSet/>
      <dgm:spPr/>
      <dgm:t>
        <a:bodyPr/>
        <a:lstStyle/>
        <a:p>
          <a:endParaRPr lang="en-US"/>
        </a:p>
      </dgm:t>
    </dgm:pt>
    <dgm:pt modelId="{0552B463-7939-465A-94E2-300158B5F8B9}" type="sibTrans" cxnId="{5FC1B25A-C301-42FF-9FC7-A1C2BBD8E1D5}">
      <dgm:prSet/>
      <dgm:spPr/>
      <dgm:t>
        <a:bodyPr/>
        <a:lstStyle/>
        <a:p>
          <a:endParaRPr lang="en-US"/>
        </a:p>
      </dgm:t>
    </dgm:pt>
    <dgm:pt modelId="{CD79D58A-3ABC-4143-9462-A9CAF78DF6C2}">
      <dgm:prSet/>
      <dgm:spPr/>
      <dgm:t>
        <a:bodyPr/>
        <a:lstStyle/>
        <a:p>
          <a:r>
            <a:rPr lang="en-US"/>
            <a:t>Extensive use of Bootstrap 3, make it hard to switch to Boostrap 4</a:t>
          </a:r>
        </a:p>
      </dgm:t>
    </dgm:pt>
    <dgm:pt modelId="{A3C3DA70-D0EA-486A-A981-C8D2B079A0F9}" type="parTrans" cxnId="{17211144-FFCB-45C2-B6AA-FDC559B465D8}">
      <dgm:prSet/>
      <dgm:spPr/>
      <dgm:t>
        <a:bodyPr/>
        <a:lstStyle/>
        <a:p>
          <a:endParaRPr lang="en-US"/>
        </a:p>
      </dgm:t>
    </dgm:pt>
    <dgm:pt modelId="{323D8FEE-E4FD-4EC3-A605-DAB7F5B999A3}" type="sibTrans" cxnId="{17211144-FFCB-45C2-B6AA-FDC559B465D8}">
      <dgm:prSet/>
      <dgm:spPr/>
      <dgm:t>
        <a:bodyPr/>
        <a:lstStyle/>
        <a:p>
          <a:endParaRPr lang="en-US"/>
        </a:p>
      </dgm:t>
    </dgm:pt>
    <dgm:pt modelId="{DD7B9125-5395-4170-B3B4-B231F4A60D3C}">
      <dgm:prSet/>
      <dgm:spPr/>
      <dgm:t>
        <a:bodyPr/>
        <a:lstStyle/>
        <a:p>
          <a:r>
            <a:rPr lang="en-US"/>
            <a:t>Some folks suggested to use material design but lack of experience there would make it difficult</a:t>
          </a:r>
        </a:p>
      </dgm:t>
    </dgm:pt>
    <dgm:pt modelId="{819E175B-8433-4560-89E2-8E261DAFB2B8}" type="parTrans" cxnId="{E5B349E4-2521-41DC-83E0-4799474AB716}">
      <dgm:prSet/>
      <dgm:spPr/>
      <dgm:t>
        <a:bodyPr/>
        <a:lstStyle/>
        <a:p>
          <a:endParaRPr lang="en-US"/>
        </a:p>
      </dgm:t>
    </dgm:pt>
    <dgm:pt modelId="{822BF954-206B-4A3C-95F0-48C72A5973E2}" type="sibTrans" cxnId="{E5B349E4-2521-41DC-83E0-4799474AB716}">
      <dgm:prSet/>
      <dgm:spPr/>
      <dgm:t>
        <a:bodyPr/>
        <a:lstStyle/>
        <a:p>
          <a:endParaRPr lang="en-US"/>
        </a:p>
      </dgm:t>
    </dgm:pt>
    <dgm:pt modelId="{D37E39EA-FAB7-4BB2-BAD9-59BF60ED81A1}">
      <dgm:prSet/>
      <dgm:spPr/>
      <dgm:t>
        <a:bodyPr/>
        <a:lstStyle/>
        <a:p>
          <a:r>
            <a:rPr lang="en-US"/>
            <a:t>We could create a whole new application but</a:t>
          </a:r>
        </a:p>
      </dgm:t>
    </dgm:pt>
    <dgm:pt modelId="{908737CF-45A5-45DB-9460-0D9799A50E74}" type="parTrans" cxnId="{6CC16E36-ACF3-4DCC-A079-210D10C868A6}">
      <dgm:prSet/>
      <dgm:spPr/>
      <dgm:t>
        <a:bodyPr/>
        <a:lstStyle/>
        <a:p>
          <a:endParaRPr lang="en-US"/>
        </a:p>
      </dgm:t>
    </dgm:pt>
    <dgm:pt modelId="{D1B9247A-7BC3-489E-A46E-D96D62EC221B}" type="sibTrans" cxnId="{6CC16E36-ACF3-4DCC-A079-210D10C868A6}">
      <dgm:prSet/>
      <dgm:spPr/>
      <dgm:t>
        <a:bodyPr/>
        <a:lstStyle/>
        <a:p>
          <a:endParaRPr lang="en-US"/>
        </a:p>
      </dgm:t>
    </dgm:pt>
    <dgm:pt modelId="{9CF85A38-510A-402D-A1B0-22EA7180A820}">
      <dgm:prSet/>
      <dgm:spPr/>
      <dgm:t>
        <a:bodyPr/>
        <a:lstStyle/>
        <a:p>
          <a:r>
            <a:rPr lang="en-US"/>
            <a:t>All the authentication code needed to be duplicated</a:t>
          </a:r>
        </a:p>
      </dgm:t>
    </dgm:pt>
    <dgm:pt modelId="{8971E993-BEB1-4B17-AF09-E6D8BC1C570A}" type="parTrans" cxnId="{8162B964-8D86-4065-AE70-9843C0F6E584}">
      <dgm:prSet/>
      <dgm:spPr/>
      <dgm:t>
        <a:bodyPr/>
        <a:lstStyle/>
        <a:p>
          <a:endParaRPr lang="en-US"/>
        </a:p>
      </dgm:t>
    </dgm:pt>
    <dgm:pt modelId="{F66B01B3-355A-41E2-A97C-9E09B736F708}" type="sibTrans" cxnId="{8162B964-8D86-4065-AE70-9843C0F6E584}">
      <dgm:prSet/>
      <dgm:spPr/>
      <dgm:t>
        <a:bodyPr/>
        <a:lstStyle/>
        <a:p>
          <a:endParaRPr lang="en-US"/>
        </a:p>
      </dgm:t>
    </dgm:pt>
    <dgm:pt modelId="{437C16C1-109F-498A-812E-B49B0D2DD120}">
      <dgm:prSet/>
      <dgm:spPr/>
      <dgm:t>
        <a:bodyPr/>
        <a:lstStyle/>
        <a:p>
          <a:r>
            <a:rPr lang="en-US"/>
            <a:t>Many Services in the app needed to get duplicated</a:t>
          </a:r>
        </a:p>
      </dgm:t>
    </dgm:pt>
    <dgm:pt modelId="{93ED3C92-D3AB-4909-88FF-009EAD18967E}" type="parTrans" cxnId="{C0F4A805-13DA-424A-AF11-390B22C7C56F}">
      <dgm:prSet/>
      <dgm:spPr/>
      <dgm:t>
        <a:bodyPr/>
        <a:lstStyle/>
        <a:p>
          <a:endParaRPr lang="en-US"/>
        </a:p>
      </dgm:t>
    </dgm:pt>
    <dgm:pt modelId="{66B3D13C-7D1A-4883-9F84-00BDDF9025AF}" type="sibTrans" cxnId="{C0F4A805-13DA-424A-AF11-390B22C7C56F}">
      <dgm:prSet/>
      <dgm:spPr/>
      <dgm:t>
        <a:bodyPr/>
        <a:lstStyle/>
        <a:p>
          <a:endParaRPr lang="en-US"/>
        </a:p>
      </dgm:t>
    </dgm:pt>
    <dgm:pt modelId="{54D41595-351B-4322-8E04-147568168593}">
      <dgm:prSet/>
      <dgm:spPr/>
      <dgm:t>
        <a:bodyPr/>
        <a:lstStyle/>
        <a:p>
          <a:r>
            <a:rPr lang="en-US"/>
            <a:t>Boostrap Grid Layout did help with horizontal design but making the app to work in full screen mode on all different devices was still a challenge</a:t>
          </a:r>
        </a:p>
      </dgm:t>
    </dgm:pt>
    <dgm:pt modelId="{30D24B30-78C0-478E-9BDB-1BCD14037DC4}" type="parTrans" cxnId="{644699AD-8609-4853-B4C0-2937D3477D19}">
      <dgm:prSet/>
      <dgm:spPr/>
      <dgm:t>
        <a:bodyPr/>
        <a:lstStyle/>
        <a:p>
          <a:endParaRPr lang="en-US"/>
        </a:p>
      </dgm:t>
    </dgm:pt>
    <dgm:pt modelId="{95F185F0-77F0-4539-9A98-6AD4C44CB235}" type="sibTrans" cxnId="{644699AD-8609-4853-B4C0-2937D3477D19}">
      <dgm:prSet/>
      <dgm:spPr/>
      <dgm:t>
        <a:bodyPr/>
        <a:lstStyle/>
        <a:p>
          <a:endParaRPr lang="en-US"/>
        </a:p>
      </dgm:t>
    </dgm:pt>
    <dgm:pt modelId="{579D561C-5E4E-4256-8474-AFDC1074F7EC}" type="pres">
      <dgm:prSet presAssocID="{D2E40DF4-5EE9-499A-97BF-BA7BCF06A9A5}" presName="diagram" presStyleCnt="0">
        <dgm:presLayoutVars>
          <dgm:dir/>
          <dgm:resizeHandles val="exact"/>
        </dgm:presLayoutVars>
      </dgm:prSet>
      <dgm:spPr/>
    </dgm:pt>
    <dgm:pt modelId="{09C928AA-264B-457F-959E-3ABCBFF689CE}" type="pres">
      <dgm:prSet presAssocID="{F0C66372-C1A4-421A-A66E-0770A105F136}" presName="node" presStyleLbl="node1" presStyleIdx="0" presStyleCnt="5">
        <dgm:presLayoutVars>
          <dgm:bulletEnabled val="1"/>
        </dgm:presLayoutVars>
      </dgm:prSet>
      <dgm:spPr/>
    </dgm:pt>
    <dgm:pt modelId="{60D61676-A809-446F-890C-A82E97BE7C61}" type="pres">
      <dgm:prSet presAssocID="{0552B463-7939-465A-94E2-300158B5F8B9}" presName="sibTrans" presStyleCnt="0"/>
      <dgm:spPr/>
    </dgm:pt>
    <dgm:pt modelId="{A8E795AA-BBE9-4D09-B5FA-E2877E02E0D2}" type="pres">
      <dgm:prSet presAssocID="{CD79D58A-3ABC-4143-9462-A9CAF78DF6C2}" presName="node" presStyleLbl="node1" presStyleIdx="1" presStyleCnt="5">
        <dgm:presLayoutVars>
          <dgm:bulletEnabled val="1"/>
        </dgm:presLayoutVars>
      </dgm:prSet>
      <dgm:spPr/>
    </dgm:pt>
    <dgm:pt modelId="{D3E6B92A-6342-4B59-B043-809E905FD548}" type="pres">
      <dgm:prSet presAssocID="{323D8FEE-E4FD-4EC3-A605-DAB7F5B999A3}" presName="sibTrans" presStyleCnt="0"/>
      <dgm:spPr/>
    </dgm:pt>
    <dgm:pt modelId="{C1E74E0A-E26F-4743-B7EA-C324A78A77A4}" type="pres">
      <dgm:prSet presAssocID="{DD7B9125-5395-4170-B3B4-B231F4A60D3C}" presName="node" presStyleLbl="node1" presStyleIdx="2" presStyleCnt="5">
        <dgm:presLayoutVars>
          <dgm:bulletEnabled val="1"/>
        </dgm:presLayoutVars>
      </dgm:prSet>
      <dgm:spPr/>
    </dgm:pt>
    <dgm:pt modelId="{DD552A9B-8CFE-4B21-8E30-69ECD19531FB}" type="pres">
      <dgm:prSet presAssocID="{822BF954-206B-4A3C-95F0-48C72A5973E2}" presName="sibTrans" presStyleCnt="0"/>
      <dgm:spPr/>
    </dgm:pt>
    <dgm:pt modelId="{D944DE6D-C859-4101-83F2-7D7CB735A768}" type="pres">
      <dgm:prSet presAssocID="{D37E39EA-FAB7-4BB2-BAD9-59BF60ED81A1}" presName="node" presStyleLbl="node1" presStyleIdx="3" presStyleCnt="5">
        <dgm:presLayoutVars>
          <dgm:bulletEnabled val="1"/>
        </dgm:presLayoutVars>
      </dgm:prSet>
      <dgm:spPr/>
    </dgm:pt>
    <dgm:pt modelId="{D989095E-C560-417F-9BA1-9D65AEE8D26E}" type="pres">
      <dgm:prSet presAssocID="{D1B9247A-7BC3-489E-A46E-D96D62EC221B}" presName="sibTrans" presStyleCnt="0"/>
      <dgm:spPr/>
    </dgm:pt>
    <dgm:pt modelId="{65CD414D-241F-4D16-9E42-6D90AA3AE60D}" type="pres">
      <dgm:prSet presAssocID="{54D41595-351B-4322-8E04-147568168593}" presName="node" presStyleLbl="node1" presStyleIdx="4" presStyleCnt="5">
        <dgm:presLayoutVars>
          <dgm:bulletEnabled val="1"/>
        </dgm:presLayoutVars>
      </dgm:prSet>
      <dgm:spPr/>
    </dgm:pt>
  </dgm:ptLst>
  <dgm:cxnLst>
    <dgm:cxn modelId="{18B89C02-C32C-408B-9B5C-044BA1C03146}" type="presOf" srcId="{F0C66372-C1A4-421A-A66E-0770A105F136}" destId="{09C928AA-264B-457F-959E-3ABCBFF689CE}" srcOrd="0" destOrd="0" presId="urn:microsoft.com/office/officeart/2005/8/layout/default"/>
    <dgm:cxn modelId="{C0F4A805-13DA-424A-AF11-390B22C7C56F}" srcId="{D37E39EA-FAB7-4BB2-BAD9-59BF60ED81A1}" destId="{437C16C1-109F-498A-812E-B49B0D2DD120}" srcOrd="1" destOrd="0" parTransId="{93ED3C92-D3AB-4909-88FF-009EAD18967E}" sibTransId="{66B3D13C-7D1A-4883-9F84-00BDDF9025AF}"/>
    <dgm:cxn modelId="{6CC16E36-ACF3-4DCC-A079-210D10C868A6}" srcId="{D2E40DF4-5EE9-499A-97BF-BA7BCF06A9A5}" destId="{D37E39EA-FAB7-4BB2-BAD9-59BF60ED81A1}" srcOrd="3" destOrd="0" parTransId="{908737CF-45A5-45DB-9460-0D9799A50E74}" sibTransId="{D1B9247A-7BC3-489E-A46E-D96D62EC221B}"/>
    <dgm:cxn modelId="{7E695F3F-D2C0-42B5-85E6-39748676C905}" type="presOf" srcId="{9CF85A38-510A-402D-A1B0-22EA7180A820}" destId="{D944DE6D-C859-4101-83F2-7D7CB735A768}" srcOrd="0" destOrd="1" presId="urn:microsoft.com/office/officeart/2005/8/layout/default"/>
    <dgm:cxn modelId="{17211144-FFCB-45C2-B6AA-FDC559B465D8}" srcId="{D2E40DF4-5EE9-499A-97BF-BA7BCF06A9A5}" destId="{CD79D58A-3ABC-4143-9462-A9CAF78DF6C2}" srcOrd="1" destOrd="0" parTransId="{A3C3DA70-D0EA-486A-A981-C8D2B079A0F9}" sibTransId="{323D8FEE-E4FD-4EC3-A605-DAB7F5B999A3}"/>
    <dgm:cxn modelId="{8162B964-8D86-4065-AE70-9843C0F6E584}" srcId="{D37E39EA-FAB7-4BB2-BAD9-59BF60ED81A1}" destId="{9CF85A38-510A-402D-A1B0-22EA7180A820}" srcOrd="0" destOrd="0" parTransId="{8971E993-BEB1-4B17-AF09-E6D8BC1C570A}" sibTransId="{F66B01B3-355A-41E2-A97C-9E09B736F708}"/>
    <dgm:cxn modelId="{5021F445-8856-4F31-854B-9E248E26C9B6}" type="presOf" srcId="{D2E40DF4-5EE9-499A-97BF-BA7BCF06A9A5}" destId="{579D561C-5E4E-4256-8474-AFDC1074F7EC}" srcOrd="0" destOrd="0" presId="urn:microsoft.com/office/officeart/2005/8/layout/default"/>
    <dgm:cxn modelId="{05243479-A1EC-4A40-9C08-3FDBAE625841}" type="presOf" srcId="{437C16C1-109F-498A-812E-B49B0D2DD120}" destId="{D944DE6D-C859-4101-83F2-7D7CB735A768}" srcOrd="0" destOrd="2" presId="urn:microsoft.com/office/officeart/2005/8/layout/default"/>
    <dgm:cxn modelId="{5FC1B25A-C301-42FF-9FC7-A1C2BBD8E1D5}" srcId="{D2E40DF4-5EE9-499A-97BF-BA7BCF06A9A5}" destId="{F0C66372-C1A4-421A-A66E-0770A105F136}" srcOrd="0" destOrd="0" parTransId="{C877478C-8539-4E9F-AB1D-F872493078FB}" sibTransId="{0552B463-7939-465A-94E2-300158B5F8B9}"/>
    <dgm:cxn modelId="{2759BE9C-59EC-4EA6-A4E8-84B24393CD79}" type="presOf" srcId="{DD7B9125-5395-4170-B3B4-B231F4A60D3C}" destId="{C1E74E0A-E26F-4743-B7EA-C324A78A77A4}" srcOrd="0" destOrd="0" presId="urn:microsoft.com/office/officeart/2005/8/layout/default"/>
    <dgm:cxn modelId="{6AF0499F-5E72-4D5A-B102-D15BF86D77A0}" type="presOf" srcId="{CD79D58A-3ABC-4143-9462-A9CAF78DF6C2}" destId="{A8E795AA-BBE9-4D09-B5FA-E2877E02E0D2}" srcOrd="0" destOrd="0" presId="urn:microsoft.com/office/officeart/2005/8/layout/default"/>
    <dgm:cxn modelId="{A46FA0A8-F326-426F-A1F9-CFB2F6F75BE2}" type="presOf" srcId="{54D41595-351B-4322-8E04-147568168593}" destId="{65CD414D-241F-4D16-9E42-6D90AA3AE60D}" srcOrd="0" destOrd="0" presId="urn:microsoft.com/office/officeart/2005/8/layout/default"/>
    <dgm:cxn modelId="{644699AD-8609-4853-B4C0-2937D3477D19}" srcId="{D2E40DF4-5EE9-499A-97BF-BA7BCF06A9A5}" destId="{54D41595-351B-4322-8E04-147568168593}" srcOrd="4" destOrd="0" parTransId="{30D24B30-78C0-478E-9BDB-1BCD14037DC4}" sibTransId="{95F185F0-77F0-4539-9A98-6AD4C44CB235}"/>
    <dgm:cxn modelId="{816F25E2-78E3-4EFF-A4E3-37AD0B90F77D}" type="presOf" srcId="{D37E39EA-FAB7-4BB2-BAD9-59BF60ED81A1}" destId="{D944DE6D-C859-4101-83F2-7D7CB735A768}" srcOrd="0" destOrd="0" presId="urn:microsoft.com/office/officeart/2005/8/layout/default"/>
    <dgm:cxn modelId="{E5B349E4-2521-41DC-83E0-4799474AB716}" srcId="{D2E40DF4-5EE9-499A-97BF-BA7BCF06A9A5}" destId="{DD7B9125-5395-4170-B3B4-B231F4A60D3C}" srcOrd="2" destOrd="0" parTransId="{819E175B-8433-4560-89E2-8E261DAFB2B8}" sibTransId="{822BF954-206B-4A3C-95F0-48C72A5973E2}"/>
    <dgm:cxn modelId="{19648701-C102-4FB9-A457-16C3CC8DA983}" type="presParOf" srcId="{579D561C-5E4E-4256-8474-AFDC1074F7EC}" destId="{09C928AA-264B-457F-959E-3ABCBFF689CE}" srcOrd="0" destOrd="0" presId="urn:microsoft.com/office/officeart/2005/8/layout/default"/>
    <dgm:cxn modelId="{00716CB9-E75B-44FF-BBD8-6862EDEA6A76}" type="presParOf" srcId="{579D561C-5E4E-4256-8474-AFDC1074F7EC}" destId="{60D61676-A809-446F-890C-A82E97BE7C61}" srcOrd="1" destOrd="0" presId="urn:microsoft.com/office/officeart/2005/8/layout/default"/>
    <dgm:cxn modelId="{1F1A2D18-2FE9-43A9-867C-F26E712077DE}" type="presParOf" srcId="{579D561C-5E4E-4256-8474-AFDC1074F7EC}" destId="{A8E795AA-BBE9-4D09-B5FA-E2877E02E0D2}" srcOrd="2" destOrd="0" presId="urn:microsoft.com/office/officeart/2005/8/layout/default"/>
    <dgm:cxn modelId="{549F185E-FDE5-4191-89D7-563308387153}" type="presParOf" srcId="{579D561C-5E4E-4256-8474-AFDC1074F7EC}" destId="{D3E6B92A-6342-4B59-B043-809E905FD548}" srcOrd="3" destOrd="0" presId="urn:microsoft.com/office/officeart/2005/8/layout/default"/>
    <dgm:cxn modelId="{A98D02CE-2840-4A96-B9C1-BC2CCDB12A86}" type="presParOf" srcId="{579D561C-5E4E-4256-8474-AFDC1074F7EC}" destId="{C1E74E0A-E26F-4743-B7EA-C324A78A77A4}" srcOrd="4" destOrd="0" presId="urn:microsoft.com/office/officeart/2005/8/layout/default"/>
    <dgm:cxn modelId="{BC0EF3AA-2FA1-4479-9DBC-EFE941654FC3}" type="presParOf" srcId="{579D561C-5E4E-4256-8474-AFDC1074F7EC}" destId="{DD552A9B-8CFE-4B21-8E30-69ECD19531FB}" srcOrd="5" destOrd="0" presId="urn:microsoft.com/office/officeart/2005/8/layout/default"/>
    <dgm:cxn modelId="{FAC256D0-5B7A-4597-A976-AF07AE27709F}" type="presParOf" srcId="{579D561C-5E4E-4256-8474-AFDC1074F7EC}" destId="{D944DE6D-C859-4101-83F2-7D7CB735A768}" srcOrd="6" destOrd="0" presId="urn:microsoft.com/office/officeart/2005/8/layout/default"/>
    <dgm:cxn modelId="{255BA72C-3570-4AEA-8104-0DA7F080D3D0}" type="presParOf" srcId="{579D561C-5E4E-4256-8474-AFDC1074F7EC}" destId="{D989095E-C560-417F-9BA1-9D65AEE8D26E}" srcOrd="7" destOrd="0" presId="urn:microsoft.com/office/officeart/2005/8/layout/default"/>
    <dgm:cxn modelId="{5A3CDD84-2424-4978-A70A-5C948D42F48F}" type="presParOf" srcId="{579D561C-5E4E-4256-8474-AFDC1074F7EC}" destId="{65CD414D-241F-4D16-9E42-6D90AA3AE60D}" srcOrd="8" destOrd="0" presId="urn:microsoft.com/office/officeart/2005/8/layout/default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6899D5-0B89-4A77-8EA4-1B84C48E7290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AU"/>
        </a:p>
      </dgm:t>
    </dgm:pt>
    <dgm:pt modelId="{3CBACEAB-DE00-4E63-8771-8328AF562BB8}">
      <dgm:prSet/>
      <dgm:spPr/>
      <dgm:t>
        <a:bodyPr/>
        <a:lstStyle/>
        <a:p>
          <a:r>
            <a:rPr lang="en-US" dirty="0"/>
            <a:t>Determine whether we are on a mobile screen or a desktop screen</a:t>
          </a:r>
          <a:endParaRPr lang="en-AU" dirty="0"/>
        </a:p>
      </dgm:t>
    </dgm:pt>
    <dgm:pt modelId="{5E30FD15-6D2F-4FAA-BB5F-BF30D84C4552}" type="parTrans" cxnId="{DD958602-EA47-4A02-B673-B9245861D8DE}">
      <dgm:prSet/>
      <dgm:spPr/>
      <dgm:t>
        <a:bodyPr/>
        <a:lstStyle/>
        <a:p>
          <a:endParaRPr lang="en-AU"/>
        </a:p>
      </dgm:t>
    </dgm:pt>
    <dgm:pt modelId="{93BA7A45-5490-4EA2-BBF8-E7085DD5D692}" type="sibTrans" cxnId="{DD958602-EA47-4A02-B673-B9245861D8DE}">
      <dgm:prSet/>
      <dgm:spPr/>
      <dgm:t>
        <a:bodyPr/>
        <a:lstStyle/>
        <a:p>
          <a:endParaRPr lang="en-AU"/>
        </a:p>
      </dgm:t>
    </dgm:pt>
    <dgm:pt modelId="{03F279F2-A362-46BD-97BF-83E8D12BF4BD}">
      <dgm:prSet/>
      <dgm:spPr/>
      <dgm:t>
        <a:bodyPr/>
        <a:lstStyle/>
        <a:p>
          <a:r>
            <a:rPr lang="en-US"/>
            <a:t>Defines a breakdown pixel-based break-point</a:t>
          </a:r>
          <a:endParaRPr lang="en-AU"/>
        </a:p>
      </dgm:t>
    </dgm:pt>
    <dgm:pt modelId="{A3885ACB-BD1C-4283-8FAF-EEC6D43D313E}" type="parTrans" cxnId="{71CB8F1D-3C21-4FA9-A43D-0393F16EF26D}">
      <dgm:prSet/>
      <dgm:spPr/>
      <dgm:t>
        <a:bodyPr/>
        <a:lstStyle/>
        <a:p>
          <a:endParaRPr lang="en-AU"/>
        </a:p>
      </dgm:t>
    </dgm:pt>
    <dgm:pt modelId="{1FA677D8-FC95-48FF-B538-069FD48D3982}" type="sibTrans" cxnId="{71CB8F1D-3C21-4FA9-A43D-0393F16EF26D}">
      <dgm:prSet/>
      <dgm:spPr/>
      <dgm:t>
        <a:bodyPr/>
        <a:lstStyle/>
        <a:p>
          <a:endParaRPr lang="en-AU"/>
        </a:p>
      </dgm:t>
    </dgm:pt>
    <dgm:pt modelId="{EE2BCE3E-2ABF-458F-9C8E-019A0191CC5B}">
      <dgm:prSet/>
      <dgm:spPr/>
      <dgm:t>
        <a:bodyPr/>
        <a:lstStyle/>
        <a:p>
          <a:r>
            <a:rPr lang="en-US"/>
            <a:t>Listens to resize event of the window object to broadcast changes to the screen size</a:t>
          </a:r>
          <a:endParaRPr lang="en-AU"/>
        </a:p>
      </dgm:t>
    </dgm:pt>
    <dgm:pt modelId="{569E2437-D9F4-4EFB-A890-4C3E88EFB6C9}" type="parTrans" cxnId="{11446E4B-7081-4626-864B-25921101CE1C}">
      <dgm:prSet/>
      <dgm:spPr/>
      <dgm:t>
        <a:bodyPr/>
        <a:lstStyle/>
        <a:p>
          <a:endParaRPr lang="en-AU"/>
        </a:p>
      </dgm:t>
    </dgm:pt>
    <dgm:pt modelId="{B65DDBD9-C994-49AE-A996-18CCB69E3BF9}" type="sibTrans" cxnId="{11446E4B-7081-4626-864B-25921101CE1C}">
      <dgm:prSet/>
      <dgm:spPr/>
      <dgm:t>
        <a:bodyPr/>
        <a:lstStyle/>
        <a:p>
          <a:endParaRPr lang="en-AU"/>
        </a:p>
      </dgm:t>
    </dgm:pt>
    <dgm:pt modelId="{0CD4A66F-5D1B-4E42-935C-AA1DA136F88F}">
      <dgm:prSet/>
      <dgm:spPr/>
      <dgm:t>
        <a:bodyPr/>
        <a:lstStyle/>
        <a:p>
          <a:r>
            <a:rPr lang="en-US" dirty="0"/>
            <a:t>Can also be useful in case iPad changes from horizontal to vertical or vice versa</a:t>
          </a:r>
          <a:endParaRPr lang="en-AU" dirty="0"/>
        </a:p>
      </dgm:t>
    </dgm:pt>
    <dgm:pt modelId="{D355F4DD-701B-4AAD-8741-14CD935741A0}" type="parTrans" cxnId="{0F54B5AC-0059-461D-B41B-4874CA128931}">
      <dgm:prSet/>
      <dgm:spPr/>
      <dgm:t>
        <a:bodyPr/>
        <a:lstStyle/>
        <a:p>
          <a:endParaRPr lang="en-AU"/>
        </a:p>
      </dgm:t>
    </dgm:pt>
    <dgm:pt modelId="{6B43C779-7C54-4A4E-84AF-E1EDB5F763C0}" type="sibTrans" cxnId="{0F54B5AC-0059-461D-B41B-4874CA128931}">
      <dgm:prSet/>
      <dgm:spPr/>
      <dgm:t>
        <a:bodyPr/>
        <a:lstStyle/>
        <a:p>
          <a:endParaRPr lang="en-AU"/>
        </a:p>
      </dgm:t>
    </dgm:pt>
    <dgm:pt modelId="{FBD62C19-98E1-496C-BEAA-BFCDFAE113D0}">
      <dgm:prSet/>
      <dgm:spPr/>
      <dgm:t>
        <a:bodyPr/>
        <a:lstStyle/>
        <a:p>
          <a:r>
            <a:rPr lang="en-US"/>
            <a:t>Is used by components to decide some business logics and behavior</a:t>
          </a:r>
          <a:endParaRPr lang="en-AU"/>
        </a:p>
      </dgm:t>
    </dgm:pt>
    <dgm:pt modelId="{3238500D-A86B-4E79-A16E-8C7211AEA522}" type="parTrans" cxnId="{1ABCBFA7-AC4D-4DDB-A38B-86AB7D099787}">
      <dgm:prSet/>
      <dgm:spPr/>
      <dgm:t>
        <a:bodyPr/>
        <a:lstStyle/>
        <a:p>
          <a:endParaRPr lang="en-AU"/>
        </a:p>
      </dgm:t>
    </dgm:pt>
    <dgm:pt modelId="{18C9488C-215B-467E-AC74-0D3DE6D46D96}" type="sibTrans" cxnId="{1ABCBFA7-AC4D-4DDB-A38B-86AB7D099787}">
      <dgm:prSet/>
      <dgm:spPr/>
      <dgm:t>
        <a:bodyPr/>
        <a:lstStyle/>
        <a:p>
          <a:endParaRPr lang="en-AU"/>
        </a:p>
      </dgm:t>
    </dgm:pt>
    <dgm:pt modelId="{644AD2C4-11DC-4CE3-BEE8-CE19BBA18002}" type="pres">
      <dgm:prSet presAssocID="{F86899D5-0B89-4A77-8EA4-1B84C48E7290}" presName="linear" presStyleCnt="0">
        <dgm:presLayoutVars>
          <dgm:animLvl val="lvl"/>
          <dgm:resizeHandles val="exact"/>
        </dgm:presLayoutVars>
      </dgm:prSet>
      <dgm:spPr/>
    </dgm:pt>
    <dgm:pt modelId="{C5519B3A-D755-41A9-AC82-E4D290F4EB16}" type="pres">
      <dgm:prSet presAssocID="{3CBACEAB-DE00-4E63-8771-8328AF562BB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7FD2505-F2DC-4B73-A034-80B6B80D6812}" type="pres">
      <dgm:prSet presAssocID="{93BA7A45-5490-4EA2-BBF8-E7085DD5D692}" presName="spacer" presStyleCnt="0"/>
      <dgm:spPr/>
    </dgm:pt>
    <dgm:pt modelId="{0C8C02FE-E917-45F5-88D1-86598EDC59C4}" type="pres">
      <dgm:prSet presAssocID="{03F279F2-A362-46BD-97BF-83E8D12BF4B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1C5BEE7-3351-4A62-A4D4-04981B1E93D7}" type="pres">
      <dgm:prSet presAssocID="{1FA677D8-FC95-48FF-B538-069FD48D3982}" presName="spacer" presStyleCnt="0"/>
      <dgm:spPr/>
    </dgm:pt>
    <dgm:pt modelId="{74E3CDF8-0060-4B3D-AA65-25E1D6ADE5DB}" type="pres">
      <dgm:prSet presAssocID="{EE2BCE3E-2ABF-458F-9C8E-019A0191CC5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C68894A-64E4-4988-9AB2-4734D6ABB263}" type="pres">
      <dgm:prSet presAssocID="{B65DDBD9-C994-49AE-A996-18CCB69E3BF9}" presName="spacer" presStyleCnt="0"/>
      <dgm:spPr/>
    </dgm:pt>
    <dgm:pt modelId="{1F79F37A-3CE2-4B0B-87D0-6509D73BAF1F}" type="pres">
      <dgm:prSet presAssocID="{0CD4A66F-5D1B-4E42-935C-AA1DA136F88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66D2675-71B9-4CF6-B6EC-9396716CBEF2}" type="pres">
      <dgm:prSet presAssocID="{6B43C779-7C54-4A4E-84AF-E1EDB5F763C0}" presName="spacer" presStyleCnt="0"/>
      <dgm:spPr/>
    </dgm:pt>
    <dgm:pt modelId="{2D550479-DFB9-48C4-B138-E4476B0AB2D6}" type="pres">
      <dgm:prSet presAssocID="{FBD62C19-98E1-496C-BEAA-BFCDFAE113D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D958602-EA47-4A02-B673-B9245861D8DE}" srcId="{F86899D5-0B89-4A77-8EA4-1B84C48E7290}" destId="{3CBACEAB-DE00-4E63-8771-8328AF562BB8}" srcOrd="0" destOrd="0" parTransId="{5E30FD15-6D2F-4FAA-BB5F-BF30D84C4552}" sibTransId="{93BA7A45-5490-4EA2-BBF8-E7085DD5D692}"/>
    <dgm:cxn modelId="{71CB8F1D-3C21-4FA9-A43D-0393F16EF26D}" srcId="{F86899D5-0B89-4A77-8EA4-1B84C48E7290}" destId="{03F279F2-A362-46BD-97BF-83E8D12BF4BD}" srcOrd="1" destOrd="0" parTransId="{A3885ACB-BD1C-4283-8FAF-EEC6D43D313E}" sibTransId="{1FA677D8-FC95-48FF-B538-069FD48D3982}"/>
    <dgm:cxn modelId="{15E2A046-AE1C-4198-B9A2-53B8836C36B4}" type="presOf" srcId="{FBD62C19-98E1-496C-BEAA-BFCDFAE113D0}" destId="{2D550479-DFB9-48C4-B138-E4476B0AB2D6}" srcOrd="0" destOrd="0" presId="urn:microsoft.com/office/officeart/2005/8/layout/vList2"/>
    <dgm:cxn modelId="{34584967-7A3A-4473-8E83-6603A1FE25D1}" type="presOf" srcId="{0CD4A66F-5D1B-4E42-935C-AA1DA136F88F}" destId="{1F79F37A-3CE2-4B0B-87D0-6509D73BAF1F}" srcOrd="0" destOrd="0" presId="urn:microsoft.com/office/officeart/2005/8/layout/vList2"/>
    <dgm:cxn modelId="{11446E4B-7081-4626-864B-25921101CE1C}" srcId="{F86899D5-0B89-4A77-8EA4-1B84C48E7290}" destId="{EE2BCE3E-2ABF-458F-9C8E-019A0191CC5B}" srcOrd="2" destOrd="0" parTransId="{569E2437-D9F4-4EFB-A890-4C3E88EFB6C9}" sibTransId="{B65DDBD9-C994-49AE-A996-18CCB69E3BF9}"/>
    <dgm:cxn modelId="{77943F91-3A95-406B-97D8-0D6E58F0CF32}" type="presOf" srcId="{F86899D5-0B89-4A77-8EA4-1B84C48E7290}" destId="{644AD2C4-11DC-4CE3-BEE8-CE19BBA18002}" srcOrd="0" destOrd="0" presId="urn:microsoft.com/office/officeart/2005/8/layout/vList2"/>
    <dgm:cxn modelId="{1ABCBFA7-AC4D-4DDB-A38B-86AB7D099787}" srcId="{F86899D5-0B89-4A77-8EA4-1B84C48E7290}" destId="{FBD62C19-98E1-496C-BEAA-BFCDFAE113D0}" srcOrd="4" destOrd="0" parTransId="{3238500D-A86B-4E79-A16E-8C7211AEA522}" sibTransId="{18C9488C-215B-467E-AC74-0D3DE6D46D96}"/>
    <dgm:cxn modelId="{0F54B5AC-0059-461D-B41B-4874CA128931}" srcId="{F86899D5-0B89-4A77-8EA4-1B84C48E7290}" destId="{0CD4A66F-5D1B-4E42-935C-AA1DA136F88F}" srcOrd="3" destOrd="0" parTransId="{D355F4DD-701B-4AAD-8741-14CD935741A0}" sibTransId="{6B43C779-7C54-4A4E-84AF-E1EDB5F763C0}"/>
    <dgm:cxn modelId="{102B22C1-CFC5-4459-960B-3BCB5017379A}" type="presOf" srcId="{EE2BCE3E-2ABF-458F-9C8E-019A0191CC5B}" destId="{74E3CDF8-0060-4B3D-AA65-25E1D6ADE5DB}" srcOrd="0" destOrd="0" presId="urn:microsoft.com/office/officeart/2005/8/layout/vList2"/>
    <dgm:cxn modelId="{E9DA7DD6-552C-45FA-9940-8983B3788368}" type="presOf" srcId="{03F279F2-A362-46BD-97BF-83E8D12BF4BD}" destId="{0C8C02FE-E917-45F5-88D1-86598EDC59C4}" srcOrd="0" destOrd="0" presId="urn:microsoft.com/office/officeart/2005/8/layout/vList2"/>
    <dgm:cxn modelId="{3C5A07ED-8077-4A6C-820C-6F9EC660BE5A}" type="presOf" srcId="{3CBACEAB-DE00-4E63-8771-8328AF562BB8}" destId="{C5519B3A-D755-41A9-AC82-E4D290F4EB16}" srcOrd="0" destOrd="0" presId="urn:microsoft.com/office/officeart/2005/8/layout/vList2"/>
    <dgm:cxn modelId="{B7E4DD76-53A4-4D1F-B1F6-724850D9F35B}" type="presParOf" srcId="{644AD2C4-11DC-4CE3-BEE8-CE19BBA18002}" destId="{C5519B3A-D755-41A9-AC82-E4D290F4EB16}" srcOrd="0" destOrd="0" presId="urn:microsoft.com/office/officeart/2005/8/layout/vList2"/>
    <dgm:cxn modelId="{9140319B-13A6-4502-9549-D6C23EC50296}" type="presParOf" srcId="{644AD2C4-11DC-4CE3-BEE8-CE19BBA18002}" destId="{D7FD2505-F2DC-4B73-A034-80B6B80D6812}" srcOrd="1" destOrd="0" presId="urn:microsoft.com/office/officeart/2005/8/layout/vList2"/>
    <dgm:cxn modelId="{1F0626AF-D231-47AF-9383-695BBD1A50B3}" type="presParOf" srcId="{644AD2C4-11DC-4CE3-BEE8-CE19BBA18002}" destId="{0C8C02FE-E917-45F5-88D1-86598EDC59C4}" srcOrd="2" destOrd="0" presId="urn:microsoft.com/office/officeart/2005/8/layout/vList2"/>
    <dgm:cxn modelId="{B3783477-B26D-46CA-94B4-04D263E96130}" type="presParOf" srcId="{644AD2C4-11DC-4CE3-BEE8-CE19BBA18002}" destId="{91C5BEE7-3351-4A62-A4D4-04981B1E93D7}" srcOrd="3" destOrd="0" presId="urn:microsoft.com/office/officeart/2005/8/layout/vList2"/>
    <dgm:cxn modelId="{0586B884-33DB-4BA5-82CD-EB91E216B413}" type="presParOf" srcId="{644AD2C4-11DC-4CE3-BEE8-CE19BBA18002}" destId="{74E3CDF8-0060-4B3D-AA65-25E1D6ADE5DB}" srcOrd="4" destOrd="0" presId="urn:microsoft.com/office/officeart/2005/8/layout/vList2"/>
    <dgm:cxn modelId="{85E44357-9C4C-452B-B615-1C1920296B97}" type="presParOf" srcId="{644AD2C4-11DC-4CE3-BEE8-CE19BBA18002}" destId="{CC68894A-64E4-4988-9AB2-4734D6ABB263}" srcOrd="5" destOrd="0" presId="urn:microsoft.com/office/officeart/2005/8/layout/vList2"/>
    <dgm:cxn modelId="{6D588945-AA60-4CAA-B0A8-6CB9C9CFA3AA}" type="presParOf" srcId="{644AD2C4-11DC-4CE3-BEE8-CE19BBA18002}" destId="{1F79F37A-3CE2-4B0B-87D0-6509D73BAF1F}" srcOrd="6" destOrd="0" presId="urn:microsoft.com/office/officeart/2005/8/layout/vList2"/>
    <dgm:cxn modelId="{6DC0C13E-29DD-4547-B21C-34BDFCD4831A}" type="presParOf" srcId="{644AD2C4-11DC-4CE3-BEE8-CE19BBA18002}" destId="{866D2675-71B9-4CF6-B6EC-9396716CBEF2}" srcOrd="7" destOrd="0" presId="urn:microsoft.com/office/officeart/2005/8/layout/vList2"/>
    <dgm:cxn modelId="{63AE16CD-C6B7-4CCD-9890-374E47BE607B}" type="presParOf" srcId="{644AD2C4-11DC-4CE3-BEE8-CE19BBA18002}" destId="{2D550479-DFB9-48C4-B138-E4476B0AB2D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FE9BDD-CBDE-43F5-8142-720C4D7D0744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AU"/>
        </a:p>
      </dgm:t>
    </dgm:pt>
    <dgm:pt modelId="{CC82DC0B-4BD5-45A0-B450-6785FE969FB1}">
      <dgm:prSet/>
      <dgm:spPr/>
      <dgm:t>
        <a:bodyPr/>
        <a:lstStyle/>
        <a:p>
          <a:r>
            <a:rPr lang="en-AU">
              <a:hlinkClick xmlns:r="http://schemas.openxmlformats.org/officeDocument/2006/relationships" r:id="rId1"/>
            </a:rPr>
            <a:t>https://readify.sharepoint.com/the-way-we-work/Pages/OnBoard%20Easy.aspx</a:t>
          </a:r>
          <a:endParaRPr lang="en-AU"/>
        </a:p>
      </dgm:t>
    </dgm:pt>
    <dgm:pt modelId="{6C66A58B-A747-42FC-B6B3-EC7279F82978}" type="parTrans" cxnId="{AC628B81-AFB1-4250-A953-596DD978B5E9}">
      <dgm:prSet/>
      <dgm:spPr/>
      <dgm:t>
        <a:bodyPr/>
        <a:lstStyle/>
        <a:p>
          <a:endParaRPr lang="en-AU"/>
        </a:p>
      </dgm:t>
    </dgm:pt>
    <dgm:pt modelId="{8A53FDA9-4C71-44C7-8CA8-E70DE0B55C71}" type="sibTrans" cxnId="{AC628B81-AFB1-4250-A953-596DD978B5E9}">
      <dgm:prSet/>
      <dgm:spPr/>
      <dgm:t>
        <a:bodyPr/>
        <a:lstStyle/>
        <a:p>
          <a:endParaRPr lang="en-AU"/>
        </a:p>
      </dgm:t>
    </dgm:pt>
    <dgm:pt modelId="{6124D754-C0F9-463C-B903-3B8AF48AF8B2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Support@readify.net</a:t>
          </a:r>
          <a:endParaRPr lang="en-AU"/>
        </a:p>
      </dgm:t>
    </dgm:pt>
    <dgm:pt modelId="{E77E6710-4D76-4F60-B6AF-4B61172F75B2}" type="parTrans" cxnId="{E1531E9A-8277-47B9-8A17-5C6DFDBDF5BD}">
      <dgm:prSet/>
      <dgm:spPr/>
      <dgm:t>
        <a:bodyPr/>
        <a:lstStyle/>
        <a:p>
          <a:endParaRPr lang="en-AU"/>
        </a:p>
      </dgm:t>
    </dgm:pt>
    <dgm:pt modelId="{C5508022-A5FA-4B7F-97F8-7B73ECB52DA1}" type="sibTrans" cxnId="{E1531E9A-8277-47B9-8A17-5C6DFDBDF5BD}">
      <dgm:prSet/>
      <dgm:spPr/>
      <dgm:t>
        <a:bodyPr/>
        <a:lstStyle/>
        <a:p>
          <a:endParaRPr lang="en-AU"/>
        </a:p>
      </dgm:t>
    </dgm:pt>
    <dgm:pt modelId="{51613130-8F4E-40FB-8B5E-21F1E4F3D2F9}">
      <dgm:prSet/>
      <dgm:spPr/>
      <dgm:t>
        <a:bodyPr/>
        <a:lstStyle/>
        <a:p>
          <a:r>
            <a:rPr lang="en-AU">
              <a:hlinkClick xmlns:r="http://schemas.openxmlformats.org/officeDocument/2006/relationships" r:id="rId3"/>
            </a:rPr>
            <a:t>https://css-tricks.com/snippets/css/a-guide-to-flexbox/</a:t>
          </a:r>
          <a:endParaRPr lang="en-AU"/>
        </a:p>
      </dgm:t>
    </dgm:pt>
    <dgm:pt modelId="{14E280C4-4A52-4815-AC1C-2856FE6C9769}" type="parTrans" cxnId="{E0995EEA-F66F-4DE5-8DFD-6059A467A57A}">
      <dgm:prSet/>
      <dgm:spPr/>
      <dgm:t>
        <a:bodyPr/>
        <a:lstStyle/>
        <a:p>
          <a:endParaRPr lang="en-AU"/>
        </a:p>
      </dgm:t>
    </dgm:pt>
    <dgm:pt modelId="{45582E74-5043-460F-86DD-8991BFED0385}" type="sibTrans" cxnId="{E0995EEA-F66F-4DE5-8DFD-6059A467A57A}">
      <dgm:prSet/>
      <dgm:spPr/>
      <dgm:t>
        <a:bodyPr/>
        <a:lstStyle/>
        <a:p>
          <a:endParaRPr lang="en-AU"/>
        </a:p>
      </dgm:t>
    </dgm:pt>
    <dgm:pt modelId="{177BF4C2-579B-4708-A2D8-F0F9DAAB023C}">
      <dgm:prSet/>
      <dgm:spPr/>
      <dgm:t>
        <a:bodyPr/>
        <a:lstStyle/>
        <a:p>
          <a:r>
            <a:rPr lang="en-AU" dirty="0"/>
            <a:t>https://github.com/mehdikhaleghian/StudyNotes/blob/master/OnboardEasy.pptx</a:t>
          </a:r>
        </a:p>
      </dgm:t>
    </dgm:pt>
    <dgm:pt modelId="{9A51C084-5633-49CF-B9EA-A317C5D505A0}" type="parTrans" cxnId="{F1BA94CF-BD26-413F-A8A4-72589C6C81E4}">
      <dgm:prSet/>
      <dgm:spPr/>
      <dgm:t>
        <a:bodyPr/>
        <a:lstStyle/>
        <a:p>
          <a:endParaRPr lang="en-AU"/>
        </a:p>
      </dgm:t>
    </dgm:pt>
    <dgm:pt modelId="{9B5809FE-21B7-4B71-B74F-49D812D370E4}" type="sibTrans" cxnId="{F1BA94CF-BD26-413F-A8A4-72589C6C81E4}">
      <dgm:prSet/>
      <dgm:spPr/>
      <dgm:t>
        <a:bodyPr/>
        <a:lstStyle/>
        <a:p>
          <a:endParaRPr lang="en-AU"/>
        </a:p>
      </dgm:t>
    </dgm:pt>
    <dgm:pt modelId="{855FDDB6-A26D-478F-825E-ECBC271C52E6}" type="pres">
      <dgm:prSet presAssocID="{3AFE9BDD-CBDE-43F5-8142-720C4D7D0744}" presName="Name0" presStyleCnt="0">
        <dgm:presLayoutVars>
          <dgm:chMax val="7"/>
          <dgm:chPref val="7"/>
          <dgm:dir/>
        </dgm:presLayoutVars>
      </dgm:prSet>
      <dgm:spPr/>
    </dgm:pt>
    <dgm:pt modelId="{83FCE57A-4311-4A1E-BC8F-2203E3A7DEFD}" type="pres">
      <dgm:prSet presAssocID="{3AFE9BDD-CBDE-43F5-8142-720C4D7D0744}" presName="Name1" presStyleCnt="0"/>
      <dgm:spPr/>
    </dgm:pt>
    <dgm:pt modelId="{7A92732F-8383-468B-800D-398944742A83}" type="pres">
      <dgm:prSet presAssocID="{3AFE9BDD-CBDE-43F5-8142-720C4D7D0744}" presName="cycle" presStyleCnt="0"/>
      <dgm:spPr/>
    </dgm:pt>
    <dgm:pt modelId="{0E418557-9D9E-41A3-B289-8A3E53F076DE}" type="pres">
      <dgm:prSet presAssocID="{3AFE9BDD-CBDE-43F5-8142-720C4D7D0744}" presName="srcNode" presStyleLbl="node1" presStyleIdx="0" presStyleCnt="4"/>
      <dgm:spPr/>
    </dgm:pt>
    <dgm:pt modelId="{8A7B9D92-74B7-4F99-BF3C-180BDEA84016}" type="pres">
      <dgm:prSet presAssocID="{3AFE9BDD-CBDE-43F5-8142-720C4D7D0744}" presName="conn" presStyleLbl="parChTrans1D2" presStyleIdx="0" presStyleCnt="1"/>
      <dgm:spPr/>
    </dgm:pt>
    <dgm:pt modelId="{DAE1205A-5B87-492D-8BD0-32B0D467B203}" type="pres">
      <dgm:prSet presAssocID="{3AFE9BDD-CBDE-43F5-8142-720C4D7D0744}" presName="extraNode" presStyleLbl="node1" presStyleIdx="0" presStyleCnt="4"/>
      <dgm:spPr/>
    </dgm:pt>
    <dgm:pt modelId="{91843C3F-F3D0-402B-9E35-9BAAB0B6F7F5}" type="pres">
      <dgm:prSet presAssocID="{3AFE9BDD-CBDE-43F5-8142-720C4D7D0744}" presName="dstNode" presStyleLbl="node1" presStyleIdx="0" presStyleCnt="4"/>
      <dgm:spPr/>
    </dgm:pt>
    <dgm:pt modelId="{524F5168-A3EB-4C5F-B9BA-33CBB7B2D33D}" type="pres">
      <dgm:prSet presAssocID="{CC82DC0B-4BD5-45A0-B450-6785FE969FB1}" presName="text_1" presStyleLbl="node1" presStyleIdx="0" presStyleCnt="4">
        <dgm:presLayoutVars>
          <dgm:bulletEnabled val="1"/>
        </dgm:presLayoutVars>
      </dgm:prSet>
      <dgm:spPr/>
    </dgm:pt>
    <dgm:pt modelId="{F6B7F64D-0CBC-4FBF-8D72-E7D250A1BAFC}" type="pres">
      <dgm:prSet presAssocID="{CC82DC0B-4BD5-45A0-B450-6785FE969FB1}" presName="accent_1" presStyleCnt="0"/>
      <dgm:spPr/>
    </dgm:pt>
    <dgm:pt modelId="{D4703784-3B2B-4936-B941-3426CB033982}" type="pres">
      <dgm:prSet presAssocID="{CC82DC0B-4BD5-45A0-B450-6785FE969FB1}" presName="accentRepeatNode" presStyleLbl="solidFgAcc1" presStyleIdx="0" presStyleCnt="4"/>
      <dgm:spPr/>
    </dgm:pt>
    <dgm:pt modelId="{7360BB40-03CB-4623-821F-BEAEC143FDFF}" type="pres">
      <dgm:prSet presAssocID="{6124D754-C0F9-463C-B903-3B8AF48AF8B2}" presName="text_2" presStyleLbl="node1" presStyleIdx="1" presStyleCnt="4">
        <dgm:presLayoutVars>
          <dgm:bulletEnabled val="1"/>
        </dgm:presLayoutVars>
      </dgm:prSet>
      <dgm:spPr/>
    </dgm:pt>
    <dgm:pt modelId="{C1D1927A-83DF-4C12-9DE0-9B54F74AB1AF}" type="pres">
      <dgm:prSet presAssocID="{6124D754-C0F9-463C-B903-3B8AF48AF8B2}" presName="accent_2" presStyleCnt="0"/>
      <dgm:spPr/>
    </dgm:pt>
    <dgm:pt modelId="{6C2F275E-6C43-440B-B179-2B3EB1E2E2E0}" type="pres">
      <dgm:prSet presAssocID="{6124D754-C0F9-463C-B903-3B8AF48AF8B2}" presName="accentRepeatNode" presStyleLbl="solidFgAcc1" presStyleIdx="1" presStyleCnt="4"/>
      <dgm:spPr/>
    </dgm:pt>
    <dgm:pt modelId="{EC4D7133-4848-411A-A692-7AB8FC673ED1}" type="pres">
      <dgm:prSet presAssocID="{51613130-8F4E-40FB-8B5E-21F1E4F3D2F9}" presName="text_3" presStyleLbl="node1" presStyleIdx="2" presStyleCnt="4">
        <dgm:presLayoutVars>
          <dgm:bulletEnabled val="1"/>
        </dgm:presLayoutVars>
      </dgm:prSet>
      <dgm:spPr/>
    </dgm:pt>
    <dgm:pt modelId="{1FD8A4AA-B73A-4C1F-93F7-4761CFF2B133}" type="pres">
      <dgm:prSet presAssocID="{51613130-8F4E-40FB-8B5E-21F1E4F3D2F9}" presName="accent_3" presStyleCnt="0"/>
      <dgm:spPr/>
    </dgm:pt>
    <dgm:pt modelId="{A1F95B1A-B908-4F59-90AB-08B9007C764A}" type="pres">
      <dgm:prSet presAssocID="{51613130-8F4E-40FB-8B5E-21F1E4F3D2F9}" presName="accentRepeatNode" presStyleLbl="solidFgAcc1" presStyleIdx="2" presStyleCnt="4"/>
      <dgm:spPr/>
    </dgm:pt>
    <dgm:pt modelId="{56E4B9B7-DB42-4A46-AC4D-4C9FDCF909DE}" type="pres">
      <dgm:prSet presAssocID="{177BF4C2-579B-4708-A2D8-F0F9DAAB023C}" presName="text_4" presStyleLbl="node1" presStyleIdx="3" presStyleCnt="4">
        <dgm:presLayoutVars>
          <dgm:bulletEnabled val="1"/>
        </dgm:presLayoutVars>
      </dgm:prSet>
      <dgm:spPr/>
    </dgm:pt>
    <dgm:pt modelId="{2B44A4CB-9C3A-4044-9E0B-4BDF4BAC7B25}" type="pres">
      <dgm:prSet presAssocID="{177BF4C2-579B-4708-A2D8-F0F9DAAB023C}" presName="accent_4" presStyleCnt="0"/>
      <dgm:spPr/>
    </dgm:pt>
    <dgm:pt modelId="{B280BBFD-8AF0-4D29-9853-3548199FDD9E}" type="pres">
      <dgm:prSet presAssocID="{177BF4C2-579B-4708-A2D8-F0F9DAAB023C}" presName="accentRepeatNode" presStyleLbl="solidFgAcc1" presStyleIdx="3" presStyleCnt="4"/>
      <dgm:spPr/>
    </dgm:pt>
  </dgm:ptLst>
  <dgm:cxnLst>
    <dgm:cxn modelId="{CB633F06-181A-42E1-98BA-669E0DA08F8B}" type="presOf" srcId="{3AFE9BDD-CBDE-43F5-8142-720C4D7D0744}" destId="{855FDDB6-A26D-478F-825E-ECBC271C52E6}" srcOrd="0" destOrd="0" presId="urn:microsoft.com/office/officeart/2008/layout/VerticalCurvedList"/>
    <dgm:cxn modelId="{26420C25-C55C-4408-9263-CB872106B10A}" type="presOf" srcId="{177BF4C2-579B-4708-A2D8-F0F9DAAB023C}" destId="{56E4B9B7-DB42-4A46-AC4D-4C9FDCF909DE}" srcOrd="0" destOrd="0" presId="urn:microsoft.com/office/officeart/2008/layout/VerticalCurvedList"/>
    <dgm:cxn modelId="{7D725A70-A4C3-4FAB-AC74-9466A63C8925}" type="presOf" srcId="{8A53FDA9-4C71-44C7-8CA8-E70DE0B55C71}" destId="{8A7B9D92-74B7-4F99-BF3C-180BDEA84016}" srcOrd="0" destOrd="0" presId="urn:microsoft.com/office/officeart/2008/layout/VerticalCurvedList"/>
    <dgm:cxn modelId="{AC628B81-AFB1-4250-A953-596DD978B5E9}" srcId="{3AFE9BDD-CBDE-43F5-8142-720C4D7D0744}" destId="{CC82DC0B-4BD5-45A0-B450-6785FE969FB1}" srcOrd="0" destOrd="0" parTransId="{6C66A58B-A747-42FC-B6B3-EC7279F82978}" sibTransId="{8A53FDA9-4C71-44C7-8CA8-E70DE0B55C71}"/>
    <dgm:cxn modelId="{92DF5D97-DF4D-4532-9207-61D6A942445C}" type="presOf" srcId="{6124D754-C0F9-463C-B903-3B8AF48AF8B2}" destId="{7360BB40-03CB-4623-821F-BEAEC143FDFF}" srcOrd="0" destOrd="0" presId="urn:microsoft.com/office/officeart/2008/layout/VerticalCurvedList"/>
    <dgm:cxn modelId="{E1531E9A-8277-47B9-8A17-5C6DFDBDF5BD}" srcId="{3AFE9BDD-CBDE-43F5-8142-720C4D7D0744}" destId="{6124D754-C0F9-463C-B903-3B8AF48AF8B2}" srcOrd="1" destOrd="0" parTransId="{E77E6710-4D76-4F60-B6AF-4B61172F75B2}" sibTransId="{C5508022-A5FA-4B7F-97F8-7B73ECB52DA1}"/>
    <dgm:cxn modelId="{C08DFCBB-DCF6-4642-909E-965CB3AC721D}" type="presOf" srcId="{51613130-8F4E-40FB-8B5E-21F1E4F3D2F9}" destId="{EC4D7133-4848-411A-A692-7AB8FC673ED1}" srcOrd="0" destOrd="0" presId="urn:microsoft.com/office/officeart/2008/layout/VerticalCurvedList"/>
    <dgm:cxn modelId="{F1BA94CF-BD26-413F-A8A4-72589C6C81E4}" srcId="{3AFE9BDD-CBDE-43F5-8142-720C4D7D0744}" destId="{177BF4C2-579B-4708-A2D8-F0F9DAAB023C}" srcOrd="3" destOrd="0" parTransId="{9A51C084-5633-49CF-B9EA-A317C5D505A0}" sibTransId="{9B5809FE-21B7-4B71-B74F-49D812D370E4}"/>
    <dgm:cxn modelId="{4CCBDDD4-160E-4685-8CA3-E05BF9487C9A}" type="presOf" srcId="{CC82DC0B-4BD5-45A0-B450-6785FE969FB1}" destId="{524F5168-A3EB-4C5F-B9BA-33CBB7B2D33D}" srcOrd="0" destOrd="0" presId="urn:microsoft.com/office/officeart/2008/layout/VerticalCurvedList"/>
    <dgm:cxn modelId="{E0995EEA-F66F-4DE5-8DFD-6059A467A57A}" srcId="{3AFE9BDD-CBDE-43F5-8142-720C4D7D0744}" destId="{51613130-8F4E-40FB-8B5E-21F1E4F3D2F9}" srcOrd="2" destOrd="0" parTransId="{14E280C4-4A52-4815-AC1C-2856FE6C9769}" sibTransId="{45582E74-5043-460F-86DD-8991BFED0385}"/>
    <dgm:cxn modelId="{83AC7E20-C06A-41EB-8BF3-BB15E0FE1EA3}" type="presParOf" srcId="{855FDDB6-A26D-478F-825E-ECBC271C52E6}" destId="{83FCE57A-4311-4A1E-BC8F-2203E3A7DEFD}" srcOrd="0" destOrd="0" presId="urn:microsoft.com/office/officeart/2008/layout/VerticalCurvedList"/>
    <dgm:cxn modelId="{E1A98818-8A9B-4830-929B-80500B3400C8}" type="presParOf" srcId="{83FCE57A-4311-4A1E-BC8F-2203E3A7DEFD}" destId="{7A92732F-8383-468B-800D-398944742A83}" srcOrd="0" destOrd="0" presId="urn:microsoft.com/office/officeart/2008/layout/VerticalCurvedList"/>
    <dgm:cxn modelId="{FD220561-114A-4EF6-8C68-1063E3D816D8}" type="presParOf" srcId="{7A92732F-8383-468B-800D-398944742A83}" destId="{0E418557-9D9E-41A3-B289-8A3E53F076DE}" srcOrd="0" destOrd="0" presId="urn:microsoft.com/office/officeart/2008/layout/VerticalCurvedList"/>
    <dgm:cxn modelId="{DC7A926C-637E-4405-8514-BE918BA9B358}" type="presParOf" srcId="{7A92732F-8383-468B-800D-398944742A83}" destId="{8A7B9D92-74B7-4F99-BF3C-180BDEA84016}" srcOrd="1" destOrd="0" presId="urn:microsoft.com/office/officeart/2008/layout/VerticalCurvedList"/>
    <dgm:cxn modelId="{3C68BE5C-549D-451A-9B41-2E503CA221D6}" type="presParOf" srcId="{7A92732F-8383-468B-800D-398944742A83}" destId="{DAE1205A-5B87-492D-8BD0-32B0D467B203}" srcOrd="2" destOrd="0" presId="urn:microsoft.com/office/officeart/2008/layout/VerticalCurvedList"/>
    <dgm:cxn modelId="{E97803B2-C5AC-4A68-A88B-C19AFE5A4403}" type="presParOf" srcId="{7A92732F-8383-468B-800D-398944742A83}" destId="{91843C3F-F3D0-402B-9E35-9BAAB0B6F7F5}" srcOrd="3" destOrd="0" presId="urn:microsoft.com/office/officeart/2008/layout/VerticalCurvedList"/>
    <dgm:cxn modelId="{6277966A-E7FE-4888-9EBE-8D6642B5617A}" type="presParOf" srcId="{83FCE57A-4311-4A1E-BC8F-2203E3A7DEFD}" destId="{524F5168-A3EB-4C5F-B9BA-33CBB7B2D33D}" srcOrd="1" destOrd="0" presId="urn:microsoft.com/office/officeart/2008/layout/VerticalCurvedList"/>
    <dgm:cxn modelId="{2E9CC767-CDEE-400C-9A89-C75C587673C7}" type="presParOf" srcId="{83FCE57A-4311-4A1E-BC8F-2203E3A7DEFD}" destId="{F6B7F64D-0CBC-4FBF-8D72-E7D250A1BAFC}" srcOrd="2" destOrd="0" presId="urn:microsoft.com/office/officeart/2008/layout/VerticalCurvedList"/>
    <dgm:cxn modelId="{C2052030-7EC9-4FD8-8419-941C4E1BDC93}" type="presParOf" srcId="{F6B7F64D-0CBC-4FBF-8D72-E7D250A1BAFC}" destId="{D4703784-3B2B-4936-B941-3426CB033982}" srcOrd="0" destOrd="0" presId="urn:microsoft.com/office/officeart/2008/layout/VerticalCurvedList"/>
    <dgm:cxn modelId="{B4D3409E-E253-4518-A1CD-1A7D66316DBF}" type="presParOf" srcId="{83FCE57A-4311-4A1E-BC8F-2203E3A7DEFD}" destId="{7360BB40-03CB-4623-821F-BEAEC143FDFF}" srcOrd="3" destOrd="0" presId="urn:microsoft.com/office/officeart/2008/layout/VerticalCurvedList"/>
    <dgm:cxn modelId="{5D3977E5-6591-4AF6-AA89-E77D0F56AF20}" type="presParOf" srcId="{83FCE57A-4311-4A1E-BC8F-2203E3A7DEFD}" destId="{C1D1927A-83DF-4C12-9DE0-9B54F74AB1AF}" srcOrd="4" destOrd="0" presId="urn:microsoft.com/office/officeart/2008/layout/VerticalCurvedList"/>
    <dgm:cxn modelId="{EA361F0C-DB6E-4606-967B-23E45AD51983}" type="presParOf" srcId="{C1D1927A-83DF-4C12-9DE0-9B54F74AB1AF}" destId="{6C2F275E-6C43-440B-B179-2B3EB1E2E2E0}" srcOrd="0" destOrd="0" presId="urn:microsoft.com/office/officeart/2008/layout/VerticalCurvedList"/>
    <dgm:cxn modelId="{1561FDE7-8A88-4895-8767-F5C5581BDB88}" type="presParOf" srcId="{83FCE57A-4311-4A1E-BC8F-2203E3A7DEFD}" destId="{EC4D7133-4848-411A-A692-7AB8FC673ED1}" srcOrd="5" destOrd="0" presId="urn:microsoft.com/office/officeart/2008/layout/VerticalCurvedList"/>
    <dgm:cxn modelId="{29A667C4-BBFB-4EF3-969C-7626AD441F3C}" type="presParOf" srcId="{83FCE57A-4311-4A1E-BC8F-2203E3A7DEFD}" destId="{1FD8A4AA-B73A-4C1F-93F7-4761CFF2B133}" srcOrd="6" destOrd="0" presId="urn:microsoft.com/office/officeart/2008/layout/VerticalCurvedList"/>
    <dgm:cxn modelId="{FFC69A6A-CF25-4B2B-8543-630816E26F4F}" type="presParOf" srcId="{1FD8A4AA-B73A-4C1F-93F7-4761CFF2B133}" destId="{A1F95B1A-B908-4F59-90AB-08B9007C764A}" srcOrd="0" destOrd="0" presId="urn:microsoft.com/office/officeart/2008/layout/VerticalCurvedList"/>
    <dgm:cxn modelId="{E5283B2A-DC01-4ADB-B415-19CCE2AA0032}" type="presParOf" srcId="{83FCE57A-4311-4A1E-BC8F-2203E3A7DEFD}" destId="{56E4B9B7-DB42-4A46-AC4D-4C9FDCF909DE}" srcOrd="7" destOrd="0" presId="urn:microsoft.com/office/officeart/2008/layout/VerticalCurvedList"/>
    <dgm:cxn modelId="{027C05E8-471A-4236-B7DB-2C9EBC0C98F9}" type="presParOf" srcId="{83FCE57A-4311-4A1E-BC8F-2203E3A7DEFD}" destId="{2B44A4CB-9C3A-4044-9E0B-4BDF4BAC7B25}" srcOrd="8" destOrd="0" presId="urn:microsoft.com/office/officeart/2008/layout/VerticalCurvedList"/>
    <dgm:cxn modelId="{BC640CDA-6E63-4F3A-BD72-E0C665F3B7CF}" type="presParOf" srcId="{2B44A4CB-9C3A-4044-9E0B-4BDF4BAC7B25}" destId="{B280BBFD-8AF0-4D29-9853-3548199FDD9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F3466-B191-4C66-9D64-A08E648224AB}">
      <dsp:nvSpPr>
        <dsp:cNvPr id="0" name=""/>
        <dsp:cNvSpPr/>
      </dsp:nvSpPr>
      <dsp:spPr>
        <a:xfrm>
          <a:off x="3055" y="0"/>
          <a:ext cx="2939224" cy="503635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Experience</a:t>
          </a:r>
        </a:p>
      </dsp:txBody>
      <dsp:txXfrm>
        <a:off x="3055" y="0"/>
        <a:ext cx="2939224" cy="1510906"/>
      </dsp:txXfrm>
    </dsp:sp>
    <dsp:sp modelId="{C7BC16B7-3A20-428C-876A-EC18075D3C3A}">
      <dsp:nvSpPr>
        <dsp:cNvPr id="0" name=""/>
        <dsp:cNvSpPr/>
      </dsp:nvSpPr>
      <dsp:spPr>
        <a:xfrm>
          <a:off x="296977" y="1511337"/>
          <a:ext cx="2351379" cy="9894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Management view</a:t>
          </a:r>
        </a:p>
      </dsp:txBody>
      <dsp:txXfrm>
        <a:off x="325957" y="1540317"/>
        <a:ext cx="2293419" cy="931482"/>
      </dsp:txXfrm>
    </dsp:sp>
    <dsp:sp modelId="{CEDFA43B-274E-4BBD-92ED-18C13DFF356D}">
      <dsp:nvSpPr>
        <dsp:cNvPr id="0" name=""/>
        <dsp:cNvSpPr/>
      </dsp:nvSpPr>
      <dsp:spPr>
        <a:xfrm>
          <a:off x="296977" y="2653001"/>
          <a:ext cx="2351379" cy="989442"/>
        </a:xfrm>
        <a:prstGeom prst="roundRect">
          <a:avLst>
            <a:gd name="adj" fmla="val 10000"/>
          </a:avLst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Employee View</a:t>
          </a:r>
        </a:p>
      </dsp:txBody>
      <dsp:txXfrm>
        <a:off x="325957" y="2681981"/>
        <a:ext cx="2293419" cy="931482"/>
      </dsp:txXfrm>
    </dsp:sp>
    <dsp:sp modelId="{1C5D2FB4-ED97-4DE9-A614-73D7119427C3}">
      <dsp:nvSpPr>
        <dsp:cNvPr id="0" name=""/>
        <dsp:cNvSpPr/>
      </dsp:nvSpPr>
      <dsp:spPr>
        <a:xfrm>
          <a:off x="296977" y="3794665"/>
          <a:ext cx="2351379" cy="989442"/>
        </a:xfrm>
        <a:prstGeom prst="roundRect">
          <a:avLst>
            <a:gd name="adj" fmla="val 10000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New Starter View</a:t>
          </a:r>
        </a:p>
      </dsp:txBody>
      <dsp:txXfrm>
        <a:off x="325957" y="3823645"/>
        <a:ext cx="2293419" cy="931482"/>
      </dsp:txXfrm>
    </dsp:sp>
    <dsp:sp modelId="{64659D22-C22E-4E3E-BCA0-44DC066407BD}">
      <dsp:nvSpPr>
        <dsp:cNvPr id="0" name=""/>
        <dsp:cNvSpPr/>
      </dsp:nvSpPr>
      <dsp:spPr>
        <a:xfrm>
          <a:off x="3162721" y="0"/>
          <a:ext cx="2939224" cy="503635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Angular Responsive Design</a:t>
          </a:r>
        </a:p>
      </dsp:txBody>
      <dsp:txXfrm>
        <a:off x="3162721" y="0"/>
        <a:ext cx="2939224" cy="1510906"/>
      </dsp:txXfrm>
    </dsp:sp>
    <dsp:sp modelId="{80E95A45-DECC-4470-AA98-00B39A06F422}">
      <dsp:nvSpPr>
        <dsp:cNvPr id="0" name=""/>
        <dsp:cNvSpPr/>
      </dsp:nvSpPr>
      <dsp:spPr>
        <a:xfrm>
          <a:off x="3456643" y="1511859"/>
          <a:ext cx="2351379" cy="582636"/>
        </a:xfrm>
        <a:prstGeom prst="roundRect">
          <a:avLst>
            <a:gd name="adj" fmla="val 10000"/>
          </a:avLst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very benefits of involving UX/UI design</a:t>
          </a:r>
        </a:p>
      </dsp:txBody>
      <dsp:txXfrm>
        <a:off x="3473708" y="1528924"/>
        <a:ext cx="2317249" cy="548506"/>
      </dsp:txXfrm>
    </dsp:sp>
    <dsp:sp modelId="{70264C3E-98E9-45CF-8A9E-CAB373A36F3E}">
      <dsp:nvSpPr>
        <dsp:cNvPr id="0" name=""/>
        <dsp:cNvSpPr/>
      </dsp:nvSpPr>
      <dsp:spPr>
        <a:xfrm>
          <a:off x="3456643" y="2184132"/>
          <a:ext cx="2351379" cy="582636"/>
        </a:xfrm>
        <a:prstGeom prst="roundRect">
          <a:avLst>
            <a:gd name="adj" fmla="val 10000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Bootstrap 3 vs 4 vs Material Design</a:t>
          </a:r>
        </a:p>
      </dsp:txBody>
      <dsp:txXfrm>
        <a:off x="3473708" y="2201197"/>
        <a:ext cx="2317249" cy="548506"/>
      </dsp:txXfrm>
    </dsp:sp>
    <dsp:sp modelId="{3802DC14-6D22-458E-A591-35C1E93CCB7C}">
      <dsp:nvSpPr>
        <dsp:cNvPr id="0" name=""/>
        <dsp:cNvSpPr/>
      </dsp:nvSpPr>
      <dsp:spPr>
        <a:xfrm>
          <a:off x="3456643" y="2856404"/>
          <a:ext cx="2351379" cy="582636"/>
        </a:xfrm>
        <a:prstGeom prst="roundRect">
          <a:avLst>
            <a:gd name="adj" fmla="val 10000"/>
          </a:avLst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Very approaches to responsive Design</a:t>
          </a:r>
        </a:p>
      </dsp:txBody>
      <dsp:txXfrm>
        <a:off x="3473708" y="2873469"/>
        <a:ext cx="2317249" cy="548506"/>
      </dsp:txXfrm>
    </dsp:sp>
    <dsp:sp modelId="{A8F02228-FD57-409F-BD09-46F4C37CFAD7}">
      <dsp:nvSpPr>
        <dsp:cNvPr id="0" name=""/>
        <dsp:cNvSpPr/>
      </dsp:nvSpPr>
      <dsp:spPr>
        <a:xfrm>
          <a:off x="3456643" y="3528676"/>
          <a:ext cx="2351379" cy="582636"/>
        </a:xfrm>
        <a:prstGeom prst="roundRect">
          <a:avLst>
            <a:gd name="adj" fmla="val 10000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FlexBox</a:t>
          </a:r>
          <a:endParaRPr lang="en-US" sz="1700" kern="1200" dirty="0"/>
        </a:p>
      </dsp:txBody>
      <dsp:txXfrm>
        <a:off x="3473708" y="3545741"/>
        <a:ext cx="2317249" cy="548506"/>
      </dsp:txXfrm>
    </dsp:sp>
    <dsp:sp modelId="{0684B3AC-990D-4BC0-A066-853F0173B967}">
      <dsp:nvSpPr>
        <dsp:cNvPr id="0" name=""/>
        <dsp:cNvSpPr/>
      </dsp:nvSpPr>
      <dsp:spPr>
        <a:xfrm>
          <a:off x="3456643" y="4200949"/>
          <a:ext cx="2351379" cy="58263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ScreenService</a:t>
          </a:r>
          <a:endParaRPr lang="en-US" sz="1700" kern="1200" dirty="0"/>
        </a:p>
      </dsp:txBody>
      <dsp:txXfrm>
        <a:off x="3473708" y="4218014"/>
        <a:ext cx="2317249" cy="548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F987C-F35D-4983-89E7-4503C925D4B1}">
      <dsp:nvSpPr>
        <dsp:cNvPr id="0" name=""/>
        <dsp:cNvSpPr/>
      </dsp:nvSpPr>
      <dsp:spPr>
        <a:xfrm>
          <a:off x="2359017" y="0"/>
          <a:ext cx="2457365" cy="245773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C3C4D1-6374-406F-B809-5DC6E4A05D74}">
      <dsp:nvSpPr>
        <dsp:cNvPr id="0" name=""/>
        <dsp:cNvSpPr/>
      </dsp:nvSpPr>
      <dsp:spPr>
        <a:xfrm>
          <a:off x="2902175" y="887318"/>
          <a:ext cx="1365510" cy="68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Access Through </a:t>
          </a:r>
          <a:r>
            <a:rPr lang="en-US" sz="1600" kern="1200" dirty="0" err="1"/>
            <a:t>Readdit</a:t>
          </a:r>
          <a:endParaRPr lang="en-US" sz="1600" kern="1200" dirty="0"/>
        </a:p>
      </dsp:txBody>
      <dsp:txXfrm>
        <a:off x="2902175" y="887318"/>
        <a:ext cx="1365510" cy="682591"/>
      </dsp:txXfrm>
    </dsp:sp>
    <dsp:sp modelId="{C1C710BE-B64D-4832-A034-8FB92EA7DBC0}">
      <dsp:nvSpPr>
        <dsp:cNvPr id="0" name=""/>
        <dsp:cNvSpPr/>
      </dsp:nvSpPr>
      <dsp:spPr>
        <a:xfrm>
          <a:off x="1676492" y="1412153"/>
          <a:ext cx="2457365" cy="245773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A7AA17-908F-472E-84C6-F750CAD8EE81}">
      <dsp:nvSpPr>
        <dsp:cNvPr id="0" name=""/>
        <dsp:cNvSpPr/>
      </dsp:nvSpPr>
      <dsp:spPr>
        <a:xfrm>
          <a:off x="2222419" y="2307640"/>
          <a:ext cx="1365510" cy="68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way we work</a:t>
          </a:r>
        </a:p>
      </dsp:txBody>
      <dsp:txXfrm>
        <a:off x="2222419" y="2307640"/>
        <a:ext cx="1365510" cy="682591"/>
      </dsp:txXfrm>
    </dsp:sp>
    <dsp:sp modelId="{913CB49B-E8E6-4ABE-964A-4A21CB100752}">
      <dsp:nvSpPr>
        <dsp:cNvPr id="0" name=""/>
        <dsp:cNvSpPr/>
      </dsp:nvSpPr>
      <dsp:spPr>
        <a:xfrm>
          <a:off x="2533916" y="2993296"/>
          <a:ext cx="2111257" cy="211210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DDA41A-4C44-4CE1-BFDD-8B2BFDEDCFAD}">
      <dsp:nvSpPr>
        <dsp:cNvPr id="0" name=""/>
        <dsp:cNvSpPr/>
      </dsp:nvSpPr>
      <dsp:spPr>
        <a:xfrm>
          <a:off x="2905405" y="3730005"/>
          <a:ext cx="1365510" cy="68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Self-Service</a:t>
          </a:r>
        </a:p>
      </dsp:txBody>
      <dsp:txXfrm>
        <a:off x="2905405" y="3730005"/>
        <a:ext cx="1365510" cy="6825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928AA-264B-457F-959E-3ABCBFF689CE}">
      <dsp:nvSpPr>
        <dsp:cNvPr id="0" name=""/>
        <dsp:cNvSpPr/>
      </dsp:nvSpPr>
      <dsp:spPr>
        <a:xfrm>
          <a:off x="209682" y="503"/>
          <a:ext cx="2785558" cy="16713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Application written in Angular v4</a:t>
          </a:r>
        </a:p>
      </dsp:txBody>
      <dsp:txXfrm>
        <a:off x="209682" y="503"/>
        <a:ext cx="2785558" cy="1671335"/>
      </dsp:txXfrm>
    </dsp:sp>
    <dsp:sp modelId="{A8E795AA-BBE9-4D09-B5FA-E2877E02E0D2}">
      <dsp:nvSpPr>
        <dsp:cNvPr id="0" name=""/>
        <dsp:cNvSpPr/>
      </dsp:nvSpPr>
      <dsp:spPr>
        <a:xfrm>
          <a:off x="3273796" y="503"/>
          <a:ext cx="2785558" cy="167133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Extensive use of Bootstrap 3, make it hard to switch to Boostrap 4</a:t>
          </a:r>
        </a:p>
      </dsp:txBody>
      <dsp:txXfrm>
        <a:off x="3273796" y="503"/>
        <a:ext cx="2785558" cy="1671335"/>
      </dsp:txXfrm>
    </dsp:sp>
    <dsp:sp modelId="{C1E74E0A-E26F-4743-B7EA-C324A78A77A4}">
      <dsp:nvSpPr>
        <dsp:cNvPr id="0" name=""/>
        <dsp:cNvSpPr/>
      </dsp:nvSpPr>
      <dsp:spPr>
        <a:xfrm>
          <a:off x="209682" y="1950394"/>
          <a:ext cx="2785558" cy="167133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Some folks suggested to use material design but lack of experience there would make it difficult</a:t>
          </a:r>
        </a:p>
      </dsp:txBody>
      <dsp:txXfrm>
        <a:off x="209682" y="1950394"/>
        <a:ext cx="2785558" cy="1671335"/>
      </dsp:txXfrm>
    </dsp:sp>
    <dsp:sp modelId="{D944DE6D-C859-4101-83F2-7D7CB735A768}">
      <dsp:nvSpPr>
        <dsp:cNvPr id="0" name=""/>
        <dsp:cNvSpPr/>
      </dsp:nvSpPr>
      <dsp:spPr>
        <a:xfrm>
          <a:off x="3273796" y="1950394"/>
          <a:ext cx="2785558" cy="167133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could create a whole new application but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All the authentication code needed to be duplicated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Many Services in the app needed to get duplicated</a:t>
          </a:r>
        </a:p>
      </dsp:txBody>
      <dsp:txXfrm>
        <a:off x="3273796" y="1950394"/>
        <a:ext cx="2785558" cy="1671335"/>
      </dsp:txXfrm>
    </dsp:sp>
    <dsp:sp modelId="{65CD414D-241F-4D16-9E42-6D90AA3AE60D}">
      <dsp:nvSpPr>
        <dsp:cNvPr id="0" name=""/>
        <dsp:cNvSpPr/>
      </dsp:nvSpPr>
      <dsp:spPr>
        <a:xfrm>
          <a:off x="1741739" y="3900286"/>
          <a:ext cx="2785558" cy="167133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Boostrap Grid Layout did help with horizontal design but making the app to work in full screen mode on all different devices was still a challenge</a:t>
          </a:r>
        </a:p>
      </dsp:txBody>
      <dsp:txXfrm>
        <a:off x="1741739" y="3900286"/>
        <a:ext cx="2785558" cy="1671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19B3A-D755-41A9-AC82-E4D290F4EB16}">
      <dsp:nvSpPr>
        <dsp:cNvPr id="0" name=""/>
        <dsp:cNvSpPr/>
      </dsp:nvSpPr>
      <dsp:spPr>
        <a:xfrm>
          <a:off x="0" y="135254"/>
          <a:ext cx="7772401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Determine whether we are on a mobile screen or a desktop screen</a:t>
          </a:r>
          <a:endParaRPr lang="en-AU" sz="1700" kern="1200" dirty="0"/>
        </a:p>
      </dsp:txBody>
      <dsp:txXfrm>
        <a:off x="19904" y="155158"/>
        <a:ext cx="7732593" cy="367937"/>
      </dsp:txXfrm>
    </dsp:sp>
    <dsp:sp modelId="{0C8C02FE-E917-45F5-88D1-86598EDC59C4}">
      <dsp:nvSpPr>
        <dsp:cNvPr id="0" name=""/>
        <dsp:cNvSpPr/>
      </dsp:nvSpPr>
      <dsp:spPr>
        <a:xfrm>
          <a:off x="0" y="591959"/>
          <a:ext cx="7772401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Defines a breakdown pixel-based break-point</a:t>
          </a:r>
          <a:endParaRPr lang="en-AU" sz="1700" kern="1200"/>
        </a:p>
      </dsp:txBody>
      <dsp:txXfrm>
        <a:off x="19904" y="611863"/>
        <a:ext cx="7732593" cy="367937"/>
      </dsp:txXfrm>
    </dsp:sp>
    <dsp:sp modelId="{74E3CDF8-0060-4B3D-AA65-25E1D6ADE5DB}">
      <dsp:nvSpPr>
        <dsp:cNvPr id="0" name=""/>
        <dsp:cNvSpPr/>
      </dsp:nvSpPr>
      <dsp:spPr>
        <a:xfrm>
          <a:off x="0" y="1048664"/>
          <a:ext cx="7772401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Listens to resize event of the window object to broadcast changes to the screen size</a:t>
          </a:r>
          <a:endParaRPr lang="en-AU" sz="1700" kern="1200"/>
        </a:p>
      </dsp:txBody>
      <dsp:txXfrm>
        <a:off x="19904" y="1068568"/>
        <a:ext cx="7732593" cy="367937"/>
      </dsp:txXfrm>
    </dsp:sp>
    <dsp:sp modelId="{1F79F37A-3CE2-4B0B-87D0-6509D73BAF1F}">
      <dsp:nvSpPr>
        <dsp:cNvPr id="0" name=""/>
        <dsp:cNvSpPr/>
      </dsp:nvSpPr>
      <dsp:spPr>
        <a:xfrm>
          <a:off x="0" y="1505369"/>
          <a:ext cx="7772401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Can also be useful in case iPad changes from horizontal to vertical or vice versa</a:t>
          </a:r>
          <a:endParaRPr lang="en-AU" sz="1700" kern="1200" dirty="0"/>
        </a:p>
      </dsp:txBody>
      <dsp:txXfrm>
        <a:off x="19904" y="1525273"/>
        <a:ext cx="7732593" cy="367937"/>
      </dsp:txXfrm>
    </dsp:sp>
    <dsp:sp modelId="{2D550479-DFB9-48C4-B138-E4476B0AB2D6}">
      <dsp:nvSpPr>
        <dsp:cNvPr id="0" name=""/>
        <dsp:cNvSpPr/>
      </dsp:nvSpPr>
      <dsp:spPr>
        <a:xfrm>
          <a:off x="0" y="1962075"/>
          <a:ext cx="7772401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Is used by components to decide some business logics and behavior</a:t>
          </a:r>
          <a:endParaRPr lang="en-AU" sz="1700" kern="1200"/>
        </a:p>
      </dsp:txBody>
      <dsp:txXfrm>
        <a:off x="19904" y="1981979"/>
        <a:ext cx="7732593" cy="3679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B9D92-74B7-4F99-BF3C-180BDEA84016}">
      <dsp:nvSpPr>
        <dsp:cNvPr id="0" name=""/>
        <dsp:cNvSpPr/>
      </dsp:nvSpPr>
      <dsp:spPr>
        <a:xfrm>
          <a:off x="-3267041" y="-502624"/>
          <a:ext cx="3896086" cy="3896086"/>
        </a:xfrm>
        <a:prstGeom prst="blockArc">
          <a:avLst>
            <a:gd name="adj1" fmla="val 18900000"/>
            <a:gd name="adj2" fmla="val 2700000"/>
            <a:gd name="adj3" fmla="val 554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F5168-A3EB-4C5F-B9BA-33CBB7B2D33D}">
      <dsp:nvSpPr>
        <dsp:cNvPr id="0" name=""/>
        <dsp:cNvSpPr/>
      </dsp:nvSpPr>
      <dsp:spPr>
        <a:xfrm>
          <a:off x="329900" y="222247"/>
          <a:ext cx="8686439" cy="444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002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>
              <a:hlinkClick xmlns:r="http://schemas.openxmlformats.org/officeDocument/2006/relationships" r:id="rId1"/>
            </a:rPr>
            <a:t>https://readify.sharepoint.com/the-way-we-work/Pages/OnBoard%20Easy.aspx</a:t>
          </a:r>
          <a:endParaRPr lang="en-AU" sz="1900" kern="1200"/>
        </a:p>
      </dsp:txBody>
      <dsp:txXfrm>
        <a:off x="329900" y="222247"/>
        <a:ext cx="8686439" cy="444726"/>
      </dsp:txXfrm>
    </dsp:sp>
    <dsp:sp modelId="{D4703784-3B2B-4936-B941-3426CB033982}">
      <dsp:nvSpPr>
        <dsp:cNvPr id="0" name=""/>
        <dsp:cNvSpPr/>
      </dsp:nvSpPr>
      <dsp:spPr>
        <a:xfrm>
          <a:off x="51946" y="166656"/>
          <a:ext cx="555908" cy="555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0BB40-03CB-4623-821F-BEAEC143FDFF}">
      <dsp:nvSpPr>
        <dsp:cNvPr id="0" name=""/>
        <dsp:cNvSpPr/>
      </dsp:nvSpPr>
      <dsp:spPr>
        <a:xfrm>
          <a:off x="584872" y="889453"/>
          <a:ext cx="8431467" cy="444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002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hlinkClick xmlns:r="http://schemas.openxmlformats.org/officeDocument/2006/relationships" r:id="rId2"/>
            </a:rPr>
            <a:t>Support@readify.net</a:t>
          </a:r>
          <a:endParaRPr lang="en-AU" sz="1900" kern="1200"/>
        </a:p>
      </dsp:txBody>
      <dsp:txXfrm>
        <a:off x="584872" y="889453"/>
        <a:ext cx="8431467" cy="444726"/>
      </dsp:txXfrm>
    </dsp:sp>
    <dsp:sp modelId="{6C2F275E-6C43-440B-B179-2B3EB1E2E2E0}">
      <dsp:nvSpPr>
        <dsp:cNvPr id="0" name=""/>
        <dsp:cNvSpPr/>
      </dsp:nvSpPr>
      <dsp:spPr>
        <a:xfrm>
          <a:off x="306918" y="833862"/>
          <a:ext cx="555908" cy="555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D7133-4848-411A-A692-7AB8FC673ED1}">
      <dsp:nvSpPr>
        <dsp:cNvPr id="0" name=""/>
        <dsp:cNvSpPr/>
      </dsp:nvSpPr>
      <dsp:spPr>
        <a:xfrm>
          <a:off x="584872" y="1556658"/>
          <a:ext cx="8431467" cy="444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002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>
              <a:hlinkClick xmlns:r="http://schemas.openxmlformats.org/officeDocument/2006/relationships" r:id="rId3"/>
            </a:rPr>
            <a:t>https://css-tricks.com/snippets/css/a-guide-to-flexbox/</a:t>
          </a:r>
          <a:endParaRPr lang="en-AU" sz="1900" kern="1200"/>
        </a:p>
      </dsp:txBody>
      <dsp:txXfrm>
        <a:off x="584872" y="1556658"/>
        <a:ext cx="8431467" cy="444726"/>
      </dsp:txXfrm>
    </dsp:sp>
    <dsp:sp modelId="{A1F95B1A-B908-4F59-90AB-08B9007C764A}">
      <dsp:nvSpPr>
        <dsp:cNvPr id="0" name=""/>
        <dsp:cNvSpPr/>
      </dsp:nvSpPr>
      <dsp:spPr>
        <a:xfrm>
          <a:off x="306918" y="1501067"/>
          <a:ext cx="555908" cy="555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4B9B7-DB42-4A46-AC4D-4C9FDCF909DE}">
      <dsp:nvSpPr>
        <dsp:cNvPr id="0" name=""/>
        <dsp:cNvSpPr/>
      </dsp:nvSpPr>
      <dsp:spPr>
        <a:xfrm>
          <a:off x="329900" y="2223863"/>
          <a:ext cx="8686439" cy="4447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002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https://github.com/mehdikhaleghian/StudyNotes/blob/master/OnboardEasy.pptx</a:t>
          </a:r>
        </a:p>
      </dsp:txBody>
      <dsp:txXfrm>
        <a:off x="329900" y="2223863"/>
        <a:ext cx="8686439" cy="444726"/>
      </dsp:txXfrm>
    </dsp:sp>
    <dsp:sp modelId="{B280BBFD-8AF0-4D29-9853-3548199FDD9E}">
      <dsp:nvSpPr>
        <dsp:cNvPr id="0" name=""/>
        <dsp:cNvSpPr/>
      </dsp:nvSpPr>
      <dsp:spPr>
        <a:xfrm>
          <a:off x="51946" y="2168273"/>
          <a:ext cx="555908" cy="555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7357E-6661-4C4C-980D-47CA35EC212A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8532D-0D85-447B-9169-0B62AFE3D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66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https://onboardeasy.readifycloud.com/management</a:t>
            </a:r>
          </a:p>
          <a:p>
            <a:r>
              <a:rPr lang="en-US" dirty="0"/>
              <a:t>Employee View</a:t>
            </a:r>
          </a:p>
          <a:p>
            <a:r>
              <a:rPr lang="en-US" dirty="0"/>
              <a:t>*Adding Activity</a:t>
            </a:r>
          </a:p>
          <a:p>
            <a:r>
              <a:rPr lang="en-US" dirty="0"/>
              <a:t>*Providing feedback</a:t>
            </a:r>
          </a:p>
          <a:p>
            <a:r>
              <a:rPr lang="en-US" dirty="0"/>
              <a:t>*</a:t>
            </a:r>
            <a:r>
              <a:rPr lang="en-US" dirty="0" err="1"/>
              <a:t>ManagementView</a:t>
            </a:r>
            <a:endParaRPr lang="en-US" dirty="0"/>
          </a:p>
          <a:p>
            <a:r>
              <a:rPr lang="en-US" dirty="0"/>
              <a:t>Adding Activity </a:t>
            </a:r>
          </a:p>
          <a:p>
            <a:r>
              <a:rPr lang="en-US" dirty="0"/>
              <a:t>Reading through feedbacks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8532D-0D85-447B-9169-0B62AFE3D15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345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https://onboardeasy.readifycloud.com/management</a:t>
            </a:r>
          </a:p>
          <a:p>
            <a:r>
              <a:rPr lang="en-US" dirty="0"/>
              <a:t>Employee View</a:t>
            </a:r>
          </a:p>
          <a:p>
            <a:r>
              <a:rPr lang="en-US" dirty="0"/>
              <a:t>*Adding Activity</a:t>
            </a:r>
          </a:p>
          <a:p>
            <a:r>
              <a:rPr lang="en-US" dirty="0"/>
              <a:t>*Providing feedback</a:t>
            </a:r>
          </a:p>
          <a:p>
            <a:r>
              <a:rPr lang="en-US" dirty="0"/>
              <a:t>*</a:t>
            </a:r>
            <a:r>
              <a:rPr lang="en-US" dirty="0" err="1"/>
              <a:t>ManagementView</a:t>
            </a:r>
            <a:endParaRPr lang="en-US" dirty="0"/>
          </a:p>
          <a:p>
            <a:r>
              <a:rPr lang="en-US" dirty="0"/>
              <a:t>Adding Activity </a:t>
            </a:r>
          </a:p>
          <a:p>
            <a:r>
              <a:rPr lang="en-US" dirty="0"/>
              <a:t>Reading through feedbacks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8532D-0D85-447B-9169-0B62AFE3D156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55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4B79-6A8F-4740-8CDC-EB8A5C8F2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0975C-8175-42C0-8E7C-36B8C1E4A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5AB2-68F2-4146-B07B-320B65C7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1EE80-B6E9-4873-8B92-4B106961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D3C3C-87D3-4B35-ACF3-7461375A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32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D796-FCDB-42D0-A379-0B0A8EB7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3F749-2BC7-444A-B26A-BA9F5827D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CAF40-824C-4627-A8C2-59A4155E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4ACF6-8B74-441A-B086-3DD25E1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19F-88FE-4F06-B3CB-695E77A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553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995DD-507E-4076-B229-F623B046C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5DE45-2A0E-4B76-8A04-BEF5A06F8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79EDA-B673-42CF-BD6F-AAE8CC87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73BCB-F32D-4B5A-8309-4699312D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2830-DF43-4C5B-81CC-91402152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7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C550-5589-4290-BB7E-D843D5D9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63FE-9493-4733-8A4D-C562ACD9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8EB6F-8E8E-4483-8773-0F52D582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B347-E9D5-4055-AF50-F020233D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EF029-346D-4176-98BB-9C34D7B3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04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601D-D8F1-42BB-8D4F-1362BD86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3C659-6018-48BA-8F2A-8D199EA6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9E45E-952E-4E66-8210-8D78A073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D994-BD66-4372-844C-BA2D597C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076B3-8E57-4F86-8D78-C114056E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92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60E2-8216-456E-864B-4539BF30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B8C69-5B83-45D2-AEDF-B02439C6E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92827-A86C-4306-A5E8-59D4BCF83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37AC4-99E3-40BD-8E15-37C64473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8BE46-1F3C-4191-91C8-31346D4B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42924-AA52-4B89-AC55-4F745F4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0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4C4E-CD60-42DA-AE90-EE684C5B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2BCB-7D90-4FD3-9B98-FD379768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79578-8B8B-4475-83E1-DB30F7D3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6794C-19C7-4F8B-B543-9753C3FA0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413A4-279E-46A4-9B0F-E710FADC5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CA1BE-6A8A-482C-BF62-798738AF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9EEE3-EA2C-4588-BD71-78438606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8F150-E102-4689-9D39-2B26AFE4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018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1667-DB87-42AE-8B91-7CC8071A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7D730-B4F8-41B9-AA3B-D341ED0E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FFE39-3CD4-4225-92B1-20892330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42151-AA21-4BCB-A031-111298DD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64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BA495-DA40-481B-9D25-531B46AB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C8BED-09CD-43C4-8CE6-839C8FE1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19B4-1B89-48FB-9D3C-86208F60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56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19E3-8875-4605-873E-CE756FBD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12FD-05D1-436A-AD97-CE4C49F7A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8493E-ED16-4872-B211-8EA5E403A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F9746-4AEA-4E53-9683-4E079A7E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A139C-D8E4-4FC2-A137-D29F14EC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A0D9B-F2B5-4E66-91B5-9C966633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54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1225-DB4B-4942-AC34-F7EBAD0B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0960C-E210-48F4-A711-20DE20495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8708A-311A-465B-814B-287FBE390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50CCB-4C26-4CD0-B0FC-9C603EC0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62B60-0FFF-4CF0-985E-EF060CCD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74E5E-13F8-488B-ABF7-52E20B4A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46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9397C-C0A1-4C36-9ACC-6E0F71E7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BBA94-58A0-4B76-B964-BDB5FA39D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5C1D-7DAD-449E-8908-37B21B518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5182C-1CFE-4597-BE72-C05B2D128D27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77E30-D3BA-4DCD-9766-20C17D731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0E124-5517-436D-8898-553253631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434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w3.org/TR/css-flexbox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12" Type="http://schemas.openxmlformats.org/officeDocument/2006/relationships/image" Target="../media/image33.sv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32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9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FFB6F-69F9-49DC-84B6-10BB31F6B903}"/>
              </a:ext>
            </a:extLst>
          </p:cNvPr>
          <p:cNvSpPr txBox="1"/>
          <p:nvPr/>
        </p:nvSpPr>
        <p:spPr>
          <a:xfrm>
            <a:off x="804484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Mehdi Khaleghian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Senior Software Developer</a:t>
            </a:r>
          </a:p>
        </p:txBody>
      </p:sp>
      <p:sp>
        <p:nvSpPr>
          <p:cNvPr id="27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E46840-0327-4E46-95C9-F2D5E8EF1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70" y="3244227"/>
            <a:ext cx="4141760" cy="12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9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A2A49-624B-4974-9F39-2CE98839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</a:t>
            </a:r>
            <a:endParaRPr lang="en-AU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E8092B-F6AE-44E3-91D0-7CD2ED492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74371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3E7EC3EE-DF70-4052-BBF1-ED01FA90A1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5" y="3822248"/>
            <a:ext cx="1202209" cy="3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1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C928AA-264B-457F-959E-3ABCBFF689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E795AA-BBE9-4D09-B5FA-E2877E02E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E74E0A-E26F-4743-B7EA-C324A78A77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44DE6D-C859-4101-83F2-7D7CB735A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CD414D-241F-4D16-9E42-6D90AA3AE6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07C98-33E9-4940-AE96-E260CF07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4"/>
            <a:ext cx="9013052" cy="1393153"/>
          </a:xfrm>
        </p:spPr>
        <p:txBody>
          <a:bodyPr anchor="b">
            <a:normAutofit/>
          </a:bodyPr>
          <a:lstStyle/>
          <a:p>
            <a:r>
              <a:rPr lang="en-US" sz="4000" dirty="0"/>
              <a:t>Lessons Learnt</a:t>
            </a:r>
            <a:endParaRPr lang="en-AU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9957-4598-4B5E-8706-2801C2786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7051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Discussion with UX Design team helped to see their ideas about tools to be used</a:t>
            </a:r>
          </a:p>
          <a:p>
            <a:r>
              <a:rPr lang="en-US" sz="2000" dirty="0"/>
              <a:t>Taking time and deadlines into consideration</a:t>
            </a:r>
          </a:p>
          <a:p>
            <a:pPr lvl="1"/>
            <a:r>
              <a:rPr lang="en-US" sz="2000" dirty="0"/>
              <a:t>Use existing tools as much as possible</a:t>
            </a:r>
          </a:p>
          <a:p>
            <a:r>
              <a:rPr lang="en-US" sz="2400" dirty="0"/>
              <a:t>Taking browser requirements is essential</a:t>
            </a:r>
          </a:p>
          <a:p>
            <a:r>
              <a:rPr lang="en-US" sz="2000" dirty="0"/>
              <a:t>Approaching the help channels is a great source of technical and non-technical support</a:t>
            </a:r>
          </a:p>
          <a:p>
            <a:r>
              <a:rPr lang="en-US" sz="2000" dirty="0"/>
              <a:t>Timeboxing a course on responsive design also gave me new ideas</a:t>
            </a:r>
          </a:p>
          <a:p>
            <a:r>
              <a:rPr lang="en-US" sz="2000" dirty="0"/>
              <a:t>OnboardEasy lacked tests for Angular services and components. Adding them as part of the CI/CD has greatly reduced the possibility of mistakenly break the functionalities</a:t>
            </a:r>
            <a:endParaRPr lang="en-AU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DC5F0-CB6C-44AF-B0E5-EF8472BC8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4" y="365125"/>
            <a:ext cx="2542433" cy="7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23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6F9F-BB53-4F0B-A4F5-4809CAAC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CSS Flexible box Layout Module</a:t>
            </a:r>
            <a:endParaRPr lang="en-AU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A9D41A3-D6B8-4021-A362-600B5BB3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" y="2278173"/>
            <a:ext cx="8143875" cy="345061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latin typeface="Abadi" panose="020B0604020202020204" pitchFamily="34" charset="0"/>
                <a:hlinkClick r:id="rId2"/>
              </a:rPr>
              <a:t>a W3C Candidate Recommendation</a:t>
            </a:r>
            <a:r>
              <a:rPr lang="en-US" sz="2400" dirty="0">
                <a:latin typeface="Abadi" panose="020B0604020202020204" pitchFamily="34" charset="0"/>
              </a:rPr>
              <a:t> as of October 2017</a:t>
            </a:r>
          </a:p>
          <a:p>
            <a:r>
              <a:rPr lang="en-US" sz="2400" dirty="0">
                <a:latin typeface="Abadi" panose="020B0604020202020204" pitchFamily="34" charset="0"/>
              </a:rPr>
              <a:t>providing a more efficient way to lay out, align and distribute space among items in a container</a:t>
            </a:r>
          </a:p>
          <a:p>
            <a:r>
              <a:rPr lang="en-US" sz="2400" dirty="0">
                <a:latin typeface="Abadi" panose="020B0604020202020204" pitchFamily="34" charset="0"/>
              </a:rPr>
              <a:t>give the container the ability to alter its items' width/height (and order) to best fill the available space </a:t>
            </a:r>
          </a:p>
          <a:p>
            <a:r>
              <a:rPr lang="en-US" sz="2400" dirty="0">
                <a:latin typeface="Abadi" panose="020B0604020202020204" pitchFamily="34" charset="0"/>
              </a:rPr>
              <a:t>A flex container expands items to fill available free space, or shrinks them to prevent overflow</a:t>
            </a:r>
          </a:p>
          <a:p>
            <a:r>
              <a:rPr lang="en-US" sz="2400" dirty="0">
                <a:latin typeface="Abadi" panose="020B0604020202020204" pitchFamily="34" charset="0"/>
              </a:rPr>
              <a:t>Consist of a bunch of properties, some intended for the container and some for the items inside the container</a:t>
            </a:r>
          </a:p>
          <a:p>
            <a:r>
              <a:rPr lang="en-US" sz="2400" dirty="0">
                <a:latin typeface="Abadi" panose="020B0604020202020204" pitchFamily="34" charset="0"/>
              </a:rPr>
              <a:t>No additional package required, it is part of CSS</a:t>
            </a:r>
            <a:endParaRPr lang="en-AU" sz="2400" dirty="0">
              <a:latin typeface="Abadi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7E575819-91D2-4571-935A-573788691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1D9E6F-A9D5-4B16-AF16-EC6307D54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0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7E575819-91D2-4571-935A-573788691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1D9E6F-A9D5-4B16-AF16-EC6307D54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774DE-FB02-4222-A8F9-EBAC660C9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49" y="1119187"/>
            <a:ext cx="11620501" cy="461962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EC04755-3642-4319-A6EB-51A41A08E3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4400" y="365125"/>
            <a:ext cx="6819900" cy="601663"/>
          </a:xfrm>
        </p:spPr>
        <p:txBody>
          <a:bodyPr>
            <a:normAutofit fontScale="90000"/>
          </a:bodyPr>
          <a:lstStyle/>
          <a:p>
            <a:r>
              <a:rPr lang="en-US" dirty="0"/>
              <a:t>Browser Support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01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CC0E-0AFE-412A-A235-C6465ACD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Flexbox CSS Classes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F4370B-AFFF-4A1A-9EAC-8152BF7CF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337" y="1777206"/>
            <a:ext cx="9772650" cy="2505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2CD337-DDE2-40AE-8BC8-2BBFF1A2C98E}"/>
              </a:ext>
            </a:extLst>
          </p:cNvPr>
          <p:cNvSpPr txBox="1"/>
          <p:nvPr/>
        </p:nvSpPr>
        <p:spPr>
          <a:xfrm>
            <a:off x="1271588" y="4762500"/>
            <a:ext cx="603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Turns the container into a flex box that can be inline or block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1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CC0E-0AFE-412A-A235-C6465ACD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Flexbox CSS Classes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E01724-58E2-45EA-A226-59D77CC1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05" y="1787240"/>
            <a:ext cx="10399241" cy="23028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78631EB-C0CF-4A40-A276-AE859F1763A4}"/>
              </a:ext>
            </a:extLst>
          </p:cNvPr>
          <p:cNvSpPr/>
          <p:nvPr/>
        </p:nvSpPr>
        <p:spPr>
          <a:xfrm>
            <a:off x="773585" y="445461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532723-F006-4092-A387-73A1DC163426}"/>
              </a:ext>
            </a:extLst>
          </p:cNvPr>
          <p:cNvSpPr/>
          <p:nvPr/>
        </p:nvSpPr>
        <p:spPr>
          <a:xfrm>
            <a:off x="1511773" y="445461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D9B9DB-2234-42E3-9A1A-F3595D45C365}"/>
              </a:ext>
            </a:extLst>
          </p:cNvPr>
          <p:cNvSpPr/>
          <p:nvPr/>
        </p:nvSpPr>
        <p:spPr>
          <a:xfrm>
            <a:off x="2249961" y="445461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55372C-3256-4B04-A540-B06DBFF9BF0E}"/>
              </a:ext>
            </a:extLst>
          </p:cNvPr>
          <p:cNvCxnSpPr/>
          <p:nvPr/>
        </p:nvCxnSpPr>
        <p:spPr>
          <a:xfrm>
            <a:off x="1109663" y="4843463"/>
            <a:ext cx="1514475" cy="0"/>
          </a:xfrm>
          <a:prstGeom prst="straightConnector1">
            <a:avLst/>
          </a:prstGeom>
          <a:ln w="444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9E7379F-B95B-465B-A0F3-4B9748908FF6}"/>
              </a:ext>
            </a:extLst>
          </p:cNvPr>
          <p:cNvSpPr/>
          <p:nvPr/>
        </p:nvSpPr>
        <p:spPr>
          <a:xfrm>
            <a:off x="783103" y="525780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65A250-9076-4623-AC07-F24B006D5707}"/>
              </a:ext>
            </a:extLst>
          </p:cNvPr>
          <p:cNvSpPr/>
          <p:nvPr/>
        </p:nvSpPr>
        <p:spPr>
          <a:xfrm>
            <a:off x="1521291" y="525780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99BE45-44E3-4680-9C6F-ACE2F249EE2B}"/>
              </a:ext>
            </a:extLst>
          </p:cNvPr>
          <p:cNvSpPr/>
          <p:nvPr/>
        </p:nvSpPr>
        <p:spPr>
          <a:xfrm>
            <a:off x="2259479" y="525780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5EE317-48FC-4DE8-BC30-41BF131A9C32}"/>
              </a:ext>
            </a:extLst>
          </p:cNvPr>
          <p:cNvCxnSpPr>
            <a:cxnSpLocks/>
          </p:cNvCxnSpPr>
          <p:nvPr/>
        </p:nvCxnSpPr>
        <p:spPr>
          <a:xfrm flipH="1">
            <a:off x="1109663" y="5605463"/>
            <a:ext cx="1514475" cy="0"/>
          </a:xfrm>
          <a:prstGeom prst="straightConnector1">
            <a:avLst/>
          </a:prstGeom>
          <a:ln w="444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A5B6CAA-3D16-44EC-A3B6-3B7BD88914A4}"/>
              </a:ext>
            </a:extLst>
          </p:cNvPr>
          <p:cNvSpPr/>
          <p:nvPr/>
        </p:nvSpPr>
        <p:spPr>
          <a:xfrm>
            <a:off x="4002554" y="440055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38C00D-643F-4F4F-ADF9-4CD7D1AF819B}"/>
              </a:ext>
            </a:extLst>
          </p:cNvPr>
          <p:cNvSpPr/>
          <p:nvPr/>
        </p:nvSpPr>
        <p:spPr>
          <a:xfrm>
            <a:off x="4012072" y="5153026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4728C2-8351-4839-BC63-ADC4A68A22DA}"/>
              </a:ext>
            </a:extLst>
          </p:cNvPr>
          <p:cNvSpPr/>
          <p:nvPr/>
        </p:nvSpPr>
        <p:spPr>
          <a:xfrm>
            <a:off x="4012072" y="5905435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D874D9D-2FAF-4C96-A060-33CBBC6B97F7}"/>
              </a:ext>
            </a:extLst>
          </p:cNvPr>
          <p:cNvCxnSpPr>
            <a:cxnSpLocks/>
          </p:cNvCxnSpPr>
          <p:nvPr/>
        </p:nvCxnSpPr>
        <p:spPr>
          <a:xfrm>
            <a:off x="4405314" y="4749756"/>
            <a:ext cx="0" cy="1641517"/>
          </a:xfrm>
          <a:prstGeom prst="straightConnector1">
            <a:avLst/>
          </a:prstGeom>
          <a:ln w="444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F9A0386-7AE5-435E-8039-B854FB1B614E}"/>
              </a:ext>
            </a:extLst>
          </p:cNvPr>
          <p:cNvSpPr/>
          <p:nvPr/>
        </p:nvSpPr>
        <p:spPr>
          <a:xfrm>
            <a:off x="4781556" y="4400551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C8867B-950F-4438-848C-3616167F565C}"/>
              </a:ext>
            </a:extLst>
          </p:cNvPr>
          <p:cNvSpPr/>
          <p:nvPr/>
        </p:nvSpPr>
        <p:spPr>
          <a:xfrm>
            <a:off x="4791074" y="5153026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90650A-E4FD-40A1-8C15-DBDB9451A40C}"/>
              </a:ext>
            </a:extLst>
          </p:cNvPr>
          <p:cNvSpPr/>
          <p:nvPr/>
        </p:nvSpPr>
        <p:spPr>
          <a:xfrm>
            <a:off x="4791074" y="5905435"/>
            <a:ext cx="809625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8DBA7C6-5FBA-498F-97AE-7AB75251F600}"/>
              </a:ext>
            </a:extLst>
          </p:cNvPr>
          <p:cNvCxnSpPr>
            <a:cxnSpLocks/>
          </p:cNvCxnSpPr>
          <p:nvPr/>
        </p:nvCxnSpPr>
        <p:spPr>
          <a:xfrm flipV="1">
            <a:off x="5172077" y="4749756"/>
            <a:ext cx="0" cy="1598657"/>
          </a:xfrm>
          <a:prstGeom prst="straightConnector1">
            <a:avLst/>
          </a:prstGeom>
          <a:ln w="444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8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41" grpId="0" animBg="1"/>
      <p:bldP spid="47" grpId="0" animBg="1"/>
      <p:bldP spid="48" grpId="0" animBg="1"/>
      <p:bldP spid="49" grpId="0" animBg="1"/>
      <p:bldP spid="55" grpId="0" animBg="1"/>
      <p:bldP spid="56" grpId="0" animBg="1"/>
      <p:bldP spid="57" grpId="0" animBg="1"/>
      <p:bldP spid="61" grpId="0" animBg="1"/>
      <p:bldP spid="62" grpId="0" animBg="1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CC0E-0AFE-412A-A235-C6465ACD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Flexbox CSS Classes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CD337-DDE2-40AE-8BC8-2BBFF1A2C98E}"/>
              </a:ext>
            </a:extLst>
          </p:cNvPr>
          <p:cNvSpPr txBox="1"/>
          <p:nvPr/>
        </p:nvSpPr>
        <p:spPr>
          <a:xfrm>
            <a:off x="1271588" y="4762500"/>
            <a:ext cx="603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Defines the ability for a flex item to grow if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Unitless value that serves as a proportion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017349-E8F8-4F75-A1FB-37F506567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619250"/>
            <a:ext cx="104298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3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CC0E-0AFE-412A-A235-C6465ACD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Flexbox CSS Classes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5BC0A0-937E-429C-A9A3-F3AF2E19AEC5}"/>
              </a:ext>
            </a:extLst>
          </p:cNvPr>
          <p:cNvSpPr/>
          <p:nvPr/>
        </p:nvSpPr>
        <p:spPr>
          <a:xfrm>
            <a:off x="1435572" y="3290240"/>
            <a:ext cx="8056091" cy="993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EE2306-88FC-47D8-8292-1BA0C1711DA6}"/>
              </a:ext>
            </a:extLst>
          </p:cNvPr>
          <p:cNvSpPr/>
          <p:nvPr/>
        </p:nvSpPr>
        <p:spPr>
          <a:xfrm>
            <a:off x="1559398" y="3385489"/>
            <a:ext cx="2074390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3192BC-02A2-4938-BD7C-B9F51DF51406}"/>
              </a:ext>
            </a:extLst>
          </p:cNvPr>
          <p:cNvSpPr/>
          <p:nvPr/>
        </p:nvSpPr>
        <p:spPr>
          <a:xfrm>
            <a:off x="7322023" y="3385489"/>
            <a:ext cx="2074390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E510D7-DEAA-4EA0-8A7C-AE15A114754C}"/>
              </a:ext>
            </a:extLst>
          </p:cNvPr>
          <p:cNvSpPr/>
          <p:nvPr/>
        </p:nvSpPr>
        <p:spPr>
          <a:xfrm>
            <a:off x="3633787" y="3385489"/>
            <a:ext cx="3652837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AU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11E0ED-5CD2-4568-9D7C-00E8666EE10E}"/>
              </a:ext>
            </a:extLst>
          </p:cNvPr>
          <p:cNvSpPr/>
          <p:nvPr/>
        </p:nvSpPr>
        <p:spPr>
          <a:xfrm>
            <a:off x="1026942" y="2796829"/>
            <a:ext cx="9785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flex-grow is set to 1 for all of the items, the remaining space will be spread equally between them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A93C7-4B37-4163-B71B-74B34E1E032E}"/>
              </a:ext>
            </a:extLst>
          </p:cNvPr>
          <p:cNvSpPr/>
          <p:nvPr/>
        </p:nvSpPr>
        <p:spPr>
          <a:xfrm>
            <a:off x="1492722" y="1655932"/>
            <a:ext cx="8056091" cy="993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DCBF8B-97BF-40CA-8715-70A3111E1331}"/>
              </a:ext>
            </a:extLst>
          </p:cNvPr>
          <p:cNvSpPr/>
          <p:nvPr/>
        </p:nvSpPr>
        <p:spPr>
          <a:xfrm>
            <a:off x="1616548" y="1762252"/>
            <a:ext cx="2592828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EAAD2F-05DB-486F-80A6-F9D869F47F3E}"/>
              </a:ext>
            </a:extLst>
          </p:cNvPr>
          <p:cNvSpPr/>
          <p:nvPr/>
        </p:nvSpPr>
        <p:spPr>
          <a:xfrm>
            <a:off x="4243757" y="1751182"/>
            <a:ext cx="2592828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5D4C2D-862D-41E0-913E-C996416C12A7}"/>
              </a:ext>
            </a:extLst>
          </p:cNvPr>
          <p:cNvSpPr/>
          <p:nvPr/>
        </p:nvSpPr>
        <p:spPr>
          <a:xfrm>
            <a:off x="6860735" y="1738313"/>
            <a:ext cx="2592828" cy="803190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FB1BDC-EF0E-469A-957D-11683425FD48}"/>
              </a:ext>
            </a:extLst>
          </p:cNvPr>
          <p:cNvSpPr/>
          <p:nvPr/>
        </p:nvSpPr>
        <p:spPr>
          <a:xfrm>
            <a:off x="1214738" y="4387804"/>
            <a:ext cx="8612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flex-grow is set to 2 for one of them, the remaining would take up twice for that item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49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4" grpId="0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CC0E-0AFE-412A-A235-C6465ACD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Flexbox CSS Classes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66F0DE-7E95-4331-8B48-07E8EB7A2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0655"/>
            <a:ext cx="10612121" cy="1381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7C2C76-8655-455B-B8E3-F4B9F81E553C}"/>
              </a:ext>
            </a:extLst>
          </p:cNvPr>
          <p:cNvSpPr/>
          <p:nvPr/>
        </p:nvSpPr>
        <p:spPr>
          <a:xfrm>
            <a:off x="3481388" y="3021781"/>
            <a:ext cx="69818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740AC6-6622-49E4-9F6A-DC6F2B8BED63}"/>
              </a:ext>
            </a:extLst>
          </p:cNvPr>
          <p:cNvSpPr/>
          <p:nvPr/>
        </p:nvSpPr>
        <p:spPr>
          <a:xfrm>
            <a:off x="3597747" y="3116258"/>
            <a:ext cx="1760066" cy="415756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611F2E-E0F6-4359-9441-20C58BC43CFF}"/>
              </a:ext>
            </a:extLst>
          </p:cNvPr>
          <p:cNvSpPr/>
          <p:nvPr/>
        </p:nvSpPr>
        <p:spPr>
          <a:xfrm>
            <a:off x="638169" y="3000971"/>
            <a:ext cx="23288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lex-start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6A524-F2A2-4D72-8C45-D885D602CCFC}"/>
              </a:ext>
            </a:extLst>
          </p:cNvPr>
          <p:cNvSpPr/>
          <p:nvPr/>
        </p:nvSpPr>
        <p:spPr>
          <a:xfrm>
            <a:off x="5357813" y="3116258"/>
            <a:ext cx="1238250" cy="415756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6D27E8-7450-4585-A74F-8694A95E5F61}"/>
              </a:ext>
            </a:extLst>
          </p:cNvPr>
          <p:cNvSpPr/>
          <p:nvPr/>
        </p:nvSpPr>
        <p:spPr>
          <a:xfrm>
            <a:off x="6596063" y="3116258"/>
            <a:ext cx="1760066" cy="415756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0BE325-0C30-4E32-B496-D36A9A6061EE}"/>
              </a:ext>
            </a:extLst>
          </p:cNvPr>
          <p:cNvSpPr/>
          <p:nvPr/>
        </p:nvSpPr>
        <p:spPr>
          <a:xfrm>
            <a:off x="638169" y="3647302"/>
            <a:ext cx="23288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lex-end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A63FD-9822-4A04-AC6F-877AB5BB521C}"/>
              </a:ext>
            </a:extLst>
          </p:cNvPr>
          <p:cNvSpPr/>
          <p:nvPr/>
        </p:nvSpPr>
        <p:spPr>
          <a:xfrm>
            <a:off x="3481388" y="3663054"/>
            <a:ext cx="69818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785BA-EC6F-4483-8DB2-72603B581AC0}"/>
              </a:ext>
            </a:extLst>
          </p:cNvPr>
          <p:cNvSpPr/>
          <p:nvPr/>
        </p:nvSpPr>
        <p:spPr>
          <a:xfrm>
            <a:off x="5593235" y="3799152"/>
            <a:ext cx="1760066" cy="415756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E3B3DD-301B-4AB0-A3A5-1CBBA320504F}"/>
              </a:ext>
            </a:extLst>
          </p:cNvPr>
          <p:cNvSpPr/>
          <p:nvPr/>
        </p:nvSpPr>
        <p:spPr>
          <a:xfrm>
            <a:off x="7353301" y="3799152"/>
            <a:ext cx="1238250" cy="415756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B3651B-B27E-43E1-8388-66B778D31FCC}"/>
              </a:ext>
            </a:extLst>
          </p:cNvPr>
          <p:cNvSpPr/>
          <p:nvPr/>
        </p:nvSpPr>
        <p:spPr>
          <a:xfrm>
            <a:off x="8591551" y="3799152"/>
            <a:ext cx="1760066" cy="415756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33D341-4CD7-4861-B803-606C2D69027E}"/>
              </a:ext>
            </a:extLst>
          </p:cNvPr>
          <p:cNvSpPr/>
          <p:nvPr/>
        </p:nvSpPr>
        <p:spPr>
          <a:xfrm>
            <a:off x="638165" y="4237871"/>
            <a:ext cx="23288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center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E06258-D0CA-4093-8411-F64311AEFA92}"/>
              </a:ext>
            </a:extLst>
          </p:cNvPr>
          <p:cNvSpPr/>
          <p:nvPr/>
        </p:nvSpPr>
        <p:spPr>
          <a:xfrm>
            <a:off x="3481384" y="4253623"/>
            <a:ext cx="69818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C0D4DA-F615-4C8B-87E4-FFD085C68225}"/>
              </a:ext>
            </a:extLst>
          </p:cNvPr>
          <p:cNvSpPr/>
          <p:nvPr/>
        </p:nvSpPr>
        <p:spPr>
          <a:xfrm>
            <a:off x="4650256" y="4384663"/>
            <a:ext cx="1760066" cy="415756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7D16B-6458-48EC-A46A-76F41912416D}"/>
              </a:ext>
            </a:extLst>
          </p:cNvPr>
          <p:cNvSpPr/>
          <p:nvPr/>
        </p:nvSpPr>
        <p:spPr>
          <a:xfrm>
            <a:off x="6410322" y="4384663"/>
            <a:ext cx="1238250" cy="415756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8CE96E-B4C3-401B-A882-5F91EA3068D8}"/>
              </a:ext>
            </a:extLst>
          </p:cNvPr>
          <p:cNvSpPr/>
          <p:nvPr/>
        </p:nvSpPr>
        <p:spPr>
          <a:xfrm>
            <a:off x="7648572" y="4384663"/>
            <a:ext cx="1760066" cy="415756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2A46CF-EB94-4A9F-A09C-F0437C866E6C}"/>
              </a:ext>
            </a:extLst>
          </p:cNvPr>
          <p:cNvSpPr/>
          <p:nvPr/>
        </p:nvSpPr>
        <p:spPr>
          <a:xfrm>
            <a:off x="252413" y="4839134"/>
            <a:ext cx="311943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Space-between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5C7FA6-04FF-44AC-8447-7F6EA87CB369}"/>
              </a:ext>
            </a:extLst>
          </p:cNvPr>
          <p:cNvSpPr/>
          <p:nvPr/>
        </p:nvSpPr>
        <p:spPr>
          <a:xfrm>
            <a:off x="3481384" y="4854886"/>
            <a:ext cx="69818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CFCB0F-D186-4312-915A-2F1F7853751F}"/>
              </a:ext>
            </a:extLst>
          </p:cNvPr>
          <p:cNvSpPr/>
          <p:nvPr/>
        </p:nvSpPr>
        <p:spPr>
          <a:xfrm>
            <a:off x="3550118" y="4992707"/>
            <a:ext cx="1760066" cy="415756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87733D-82DD-4EA8-A9E9-43D6B48C1455}"/>
              </a:ext>
            </a:extLst>
          </p:cNvPr>
          <p:cNvSpPr/>
          <p:nvPr/>
        </p:nvSpPr>
        <p:spPr>
          <a:xfrm>
            <a:off x="6410322" y="4985926"/>
            <a:ext cx="1238250" cy="415756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AA00D3-DF3D-45FB-83AC-2F0043020CE4}"/>
              </a:ext>
            </a:extLst>
          </p:cNvPr>
          <p:cNvSpPr/>
          <p:nvPr/>
        </p:nvSpPr>
        <p:spPr>
          <a:xfrm>
            <a:off x="8591551" y="4990623"/>
            <a:ext cx="1760066" cy="415756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8FEBB4-9862-452A-BA7F-476ADB0AA4B0}"/>
              </a:ext>
            </a:extLst>
          </p:cNvPr>
          <p:cNvSpPr/>
          <p:nvPr/>
        </p:nvSpPr>
        <p:spPr>
          <a:xfrm>
            <a:off x="257168" y="5415411"/>
            <a:ext cx="311943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Space-around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65D7CE-E37D-473C-BD95-DC5659B5559D}"/>
              </a:ext>
            </a:extLst>
          </p:cNvPr>
          <p:cNvSpPr/>
          <p:nvPr/>
        </p:nvSpPr>
        <p:spPr>
          <a:xfrm>
            <a:off x="3486139" y="5431163"/>
            <a:ext cx="69818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FAED05-E37E-4B6C-9A2C-86E304E05DCD}"/>
              </a:ext>
            </a:extLst>
          </p:cNvPr>
          <p:cNvSpPr/>
          <p:nvPr/>
        </p:nvSpPr>
        <p:spPr>
          <a:xfrm>
            <a:off x="4282495" y="5581477"/>
            <a:ext cx="1760066" cy="415756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2559CD-AF7F-43DD-9D33-7F22E588755D}"/>
              </a:ext>
            </a:extLst>
          </p:cNvPr>
          <p:cNvSpPr/>
          <p:nvPr/>
        </p:nvSpPr>
        <p:spPr>
          <a:xfrm>
            <a:off x="6415077" y="5562203"/>
            <a:ext cx="1238250" cy="415756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0715A0-7167-4827-BE06-A3EAAAEA4849}"/>
              </a:ext>
            </a:extLst>
          </p:cNvPr>
          <p:cNvSpPr/>
          <p:nvPr/>
        </p:nvSpPr>
        <p:spPr>
          <a:xfrm>
            <a:off x="8025843" y="5546450"/>
            <a:ext cx="1760066" cy="415756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6E1028-E3F5-42D7-9965-F557FB6C8FEE}"/>
              </a:ext>
            </a:extLst>
          </p:cNvPr>
          <p:cNvSpPr/>
          <p:nvPr/>
        </p:nvSpPr>
        <p:spPr>
          <a:xfrm>
            <a:off x="261923" y="5986919"/>
            <a:ext cx="311943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Space-evenly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088211-1C7B-4BD0-8387-1B00CF83400E}"/>
              </a:ext>
            </a:extLst>
          </p:cNvPr>
          <p:cNvSpPr/>
          <p:nvPr/>
        </p:nvSpPr>
        <p:spPr>
          <a:xfrm>
            <a:off x="3490894" y="6002671"/>
            <a:ext cx="69818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A23A05-B59C-4953-89BB-C5E5D4CB9931}"/>
              </a:ext>
            </a:extLst>
          </p:cNvPr>
          <p:cNvSpPr/>
          <p:nvPr/>
        </p:nvSpPr>
        <p:spPr>
          <a:xfrm>
            <a:off x="4075330" y="6117958"/>
            <a:ext cx="1760066" cy="415756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225939-1771-49BE-A8A3-414355EAE0B8}"/>
              </a:ext>
            </a:extLst>
          </p:cNvPr>
          <p:cNvSpPr/>
          <p:nvPr/>
        </p:nvSpPr>
        <p:spPr>
          <a:xfrm>
            <a:off x="6419832" y="6133711"/>
            <a:ext cx="1238250" cy="415756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A8CF21-2ECB-4C76-A2BB-0582DD4DD5A4}"/>
              </a:ext>
            </a:extLst>
          </p:cNvPr>
          <p:cNvSpPr/>
          <p:nvPr/>
        </p:nvSpPr>
        <p:spPr>
          <a:xfrm>
            <a:off x="8242518" y="6117958"/>
            <a:ext cx="1760066" cy="415756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933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4" grpId="0"/>
      <p:bldP spid="9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CCC0E-0AFE-412A-A235-C6465ACD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 Service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5C9722-8BF7-40CA-91FB-D9107AC81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911677"/>
              </p:ext>
            </p:extLst>
          </p:nvPr>
        </p:nvGraphicFramePr>
        <p:xfrm>
          <a:off x="895350" y="1485901"/>
          <a:ext cx="7772401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252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2F8986-6CFC-42D3-896D-7BC30D3A8CED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7200" cap="small" dirty="0">
                <a:solidFill>
                  <a:srgbClr val="00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Team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small" dirty="0">
                <a:solidFill>
                  <a:srgbClr val="00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Bria Madgen - Product Owner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small" dirty="0">
                <a:solidFill>
                  <a:srgbClr val="00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Kristy Sachse – UX Design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small" dirty="0">
                <a:solidFill>
                  <a:srgbClr val="00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Internal Systems</a:t>
            </a:r>
          </a:p>
          <a:p>
            <a:pPr marL="342900"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400" cap="small" dirty="0">
              <a:solidFill>
                <a:srgbClr val="000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400" cap="small" dirty="0">
              <a:solidFill>
                <a:srgbClr val="000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DBBF8-588F-4F0A-84AD-55008EE29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575" y="5922178"/>
            <a:ext cx="1293495" cy="40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8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32991-AAF9-4A09-9F96-761D6F45B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4A17E-AB7B-4254-91CC-AB235EBE5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05" y="2963961"/>
            <a:ext cx="2524952" cy="7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87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BE84D-6190-4B86-88EA-08C6E584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 Comments</a:t>
            </a:r>
          </a:p>
        </p:txBody>
      </p:sp>
    </p:spTree>
    <p:extLst>
      <p:ext uri="{BB962C8B-B14F-4D97-AF65-F5344CB8AC3E}">
        <p14:creationId xmlns:p14="http://schemas.microsoft.com/office/powerpoint/2010/main" val="4203468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4D23-2058-4671-B0B3-24E0CAE4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228258"/>
            <a:ext cx="9122584" cy="790980"/>
          </a:xfrm>
        </p:spPr>
        <p:txBody>
          <a:bodyPr>
            <a:normAutofit/>
          </a:bodyPr>
          <a:lstStyle/>
          <a:p>
            <a:r>
              <a:rPr lang="en-US" dirty="0"/>
              <a:t>Links</a:t>
            </a:r>
            <a:endParaRPr lang="en-A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3A6CDC6-A0F2-414A-BD66-65E82425A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022644"/>
              </p:ext>
            </p:extLst>
          </p:nvPr>
        </p:nvGraphicFramePr>
        <p:xfrm>
          <a:off x="1353065" y="1914525"/>
          <a:ext cx="9052998" cy="2890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8DD72-5212-4F8F-A5B4-733725AEB7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962" y="4707584"/>
            <a:ext cx="2542433" cy="790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9F8440-A668-4DDF-863B-A7E2A208E8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193977"/>
            <a:ext cx="528638" cy="309050"/>
          </a:xfrm>
          <a:prstGeom prst="rect">
            <a:avLst/>
          </a:prstGeom>
        </p:spPr>
      </p:pic>
      <p:pic>
        <p:nvPicPr>
          <p:cNvPr id="11" name="Graphic 10" descr="Call center">
            <a:extLst>
              <a:ext uri="{FF2B5EF4-FFF2-40B4-BE49-F238E27FC236}">
                <a16:creationId xmlns:a16="http://schemas.microsoft.com/office/drawing/2014/main" id="{07B7413C-E9F9-4B96-8328-6060467D14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1743" y="2736924"/>
            <a:ext cx="530051" cy="530051"/>
          </a:xfrm>
          <a:prstGeom prst="rect">
            <a:avLst/>
          </a:prstGeom>
        </p:spPr>
      </p:pic>
      <p:pic>
        <p:nvPicPr>
          <p:cNvPr id="13" name="Graphic 12" descr="Microscope">
            <a:extLst>
              <a:ext uri="{FF2B5EF4-FFF2-40B4-BE49-F238E27FC236}">
                <a16:creationId xmlns:a16="http://schemas.microsoft.com/office/drawing/2014/main" id="{DA93DBF8-63BA-4F93-86EF-6463267886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02594" y="3426103"/>
            <a:ext cx="485260" cy="4852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DE4455-0E1F-466D-B3D8-02E9801808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92495" y="4075255"/>
            <a:ext cx="579180" cy="5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3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C0A5-3FA3-4390-BB35-D799F356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/>
              <a:t>Audience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6963EC-E42F-4AD6-BEFB-B8F5579AD7FF}"/>
              </a:ext>
            </a:extLst>
          </p:cNvPr>
          <p:cNvSpPr txBox="1"/>
          <p:nvPr/>
        </p:nvSpPr>
        <p:spPr>
          <a:xfrm>
            <a:off x="1571811" y="3060017"/>
            <a:ext cx="6066118" cy="243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Readify in General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Kloud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Interested In Onboarding process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Angular and Responsive Design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1C9E03-C987-4621-A171-D8A84F05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756" y="4592588"/>
            <a:ext cx="2542433" cy="7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3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B9CD4-3FA5-4772-A7AF-A821FC40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Content</a:t>
            </a:r>
            <a:endParaRPr lang="en-AU" sz="7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9203B8-B71C-46B6-9F25-728B7D829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302803"/>
              </p:ext>
            </p:extLst>
          </p:nvPr>
        </p:nvGraphicFramePr>
        <p:xfrm>
          <a:off x="5446920" y="955653"/>
          <a:ext cx="6105001" cy="5036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D38636C5-B1FF-4736-A0C5-F64411CFB4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EF3466-B191-4C66-9D64-A08E64822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CCEF3466-B191-4C66-9D64-A08E648224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CCEF3466-B191-4C66-9D64-A08E64822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CCEF3466-B191-4C66-9D64-A08E64822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BC16B7-3A20-428C-876A-EC18075D3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C7BC16B7-3A20-428C-876A-EC18075D3C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C7BC16B7-3A20-428C-876A-EC18075D3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C7BC16B7-3A20-428C-876A-EC18075D3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DFA43B-274E-4BBD-92ED-18C13DFF35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CEDFA43B-274E-4BBD-92ED-18C13DFF35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CEDFA43B-274E-4BBD-92ED-18C13DFF35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CEDFA43B-274E-4BBD-92ED-18C13DFF35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5D2FB4-ED97-4DE9-A614-73D711942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1C5D2FB4-ED97-4DE9-A614-73D7119427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1C5D2FB4-ED97-4DE9-A614-73D711942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1C5D2FB4-ED97-4DE9-A614-73D711942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659D22-C22E-4E3E-BCA0-44DC06640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64659D22-C22E-4E3E-BCA0-44DC066407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64659D22-C22E-4E3E-BCA0-44DC06640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64659D22-C22E-4E3E-BCA0-44DC06640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E95A45-DECC-4470-AA98-00B39A06F4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80E95A45-DECC-4470-AA98-00B39A06F4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80E95A45-DECC-4470-AA98-00B39A06F4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80E95A45-DECC-4470-AA98-00B39A06F4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264C3E-98E9-45CF-8A9E-CAB373A36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graphicEl>
                                              <a:dgm id="{70264C3E-98E9-45CF-8A9E-CAB373A36F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graphicEl>
                                              <a:dgm id="{70264C3E-98E9-45CF-8A9E-CAB373A36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70264C3E-98E9-45CF-8A9E-CAB373A36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02DC14-6D22-458E-A591-35C1E93CC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graphicEl>
                                              <a:dgm id="{3802DC14-6D22-458E-A591-35C1E93CCB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3802DC14-6D22-458E-A591-35C1E93CC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graphicEl>
                                              <a:dgm id="{3802DC14-6D22-458E-A591-35C1E93CC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F02228-FD57-409F-BD09-46F4C37CF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graphicEl>
                                              <a:dgm id="{A8F02228-FD57-409F-BD09-46F4C37CFA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A8F02228-FD57-409F-BD09-46F4C37CF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graphicEl>
                                              <a:dgm id="{A8F02228-FD57-409F-BD09-46F4C37CF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84B3AC-990D-4BC0-A066-853F0173B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graphicEl>
                                              <a:dgm id="{0684B3AC-990D-4BC0-A066-853F0173B9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graphicEl>
                                              <a:dgm id="{0684B3AC-990D-4BC0-A066-853F0173B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graphicEl>
                                              <a:dgm id="{0684B3AC-990D-4BC0-A066-853F0173B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5EE283-C171-4EA7-A3EF-9D48E17A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User Experience</a:t>
            </a:r>
            <a:endParaRPr lang="en-AU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75FD1C-7F2E-4B13-88DF-A7221537F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3182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B8E10618-D8C3-4A3B-8BAA-2038D385C9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9F987C-F35D-4983-89E7-4503C925D4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D9F987C-F35D-4983-89E7-4503C925D4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C3C4D1-6374-406F-B809-5DC6E4A05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FAC3C4D1-6374-406F-B809-5DC6E4A05D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C710BE-B64D-4832-A034-8FB92EA7D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1C710BE-B64D-4832-A034-8FB92EA7DB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A7AA17-908F-472E-84C6-F750CAD8E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71A7AA17-908F-472E-84C6-F750CAD8EE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3CB49B-E8E6-4ABE-964A-4A21CB1007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13CB49B-E8E6-4ABE-964A-4A21CB1007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DDA41A-4C44-4CE1-BFDD-8B2BFDEDCF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B6DDA41A-4C44-4CE1-BFDD-8B2BFDEDCF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5EE283-C171-4EA7-A3EF-9D48E17A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46" y="685800"/>
            <a:ext cx="3153825" cy="115664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General Access</a:t>
            </a:r>
            <a:endParaRPr lang="en-AU" sz="4000" dirty="0">
              <a:solidFill>
                <a:srgbClr val="FFFFFF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8E10618-D8C3-4A3B-8BAA-2038D385C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ACD7604F-1006-4159-A3CF-6400BBE39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5333" y="2135037"/>
            <a:ext cx="1122363" cy="1122363"/>
          </a:xfrm>
          <a:prstGeom prst="rect">
            <a:avLst/>
          </a:prstGeom>
        </p:spPr>
      </p:pic>
      <p:pic>
        <p:nvPicPr>
          <p:cNvPr id="11" name="Graphic 10" descr="Call center">
            <a:extLst>
              <a:ext uri="{FF2B5EF4-FFF2-40B4-BE49-F238E27FC236}">
                <a16:creationId xmlns:a16="http://schemas.microsoft.com/office/drawing/2014/main" id="{685783A7-ABA1-4D7C-BF89-9F1A0689A6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72574" y="3325810"/>
            <a:ext cx="1122363" cy="1122363"/>
          </a:xfrm>
          <a:prstGeom prst="rect">
            <a:avLst/>
          </a:prstGeom>
        </p:spPr>
      </p:pic>
      <p:pic>
        <p:nvPicPr>
          <p:cNvPr id="19" name="Graphic 18" descr="Processor">
            <a:extLst>
              <a:ext uri="{FF2B5EF4-FFF2-40B4-BE49-F238E27FC236}">
                <a16:creationId xmlns:a16="http://schemas.microsoft.com/office/drawing/2014/main" id="{E38D79D6-4B63-4AB6-98FA-4F26DA2D6A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82552" y="1708755"/>
            <a:ext cx="1122363" cy="1122363"/>
          </a:xfrm>
          <a:prstGeom prst="rect">
            <a:avLst/>
          </a:prstGeom>
        </p:spPr>
      </p:pic>
      <p:pic>
        <p:nvPicPr>
          <p:cNvPr id="21" name="Graphic 20" descr="Dance">
            <a:extLst>
              <a:ext uri="{FF2B5EF4-FFF2-40B4-BE49-F238E27FC236}">
                <a16:creationId xmlns:a16="http://schemas.microsoft.com/office/drawing/2014/main" id="{02484608-0564-4BF3-BF66-87F9083D24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0723" y="543331"/>
            <a:ext cx="914400" cy="9144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ADC8AB-18B0-4D37-91EF-A0EFFB78F33A}"/>
              </a:ext>
            </a:extLst>
          </p:cNvPr>
          <p:cNvSpPr/>
          <p:nvPr/>
        </p:nvSpPr>
        <p:spPr>
          <a:xfrm>
            <a:off x="9608438" y="198083"/>
            <a:ext cx="1898970" cy="46835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Joining Readify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77DA22-5D4B-43BB-ACCC-812239C6E7A8}"/>
              </a:ext>
            </a:extLst>
          </p:cNvPr>
          <p:cNvSpPr/>
          <p:nvPr/>
        </p:nvSpPr>
        <p:spPr>
          <a:xfrm>
            <a:off x="8692529" y="2714562"/>
            <a:ext cx="1302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Automation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3D42315-1990-43BF-A171-250DAEBE24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530" y="3293860"/>
            <a:ext cx="1744900" cy="93921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B7B6A02-1093-4681-8F1D-0A31D3EC8B0B}"/>
              </a:ext>
            </a:extLst>
          </p:cNvPr>
          <p:cNvSpPr/>
          <p:nvPr/>
        </p:nvSpPr>
        <p:spPr>
          <a:xfrm>
            <a:off x="349574" y="1680939"/>
            <a:ext cx="3278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New Starter / Read-Only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Employee View</a:t>
            </a:r>
            <a:endParaRPr lang="en-AU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A079E-5EF8-4B69-8471-39C286E65D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86" y="4290379"/>
            <a:ext cx="2162558" cy="133313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9A32DBF1-F3CC-4D9B-A0D0-62CB85EECF4A}"/>
              </a:ext>
            </a:extLst>
          </p:cNvPr>
          <p:cNvSpPr/>
          <p:nvPr/>
        </p:nvSpPr>
        <p:spPr>
          <a:xfrm>
            <a:off x="8690181" y="4403398"/>
            <a:ext cx="174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Readify Support</a:t>
            </a:r>
          </a:p>
        </p:txBody>
      </p:sp>
      <p:pic>
        <p:nvPicPr>
          <p:cNvPr id="61" name="Graphic 60" descr="Internet">
            <a:extLst>
              <a:ext uri="{FF2B5EF4-FFF2-40B4-BE49-F238E27FC236}">
                <a16:creationId xmlns:a16="http://schemas.microsoft.com/office/drawing/2014/main" id="{FA0902D6-9711-4845-AA43-6D70A5560E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28307" y="2343000"/>
            <a:ext cx="914400" cy="914400"/>
          </a:xfrm>
          <a:prstGeom prst="rect">
            <a:avLst/>
          </a:prstGeom>
        </p:spPr>
      </p:pic>
      <p:pic>
        <p:nvPicPr>
          <p:cNvPr id="63" name="Graphic 62" descr="Smart Phone">
            <a:extLst>
              <a:ext uri="{FF2B5EF4-FFF2-40B4-BE49-F238E27FC236}">
                <a16:creationId xmlns:a16="http://schemas.microsoft.com/office/drawing/2014/main" id="{5E399173-7C93-4C8A-8EC2-760B1258EE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19134" y="2411410"/>
            <a:ext cx="914400" cy="914400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1B7BC27-8DEA-478E-8140-E3DCBCCCB458}"/>
              </a:ext>
            </a:extLst>
          </p:cNvPr>
          <p:cNvCxnSpPr>
            <a:stCxn id="61" idx="3"/>
            <a:endCxn id="8" idx="1"/>
          </p:cNvCxnSpPr>
          <p:nvPr/>
        </p:nvCxnSpPr>
        <p:spPr>
          <a:xfrm flipV="1">
            <a:off x="6142707" y="2696219"/>
            <a:ext cx="472626" cy="103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8FAB92E-0D6C-4C1F-9A88-318B4A2EE2BC}"/>
              </a:ext>
            </a:extLst>
          </p:cNvPr>
          <p:cNvCxnSpPr>
            <a:cxnSpLocks/>
            <a:stCxn id="61" idx="2"/>
          </p:cNvCxnSpPr>
          <p:nvPr/>
        </p:nvCxnSpPr>
        <p:spPr>
          <a:xfrm rot="16200000" flipH="1">
            <a:off x="5882462" y="3060444"/>
            <a:ext cx="493660" cy="887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E123BDC-F20D-4575-857C-38CB81416A00}"/>
              </a:ext>
            </a:extLst>
          </p:cNvPr>
          <p:cNvCxnSpPr>
            <a:stCxn id="19" idx="1"/>
            <a:endCxn id="8" idx="3"/>
          </p:cNvCxnSpPr>
          <p:nvPr/>
        </p:nvCxnSpPr>
        <p:spPr>
          <a:xfrm rot="10800000" flipV="1">
            <a:off x="7737696" y="2269937"/>
            <a:ext cx="1044856" cy="426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21F41A4-89F7-4C02-9D97-71BD83CCC255}"/>
              </a:ext>
            </a:extLst>
          </p:cNvPr>
          <p:cNvCxnSpPr>
            <a:stCxn id="21" idx="2"/>
            <a:endCxn id="19" idx="3"/>
          </p:cNvCxnSpPr>
          <p:nvPr/>
        </p:nvCxnSpPr>
        <p:spPr>
          <a:xfrm rot="5400000">
            <a:off x="9825316" y="1537330"/>
            <a:ext cx="812206" cy="6530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A48F38A-54CF-4005-BBDF-1A6D1CD40A94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7778131" y="2899227"/>
            <a:ext cx="914399" cy="874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F33C9B4E-A16D-4157-B50E-2FF5798FCAE5}"/>
              </a:ext>
            </a:extLst>
          </p:cNvPr>
          <p:cNvCxnSpPr>
            <a:endCxn id="59" idx="2"/>
          </p:cNvCxnSpPr>
          <p:nvPr/>
        </p:nvCxnSpPr>
        <p:spPr>
          <a:xfrm flipV="1">
            <a:off x="7685903" y="4772730"/>
            <a:ext cx="1876728" cy="355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15CA28-7233-4A26-90FF-90222ACF11CE}"/>
              </a:ext>
            </a:extLst>
          </p:cNvPr>
          <p:cNvCxnSpPr/>
          <p:nvPr/>
        </p:nvCxnSpPr>
        <p:spPr>
          <a:xfrm flipV="1">
            <a:off x="7080422" y="4290379"/>
            <a:ext cx="0" cy="39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79577CF0-751F-463F-BC97-BFBD7B5967ED}"/>
              </a:ext>
            </a:extLst>
          </p:cNvPr>
          <p:cNvCxnSpPr/>
          <p:nvPr/>
        </p:nvCxnSpPr>
        <p:spPr>
          <a:xfrm rot="10800000">
            <a:off x="7685904" y="2899228"/>
            <a:ext cx="1254211" cy="11537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68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9" grpId="0"/>
      <p:bldP spid="40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5EE283-C171-4EA7-A3EF-9D48E17A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46" y="685800"/>
            <a:ext cx="3153825" cy="115664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Admin Access</a:t>
            </a:r>
            <a:endParaRPr lang="en-AU" sz="4000" dirty="0">
              <a:solidFill>
                <a:srgbClr val="FFFFFF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8E10618-D8C3-4A3B-8BAA-2038D385C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D42315-1990-43BF-A171-250DAEBE2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92" y="1464645"/>
            <a:ext cx="1744900" cy="93921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B7B6A02-1093-4681-8F1D-0A31D3EC8B0B}"/>
              </a:ext>
            </a:extLst>
          </p:cNvPr>
          <p:cNvSpPr/>
          <p:nvPr/>
        </p:nvSpPr>
        <p:spPr>
          <a:xfrm>
            <a:off x="349574" y="1680939"/>
            <a:ext cx="2184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Management </a:t>
            </a:r>
            <a:r>
              <a:rPr lang="en-US" dirty="0" err="1">
                <a:solidFill>
                  <a:srgbClr val="FFFFFF"/>
                </a:solidFill>
              </a:rPr>
              <a:t>Vew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B6F36-350F-43F2-AAA3-B82DF1024268}"/>
              </a:ext>
            </a:extLst>
          </p:cNvPr>
          <p:cNvSpPr txBox="1"/>
          <p:nvPr/>
        </p:nvSpPr>
        <p:spPr>
          <a:xfrm>
            <a:off x="5795946" y="1749586"/>
            <a:ext cx="330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Controlled by Azure AD Roles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65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32991-AAF9-4A09-9F96-761D6F45B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4A17E-AB7B-4254-91CC-AB235EBE5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05" y="2963961"/>
            <a:ext cx="2524952" cy="7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4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7">
            <a:extLst>
              <a:ext uri="{FF2B5EF4-FFF2-40B4-BE49-F238E27FC236}">
                <a16:creationId xmlns:a16="http://schemas.microsoft.com/office/drawing/2014/main" id="{9B789048-32EE-491B-8CBF-558344FDB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72000"/>
                </a:schemeClr>
              </a:gs>
              <a:gs pos="25000">
                <a:schemeClr val="accent1">
                  <a:alpha val="55000"/>
                </a:schemeClr>
              </a:gs>
              <a:gs pos="94000">
                <a:schemeClr val="bg2">
                  <a:lumMod val="75000"/>
                  <a:alpha val="90000"/>
                </a:schemeClr>
              </a:gs>
              <a:gs pos="100000">
                <a:schemeClr val="bg2">
                  <a:lumMod val="75000"/>
                  <a:alpha val="9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9">
            <a:extLst>
              <a:ext uri="{FF2B5EF4-FFF2-40B4-BE49-F238E27FC236}">
                <a16:creationId xmlns:a16="http://schemas.microsoft.com/office/drawing/2014/main" id="{EDD2F41E-8948-4BFB-A2A3-CA8BA8ED9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AA2AB7-8CB8-4412-991E-96B3CE1E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685" y="3353057"/>
            <a:ext cx="4481477" cy="1893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Angular Responsive Design</a:t>
            </a:r>
          </a:p>
        </p:txBody>
      </p:sp>
      <p:sp>
        <p:nvSpPr>
          <p:cNvPr id="29" name="Freeform 67">
            <a:extLst>
              <a:ext uri="{FF2B5EF4-FFF2-40B4-BE49-F238E27FC236}">
                <a16:creationId xmlns:a16="http://schemas.microsoft.com/office/drawing/2014/main" id="{07500BEA-8A07-45E9-9219-40FBEECD5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F006ACBB-A8A7-4C1B-9832-A4BFEDD2E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5">
            <a:extLst>
              <a:ext uri="{FF2B5EF4-FFF2-40B4-BE49-F238E27FC236}">
                <a16:creationId xmlns:a16="http://schemas.microsoft.com/office/drawing/2014/main" id="{46664683-CA82-4BDA-BCF2-58145807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8E0388-CE2E-42F8-B234-8A7A97B925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0943"/>
          <a:stretch/>
        </p:blipFill>
        <p:spPr>
          <a:xfrm>
            <a:off x="20" y="4310923"/>
            <a:ext cx="3083422" cy="2547077"/>
          </a:xfrm>
          <a:custGeom>
            <a:avLst/>
            <a:gdLst>
              <a:gd name="connsiteX0" fmla="*/ 1464476 w 3083442"/>
              <a:gd name="connsiteY0" fmla="*/ 0 h 2547077"/>
              <a:gd name="connsiteX1" fmla="*/ 3083442 w 3083442"/>
              <a:gd name="connsiteY1" fmla="*/ 1618966 h 2547077"/>
              <a:gd name="connsiteX2" fmla="*/ 2806948 w 3083442"/>
              <a:gd name="connsiteY2" fmla="*/ 2524145 h 2547077"/>
              <a:gd name="connsiteX3" fmla="*/ 2789800 w 3083442"/>
              <a:gd name="connsiteY3" fmla="*/ 2547077 h 2547077"/>
              <a:gd name="connsiteX4" fmla="*/ 139152 w 3083442"/>
              <a:gd name="connsiteY4" fmla="*/ 2547077 h 2547077"/>
              <a:gd name="connsiteX5" fmla="*/ 122004 w 3083442"/>
              <a:gd name="connsiteY5" fmla="*/ 2524145 h 2547077"/>
              <a:gd name="connsiteX6" fmla="*/ 40911 w 3083442"/>
              <a:gd name="connsiteY6" fmla="*/ 2390661 h 2547077"/>
              <a:gd name="connsiteX7" fmla="*/ 0 w 3083442"/>
              <a:gd name="connsiteY7" fmla="*/ 2305737 h 2547077"/>
              <a:gd name="connsiteX8" fmla="*/ 0 w 3083442"/>
              <a:gd name="connsiteY8" fmla="*/ 932195 h 2547077"/>
              <a:gd name="connsiteX9" fmla="*/ 40911 w 3083442"/>
              <a:gd name="connsiteY9" fmla="*/ 847271 h 2547077"/>
              <a:gd name="connsiteX10" fmla="*/ 1464476 w 3083442"/>
              <a:gd name="connsiteY10" fmla="*/ 0 h 2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4318A4-76F0-42E1-9923-59D59908B4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"/>
          <a:stretch/>
        </p:blipFill>
        <p:spPr>
          <a:xfrm>
            <a:off x="3532736" y="2984162"/>
            <a:ext cx="2555402" cy="2555402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445211-7E07-4321-A8C0-64713C977B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4" r="1" b="7438"/>
          <a:stretch/>
        </p:blipFill>
        <p:spPr>
          <a:xfrm>
            <a:off x="1" y="1"/>
            <a:ext cx="3943111" cy="3318096"/>
          </a:xfrm>
          <a:custGeom>
            <a:avLst/>
            <a:gdLst>
              <a:gd name="connsiteX0" fmla="*/ 73119 w 3943111"/>
              <a:gd name="connsiteY0" fmla="*/ 0 h 3318096"/>
              <a:gd name="connsiteX1" fmla="*/ 3572026 w 3943111"/>
              <a:gd name="connsiteY1" fmla="*/ 0 h 3318096"/>
              <a:gd name="connsiteX2" fmla="*/ 3580957 w 3943111"/>
              <a:gd name="connsiteY2" fmla="*/ 11944 h 3318096"/>
              <a:gd name="connsiteX3" fmla="*/ 3943111 w 3943111"/>
              <a:gd name="connsiteY3" fmla="*/ 1197557 h 3318096"/>
              <a:gd name="connsiteX4" fmla="*/ 1822572 w 3943111"/>
              <a:gd name="connsiteY4" fmla="*/ 3318096 h 3318096"/>
              <a:gd name="connsiteX5" fmla="*/ 64188 w 3943111"/>
              <a:gd name="connsiteY5" fmla="*/ 2383171 h 3318096"/>
              <a:gd name="connsiteX6" fmla="*/ 0 w 3943111"/>
              <a:gd name="connsiteY6" fmla="*/ 2277515 h 3318096"/>
              <a:gd name="connsiteX7" fmla="*/ 0 w 3943111"/>
              <a:gd name="connsiteY7" fmla="*/ 117600 h 3318096"/>
              <a:gd name="connsiteX8" fmla="*/ 64188 w 3943111"/>
              <a:gd name="connsiteY8" fmla="*/ 11944 h 331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F1B2AA-520F-43F5-89B3-4EBB210BE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554</Words>
  <Application>Microsoft Office PowerPoint</Application>
  <PresentationFormat>Widescreen</PresentationFormat>
  <Paragraphs>112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Audience</vt:lpstr>
      <vt:lpstr>Content</vt:lpstr>
      <vt:lpstr>User Experience</vt:lpstr>
      <vt:lpstr>General Access</vt:lpstr>
      <vt:lpstr>Admin Access</vt:lpstr>
      <vt:lpstr>DEMO</vt:lpstr>
      <vt:lpstr>Angular Responsive Design</vt:lpstr>
      <vt:lpstr>Challenges</vt:lpstr>
      <vt:lpstr>Lessons Learnt</vt:lpstr>
      <vt:lpstr>CSS Flexible box Layout Module</vt:lpstr>
      <vt:lpstr>Browser Support</vt:lpstr>
      <vt:lpstr>Flexbox CSS Classes</vt:lpstr>
      <vt:lpstr>Flexbox CSS Classes</vt:lpstr>
      <vt:lpstr>Flexbox CSS Classes</vt:lpstr>
      <vt:lpstr>Flexbox CSS Classes</vt:lpstr>
      <vt:lpstr>Flexbox CSS Classes</vt:lpstr>
      <vt:lpstr>Screen Service</vt:lpstr>
      <vt:lpstr>DEMO</vt:lpstr>
      <vt:lpstr>Questions? Comments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Khaleghian</dc:creator>
  <cp:lastModifiedBy>Mehdi Khaleghian</cp:lastModifiedBy>
  <cp:revision>27</cp:revision>
  <dcterms:created xsi:type="dcterms:W3CDTF">2018-12-13T06:45:04Z</dcterms:created>
  <dcterms:modified xsi:type="dcterms:W3CDTF">2018-12-14T00:49:12Z</dcterms:modified>
</cp:coreProperties>
</file>