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CD18-8972-449D-B53D-E86051933F25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32D85-3185-464F-9107-83E90DEE2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1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8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57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4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875A-6ABA-BF08-515E-3EFA1E9B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2E5E7-FF15-5977-3F27-4CC9F407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51CC-EF74-ADBA-3FD5-31341B75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C545-10C7-4CCB-9C5F-F00C473C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BED3-436F-1B6E-92BC-105F312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830-D4DA-DE69-33E2-47A93700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1783B-54ED-B9C0-4A8D-42FCDB8CE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01C7-5C0F-E796-A541-EDF8A97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822C-7B3F-D75B-0B6F-12E60021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C6E7-1363-4417-CD93-F77E0968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1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17508-2E90-1F5B-4163-CFBDF2BAD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F024C-FED6-EA82-01EC-05A1950C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D250-F382-DBC9-F107-101AD85E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8F27-9F62-C704-468C-96D49562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7C40-3560-8A63-7AA7-4ED1F632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92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C231-37C9-9463-7425-60D5553E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2F27-6CAF-8AF7-367E-7C2629C59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932D-16C5-31D2-0583-AD6BE44D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6E97-57C6-33DD-1C7F-4D7C9A16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DAAC-E577-6037-C511-049CB31F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819B-1CDC-7D9F-EC48-BE496E56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5FCC-8FEE-1B3B-7F86-86A73DB1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0379-C822-79D5-BDCB-8D7685C3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78BC-A376-0627-2587-E5DA7B1F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F505-0891-1F28-85C9-F844758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9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8109-4077-0E24-688D-A4D88740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54D8-FC4D-8D6B-A99A-C5B782F15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7961C-41C9-871A-436B-FD516C76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FEDE-5085-9C98-D01F-580D87B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0C35-B5F2-C67D-4979-203481AA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4602-7107-7EF9-8AB5-C4D10B7C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7BD6-105D-B4A9-B826-85341964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7985-BAFC-B467-AC27-6B7019ED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776E6-4411-51E6-18F5-A9853E69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80AD4-EDF2-A959-FFCD-DD2271D69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34575-AFA3-5FFF-5C6D-070B4779B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40D49-2310-69B5-2376-E85C31B5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C3CA8-7ADE-4897-9BC4-822D64BB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96E76-15C5-3A34-A4A5-D404BFED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C47C-9D38-4E2D-8569-FC043EC7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F0D41-2863-BB2E-FC3C-70317D25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9BA81-19C3-CA13-4B4A-D76AB225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707C0-B900-BE1F-C707-442EC100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81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E891-FB9E-7A2A-1237-07F3B7F5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7F8D2-4423-1A59-21B2-E1E81DA8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F370-8968-D89C-0579-B0984C97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060B-6972-F9EF-F594-A42F58C1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5C22-4513-5AB8-0089-2E2B1324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03EC6-A2E6-C96F-D52C-17AACA02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85E0-1751-CF3E-1DB0-691E4432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3620A-F498-CEE6-CF2A-D601E3C5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F417-6771-2813-A5FE-27FDDC56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32E2-4E14-BFE7-1317-B0ED7402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202E9-2E3F-5014-02ED-951C775E8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2E5E-D59A-CF83-4BDB-42E9A553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1BA5-0E33-0FB4-2CCA-D29040AE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624-865C-E23E-B92F-2907B805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139F-E2A7-4FA7-45FD-C8792AE2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BB1D5-1D60-E49C-9AE9-BBC7ECE2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0D7FC-C25E-A443-EA96-E1B46258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51D1-CEDE-5E00-36CA-0D5A5C0CF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3616-DF84-9CA0-D1FE-7C185E945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97CC-E999-5D30-DCA6-E73E454A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6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thavo@factoVi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ctoVia/web" TargetMode="External"/><Relationship Id="rId4" Type="http://schemas.openxmlformats.org/officeDocument/2006/relationships/hyperlink" Target="https://portal.azure.com/#@factovia.fr/resource/subscriptions/f5d34933-7b5f-40ed-b742-a7722c7b63c5/resourcegroups/rg-factoviaweb-frce-prod-f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72F1F-A4C0-3D88-52D8-541253AE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9" y="0"/>
            <a:ext cx="830284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BBD13-A4C2-D224-48D9-84153C10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9" y="0"/>
            <a:ext cx="8302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3ABDD4-3A3A-D358-1B16-12DB8CDF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pages : Next.JS + </a:t>
            </a:r>
            <a:r>
              <a:rPr lang="fr-FR" dirty="0" err="1"/>
              <a:t>NodeJS</a:t>
            </a:r>
            <a:r>
              <a:rPr lang="fr-FR" dirty="0"/>
              <a:t> + </a:t>
            </a:r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64C5ABF-C779-D7F5-BF27-BF897074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User </a:t>
            </a:r>
            <a:r>
              <a:rPr lang="fr-FR" sz="2000" dirty="0">
                <a:hlinkClick r:id="rId3"/>
              </a:rPr>
              <a:t>vthavo@factoVia.fr</a:t>
            </a:r>
            <a:r>
              <a:rPr lang="fr-FR" sz="2000" dirty="0"/>
              <a:t>, AAD FACTOVIA</a:t>
            </a:r>
          </a:p>
          <a:p>
            <a:r>
              <a:rPr lang="fr-FR" sz="2000" dirty="0"/>
              <a:t> </a:t>
            </a:r>
            <a:r>
              <a:rPr lang="fr-FR" sz="2000" dirty="0">
                <a:hlinkClick r:id="rId4"/>
              </a:rPr>
              <a:t>https://portal.azure.com/#@factovia.fr/resource/subscriptions/f5d34933-7b5f-40ed-b742-a7722c7b63c5/resourcegroups/rg-factoviaweb-frce-prod-fr</a:t>
            </a:r>
            <a:endParaRPr lang="fr-FR" sz="2000" dirty="0"/>
          </a:p>
          <a:p>
            <a:r>
              <a:rPr lang="fr-FR" sz="2000" dirty="0"/>
              <a:t>GITHUB : </a:t>
            </a:r>
            <a:r>
              <a:rPr lang="fr-FR" sz="2000" dirty="0">
                <a:hlinkClick r:id="rId5"/>
              </a:rPr>
              <a:t>https://github.com/FactoVia/web</a:t>
            </a:r>
            <a:r>
              <a:rPr lang="fr-FR" sz="2000" dirty="0"/>
              <a:t> | User = </a:t>
            </a:r>
            <a:r>
              <a:rPr lang="fr-FR" sz="2000" dirty="0" err="1"/>
              <a:t>thavo</a:t>
            </a:r>
            <a:r>
              <a:rPr lang="fr-FR" sz="2000" dirty="0"/>
              <a:t>, folder FactoVia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2774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0FDD7-EE81-DE1E-DE4C-AFD67FE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ED9CDF-3BF3-5446-5A29-BBA4DA45C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1147"/>
            <a:ext cx="6965373" cy="28749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548E3C-CABE-3E4B-31DE-475AFD90E18F}"/>
              </a:ext>
            </a:extLst>
          </p:cNvPr>
          <p:cNvSpPr txBox="1"/>
          <p:nvPr/>
        </p:nvSpPr>
        <p:spPr>
          <a:xfrm>
            <a:off x="1435150" y="5214536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FactoViaWeb</a:t>
            </a:r>
            <a:r>
              <a:rPr lang="fr-FR" dirty="0"/>
              <a:t> Fr </a:t>
            </a:r>
            <a:r>
              <a:rPr lang="fr-FR" dirty="0" err="1"/>
              <a:t>Github</a:t>
            </a:r>
            <a:r>
              <a:rPr lang="fr-FR" dirty="0"/>
              <a:t> PAT</a:t>
            </a:r>
          </a:p>
          <a:p>
            <a:r>
              <a:rPr lang="fr-FR" dirty="0"/>
              <a:t>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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6142E-E939-5868-3CC6-690D7C9B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822" y="500879"/>
            <a:ext cx="5498139" cy="33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7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8B69A74-4B74-DF56-A449-A524E2EC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666" y="138174"/>
            <a:ext cx="2953162" cy="5334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72F1F-A4C0-3D88-52D8-541253AE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64" y="1066948"/>
            <a:ext cx="5719375" cy="4724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BBD13-A4C2-D224-48D9-84153C10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64" y="1066948"/>
            <a:ext cx="5719375" cy="4724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00CA89-1957-33AD-8007-CD129D86FB8B}"/>
              </a:ext>
            </a:extLst>
          </p:cNvPr>
          <p:cNvGrpSpPr/>
          <p:nvPr/>
        </p:nvGrpSpPr>
        <p:grpSpPr>
          <a:xfrm>
            <a:off x="7006367" y="1502020"/>
            <a:ext cx="2532509" cy="1926979"/>
            <a:chOff x="8239027" y="631596"/>
            <a:chExt cx="3676454" cy="279740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628FC5-4A80-BE85-BFB6-3EBF296A0A4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0077253" y="1791094"/>
              <a:ext cx="1838228" cy="1637905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2879ACC-3614-BAF0-480D-B4BFD3B78A2A}"/>
                </a:ext>
              </a:extLst>
            </p:cNvPr>
            <p:cNvSpPr/>
            <p:nvPr/>
          </p:nvSpPr>
          <p:spPr>
            <a:xfrm>
              <a:off x="8239027" y="631596"/>
              <a:ext cx="1838227" cy="231899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EFC020-BE3F-14A3-16BD-969FA65C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607" y="1538502"/>
            <a:ext cx="2199960" cy="2831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02B87FF-0569-9D2F-FF30-DC5A459C1879}"/>
              </a:ext>
            </a:extLst>
          </p:cNvPr>
          <p:cNvGrpSpPr/>
          <p:nvPr/>
        </p:nvGrpSpPr>
        <p:grpSpPr>
          <a:xfrm>
            <a:off x="4753607" y="1538502"/>
            <a:ext cx="4767929" cy="3934416"/>
            <a:chOff x="8015507" y="631596"/>
            <a:chExt cx="4242579" cy="3222132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9164CA-23E2-1578-F11F-96F2A15159D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853734" y="1791097"/>
              <a:ext cx="2404352" cy="31061825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FFF38D-962C-2515-A8C7-7867B4C8CB27}"/>
                </a:ext>
              </a:extLst>
            </p:cNvPr>
            <p:cNvSpPr/>
            <p:nvPr/>
          </p:nvSpPr>
          <p:spPr>
            <a:xfrm>
              <a:off x="8015507" y="631596"/>
              <a:ext cx="1838227" cy="231899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4224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Static pages : Next.JS + NodeJS + TypeScript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THAVONEKHAM</dc:creator>
  <cp:lastModifiedBy>Vincent THAVONEKHAM</cp:lastModifiedBy>
  <cp:revision>28</cp:revision>
  <dcterms:created xsi:type="dcterms:W3CDTF">2022-07-16T19:44:11Z</dcterms:created>
  <dcterms:modified xsi:type="dcterms:W3CDTF">2022-07-16T20:45:13Z</dcterms:modified>
</cp:coreProperties>
</file>