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88" autoAdjust="0"/>
    <p:restoredTop sz="94660"/>
  </p:normalViewPr>
  <p:slideViewPr>
    <p:cSldViewPr snapToGrid="0">
      <p:cViewPr>
        <p:scale>
          <a:sx n="66" d="100"/>
          <a:sy n="66" d="100"/>
        </p:scale>
        <p:origin x="10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6CD18-8972-449D-B53D-E86051933F25}" type="datetimeFigureOut">
              <a:rPr lang="fr-FR" smtClean="0"/>
              <a:t>16/07/2022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32D85-3185-464F-9107-83E90DEE21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152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32D85-3185-464F-9107-83E90DEE213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989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32D85-3185-464F-9107-83E90DEE213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579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32D85-3185-464F-9107-83E90DEE213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04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32D85-3185-464F-9107-83E90DEE213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647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875A-6ABA-BF08-515E-3EFA1E9BB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2E5E7-FF15-5977-3F27-4CC9F407F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551CC-EF74-ADBA-3FD5-31341B75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F1EF-84AA-454D-92C5-EF788856C640}" type="datetimeFigureOut">
              <a:rPr lang="fr-FR" smtClean="0"/>
              <a:t>16/07/2022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7C545-10C7-4CCB-9C5F-F00C473C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6BED3-436F-1B6E-92BC-105F3124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1FCC-1360-4E98-B4C5-EA1207BA5A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12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C830-D4DA-DE69-33E2-47A93700C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1783B-54ED-B9C0-4A8D-42FCDB8CE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201C7-5C0F-E796-A541-EDF8A978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F1EF-84AA-454D-92C5-EF788856C640}" type="datetimeFigureOut">
              <a:rPr lang="fr-FR" smtClean="0"/>
              <a:t>16/07/2022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2822C-7B3F-D75B-0B6F-12E600213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FC6E7-1363-4417-CD93-F77E0968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1FCC-1360-4E98-B4C5-EA1207BA5A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13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F17508-2E90-1F5B-4163-CFBDF2BAD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F024C-FED6-EA82-01EC-05A1950CD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5D250-F382-DBC9-F107-101AD85E4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F1EF-84AA-454D-92C5-EF788856C640}" type="datetimeFigureOut">
              <a:rPr lang="fr-FR" smtClean="0"/>
              <a:t>16/07/2022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C8F27-9F62-C704-468C-96D495622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E7C40-3560-8A63-7AA7-4ED1F632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1FCC-1360-4E98-B4C5-EA1207BA5A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92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DC231-37C9-9463-7425-60D5553E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12F27-6CAF-8AF7-367E-7C2629C59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C932D-16C5-31D2-0583-AD6BE44D6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F1EF-84AA-454D-92C5-EF788856C640}" type="datetimeFigureOut">
              <a:rPr lang="fr-FR" smtClean="0"/>
              <a:t>16/07/2022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46E97-57C6-33DD-1C7F-4D7C9A16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0DAAC-E577-6037-C511-049CB31F2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1FCC-1360-4E98-B4C5-EA1207BA5A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18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8819B-1CDC-7D9F-EC48-BE496E568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85FCC-8FEE-1B3B-7F86-86A73DB16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40379-C822-79D5-BDCB-8D7685C3B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F1EF-84AA-454D-92C5-EF788856C640}" type="datetimeFigureOut">
              <a:rPr lang="fr-FR" smtClean="0"/>
              <a:t>16/07/2022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778BC-A376-0627-2587-E5DA7B1F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2F505-0891-1F28-85C9-F8447588E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1FCC-1360-4E98-B4C5-EA1207BA5A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94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C8109-4077-0E24-688D-A4D88740B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154D8-FC4D-8D6B-A99A-C5B782F15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7961C-41C9-871A-436B-FD516C76C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5FEDE-5085-9C98-D01F-580D87B14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F1EF-84AA-454D-92C5-EF788856C640}" type="datetimeFigureOut">
              <a:rPr lang="fr-FR" smtClean="0"/>
              <a:t>16/07/2022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B0C35-B5F2-C67D-4979-203481AA7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A4602-7107-7EF9-8AB5-C4D10B7C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1FCC-1360-4E98-B4C5-EA1207BA5A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39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27BD6-105D-B4A9-B826-853419646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7985-BAFC-B467-AC27-6B7019EDE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776E6-4411-51E6-18F5-A9853E69E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180AD4-EDF2-A959-FFCD-DD2271D69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34575-AFA3-5FFF-5C6D-070B4779B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040D49-2310-69B5-2376-E85C31B54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F1EF-84AA-454D-92C5-EF788856C640}" type="datetimeFigureOut">
              <a:rPr lang="fr-FR" smtClean="0"/>
              <a:t>16/07/2022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1C3CA8-7ADE-4897-9BC4-822D64BB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096E76-15C5-3A34-A4A5-D404BFEDC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1FCC-1360-4E98-B4C5-EA1207BA5A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40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C47C-9D38-4E2D-8569-FC043EC72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0F0D41-2863-BB2E-FC3C-70317D25D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F1EF-84AA-454D-92C5-EF788856C640}" type="datetimeFigureOut">
              <a:rPr lang="fr-FR" smtClean="0"/>
              <a:t>16/07/2022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9BA81-19C3-CA13-4B4A-D76AB2258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707C0-B900-BE1F-C707-442EC100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1FCC-1360-4E98-B4C5-EA1207BA5A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81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4E891-FB9E-7A2A-1237-07F3B7F5E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F1EF-84AA-454D-92C5-EF788856C640}" type="datetimeFigureOut">
              <a:rPr lang="fr-FR" smtClean="0"/>
              <a:t>16/07/2022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17F8D2-4423-1A59-21B2-E1E81DA8C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DF370-8968-D89C-0579-B0984C973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1FCC-1360-4E98-B4C5-EA1207BA5A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60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060B-6972-F9EF-F594-A42F58C12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85C22-4513-5AB8-0089-2E2B1324F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03EC6-A2E6-C96F-D52C-17AACA022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A85E0-1751-CF3E-1DB0-691E44326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F1EF-84AA-454D-92C5-EF788856C640}" type="datetimeFigureOut">
              <a:rPr lang="fr-FR" smtClean="0"/>
              <a:t>16/07/2022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3620A-F498-CEE6-CF2A-D601E3C5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DF417-6771-2813-A5FE-27FDDC56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1FCC-1360-4E98-B4C5-EA1207BA5A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54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32E2-4E14-BFE7-1317-B0ED7402D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C202E9-2E3F-5014-02ED-951C775E8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92E5E-D59A-CF83-4BDB-42E9A5539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01BA5-0E33-0FB4-2CCA-D29040AE0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F1EF-84AA-454D-92C5-EF788856C640}" type="datetimeFigureOut">
              <a:rPr lang="fr-FR" smtClean="0"/>
              <a:t>16/07/2022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9D624-865C-E23E-B92F-2907B8051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B139F-E2A7-4FA7-45FD-C8792AE2C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1FCC-1360-4E98-B4C5-EA1207BA5A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59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BB1D5-1D60-E49C-9AE9-BBC7ECE24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0D7FC-C25E-A443-EA96-E1B462587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551D1-CEDE-5E00-36CA-0D5A5C0CF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DF1EF-84AA-454D-92C5-EF788856C640}" type="datetimeFigureOut">
              <a:rPr lang="fr-FR" smtClean="0"/>
              <a:t>16/07/2022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F3616-DF84-9CA0-D1FE-7C185E945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F97CC-E999-5D30-DCA6-E73E454A7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31FCC-1360-4E98-B4C5-EA1207BA5A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056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vthavo@factoVia.f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actoVia/web" TargetMode="External"/><Relationship Id="rId4" Type="http://schemas.openxmlformats.org/officeDocument/2006/relationships/hyperlink" Target="https://portal.azure.com/#@factovia.fr/resource/subscriptions/f5d34933-7b5f-40ed-b742-a7722c7b63c5/resourcegroups/rg-factoviaweb-frce-prod-f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ms-azuretools.vscode-bice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172F1F-A4C0-3D88-52D8-541253AEC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579" y="0"/>
            <a:ext cx="830284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7BBD13-A4C2-D224-48D9-84153C109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579" y="0"/>
            <a:ext cx="83028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3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3ABDD4-3A3A-D358-1B16-12DB8CDF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Static</a:t>
            </a:r>
            <a:r>
              <a:rPr lang="fr-FR" dirty="0"/>
              <a:t> pages : Next.JS + </a:t>
            </a:r>
            <a:r>
              <a:rPr lang="fr-FR" dirty="0" err="1"/>
              <a:t>NodeJS</a:t>
            </a:r>
            <a:r>
              <a:rPr lang="fr-FR" dirty="0"/>
              <a:t> + </a:t>
            </a:r>
            <a:r>
              <a:rPr lang="fr-FR" dirty="0" err="1"/>
              <a:t>TypeScript</a:t>
            </a:r>
            <a:endParaRPr lang="fr-FR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64C5ABF-C779-D7F5-BF27-BF897074C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30625" cy="4351338"/>
          </a:xfrm>
        </p:spPr>
        <p:txBody>
          <a:bodyPr>
            <a:normAutofit fontScale="85000" lnSpcReduction="20000"/>
          </a:bodyPr>
          <a:lstStyle/>
          <a:p>
            <a:r>
              <a:rPr lang="fr-FR" sz="2000" dirty="0"/>
              <a:t>User </a:t>
            </a:r>
            <a:r>
              <a:rPr lang="fr-FR" sz="2000" dirty="0">
                <a:hlinkClick r:id="rId3"/>
              </a:rPr>
              <a:t>vthavo@factoVia.fr</a:t>
            </a:r>
            <a:r>
              <a:rPr lang="fr-FR" sz="2000" dirty="0"/>
              <a:t>, AAD FACTOVIA</a:t>
            </a:r>
          </a:p>
          <a:p>
            <a:pPr lvl="1"/>
            <a:r>
              <a:rPr lang="fr-FR" sz="1600" dirty="0" err="1"/>
              <a:t>Subscription</a:t>
            </a:r>
            <a:r>
              <a:rPr lang="fr-FR" sz="1600" dirty="0"/>
              <a:t> : f5d34933-7b5f-40ed-b742-a7722c7b63c5 </a:t>
            </a:r>
          </a:p>
          <a:p>
            <a:pPr marL="914400" lvl="2" indent="0">
              <a:buNone/>
            </a:pPr>
            <a:r>
              <a:rPr lang="fr-FR" sz="1200" dirty="0"/>
              <a:t>{</a:t>
            </a:r>
          </a:p>
          <a:p>
            <a:pPr marL="914400" lvl="2" indent="0">
              <a:buNone/>
            </a:pPr>
            <a:r>
              <a:rPr lang="fr-FR" sz="1200" dirty="0"/>
              <a:t>    "</a:t>
            </a:r>
            <a:r>
              <a:rPr lang="fr-FR" sz="1200" dirty="0" err="1"/>
              <a:t>cloudName</a:t>
            </a:r>
            <a:r>
              <a:rPr lang="fr-FR" sz="1200" dirty="0"/>
              <a:t>": "</a:t>
            </a:r>
            <a:r>
              <a:rPr lang="fr-FR" sz="1200" dirty="0" err="1"/>
              <a:t>AzureCloud</a:t>
            </a:r>
            <a:r>
              <a:rPr lang="fr-FR" sz="1200" dirty="0"/>
              <a:t>",</a:t>
            </a:r>
          </a:p>
          <a:p>
            <a:pPr marL="914400" lvl="2" indent="0">
              <a:buNone/>
            </a:pPr>
            <a:r>
              <a:rPr lang="fr-FR" sz="1200" dirty="0"/>
              <a:t>    "</a:t>
            </a:r>
            <a:r>
              <a:rPr lang="fr-FR" sz="1200" dirty="0" err="1"/>
              <a:t>homeTenantId</a:t>
            </a:r>
            <a:r>
              <a:rPr lang="fr-FR" sz="1200" dirty="0"/>
              <a:t>": "5df2679a-8a5e-46b1-956f-812635d0bfcc",</a:t>
            </a:r>
          </a:p>
          <a:p>
            <a:pPr marL="914400" lvl="2" indent="0">
              <a:buNone/>
            </a:pPr>
            <a:r>
              <a:rPr lang="fr-FR" sz="1200" dirty="0"/>
              <a:t>    "id": "f5d34933-7b5f-40ed-b742-a7722c7b63c5",</a:t>
            </a:r>
          </a:p>
          <a:p>
            <a:pPr marL="914400" lvl="2" indent="0">
              <a:buNone/>
            </a:pPr>
            <a:r>
              <a:rPr lang="fr-FR" sz="1200" dirty="0"/>
              <a:t>    "</a:t>
            </a:r>
            <a:r>
              <a:rPr lang="fr-FR" sz="1200" dirty="0" err="1"/>
              <a:t>isDefault</a:t>
            </a:r>
            <a:r>
              <a:rPr lang="fr-FR" sz="1200" dirty="0"/>
              <a:t>": false,</a:t>
            </a:r>
          </a:p>
          <a:p>
            <a:pPr marL="914400" lvl="2" indent="0">
              <a:buNone/>
            </a:pPr>
            <a:r>
              <a:rPr lang="fr-FR" sz="1200" dirty="0"/>
              <a:t>    "</a:t>
            </a:r>
            <a:r>
              <a:rPr lang="fr-FR" sz="1200" dirty="0" err="1"/>
              <a:t>managedByTenants</a:t>
            </a:r>
            <a:r>
              <a:rPr lang="fr-FR" sz="1200" dirty="0"/>
              <a:t>": [],</a:t>
            </a:r>
          </a:p>
          <a:p>
            <a:pPr marL="914400" lvl="2" indent="0">
              <a:buNone/>
            </a:pPr>
            <a:r>
              <a:rPr lang="fr-FR" sz="1200" dirty="0"/>
              <a:t>    "</a:t>
            </a:r>
            <a:r>
              <a:rPr lang="fr-FR" sz="1200" dirty="0" err="1"/>
              <a:t>name</a:t>
            </a:r>
            <a:r>
              <a:rPr lang="fr-FR" sz="1200" dirty="0"/>
              <a:t>": "MVP-VTH-12k-2021-07-01",</a:t>
            </a:r>
          </a:p>
          <a:p>
            <a:pPr marL="914400" lvl="2" indent="0">
              <a:buNone/>
            </a:pPr>
            <a:r>
              <a:rPr lang="fr-FR" sz="1200" dirty="0"/>
              <a:t>    "state": "</a:t>
            </a:r>
            <a:r>
              <a:rPr lang="fr-FR" sz="1200" dirty="0" err="1"/>
              <a:t>Enabled</a:t>
            </a:r>
            <a:r>
              <a:rPr lang="fr-FR" sz="1200" dirty="0"/>
              <a:t>",</a:t>
            </a:r>
          </a:p>
          <a:p>
            <a:pPr marL="914400" lvl="2" indent="0">
              <a:buNone/>
            </a:pPr>
            <a:r>
              <a:rPr lang="fr-FR" sz="1200" dirty="0"/>
              <a:t>    "</a:t>
            </a:r>
            <a:r>
              <a:rPr lang="fr-FR" sz="1200" dirty="0" err="1"/>
              <a:t>tenantId</a:t>
            </a:r>
            <a:r>
              <a:rPr lang="fr-FR" sz="1200" dirty="0"/>
              <a:t>": "5df2679a-8a5e-46b1-956f-812635d0bfcc",</a:t>
            </a:r>
          </a:p>
          <a:p>
            <a:pPr marL="914400" lvl="2" indent="0">
              <a:buNone/>
            </a:pPr>
            <a:r>
              <a:rPr lang="fr-FR" sz="1200" dirty="0"/>
              <a:t>    "user": {</a:t>
            </a:r>
          </a:p>
          <a:p>
            <a:pPr marL="914400" lvl="2" indent="0">
              <a:buNone/>
            </a:pPr>
            <a:r>
              <a:rPr lang="fr-FR" sz="1200" dirty="0"/>
              <a:t>      "</a:t>
            </a:r>
            <a:r>
              <a:rPr lang="fr-FR" sz="1200" dirty="0" err="1"/>
              <a:t>name</a:t>
            </a:r>
            <a:r>
              <a:rPr lang="fr-FR" sz="1200" dirty="0"/>
              <a:t>": "vthavo@factovia.fr",</a:t>
            </a:r>
          </a:p>
          <a:p>
            <a:pPr marL="914400" lvl="2" indent="0">
              <a:buNone/>
            </a:pPr>
            <a:r>
              <a:rPr lang="fr-FR" sz="1200" dirty="0"/>
              <a:t>      "type": "user"</a:t>
            </a:r>
          </a:p>
          <a:p>
            <a:pPr marL="914400" lvl="2" indent="0">
              <a:buNone/>
            </a:pPr>
            <a:r>
              <a:rPr lang="fr-FR" sz="1200" dirty="0"/>
              <a:t>    }</a:t>
            </a:r>
          </a:p>
          <a:p>
            <a:r>
              <a:rPr lang="fr-FR" sz="2000" dirty="0"/>
              <a:t> </a:t>
            </a:r>
            <a:r>
              <a:rPr lang="fr-FR" sz="2000" dirty="0">
                <a:hlinkClick r:id="rId4"/>
              </a:rPr>
              <a:t>https://portal.azure.com/#@factovia.fr/resource/subscriptions/f5d34933-7b5f-40ed-b742-a7722c7b63c5/resourcegroups/rg-factoviaweb-frce-prod-fr</a:t>
            </a:r>
            <a:endParaRPr lang="fr-FR" sz="2000" dirty="0"/>
          </a:p>
          <a:p>
            <a:r>
              <a:rPr lang="fr-FR" sz="2000" dirty="0"/>
              <a:t>GITHUB : </a:t>
            </a:r>
            <a:r>
              <a:rPr lang="fr-FR" sz="2000" dirty="0">
                <a:hlinkClick r:id="rId5"/>
              </a:rPr>
              <a:t>https://github.com/FactoVia/web</a:t>
            </a:r>
            <a:r>
              <a:rPr lang="fr-FR" sz="2000" dirty="0"/>
              <a:t> | User = </a:t>
            </a:r>
            <a:r>
              <a:rPr lang="fr-FR" sz="2000" dirty="0" err="1"/>
              <a:t>thavo</a:t>
            </a:r>
            <a:r>
              <a:rPr lang="fr-FR" sz="2000" dirty="0"/>
              <a:t>, folder FactoVia</a:t>
            </a:r>
          </a:p>
          <a:p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92774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A0FDD7-EE81-DE1E-DE4C-AFD67FEC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1ED9CDF-3BF3-5446-5A29-BBA4DA45C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31147"/>
            <a:ext cx="6965373" cy="287494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548E3C-CABE-3E4B-31DE-475AFD90E18F}"/>
              </a:ext>
            </a:extLst>
          </p:cNvPr>
          <p:cNvSpPr txBox="1"/>
          <p:nvPr/>
        </p:nvSpPr>
        <p:spPr>
          <a:xfrm>
            <a:off x="1435150" y="5214536"/>
            <a:ext cx="6094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FactoViaWeb</a:t>
            </a:r>
            <a:r>
              <a:rPr lang="fr-FR" dirty="0"/>
              <a:t> Fr </a:t>
            </a:r>
            <a:r>
              <a:rPr lang="fr-FR" dirty="0" err="1"/>
              <a:t>Github</a:t>
            </a:r>
            <a:r>
              <a:rPr lang="fr-FR" dirty="0"/>
              <a:t> PAT</a:t>
            </a:r>
          </a:p>
          <a:p>
            <a:r>
              <a:rPr lang="fr-FR" dirty="0"/>
              <a:t>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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E6142E-E939-5868-3CC6-690D7C9BC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822" y="500879"/>
            <a:ext cx="5498139" cy="333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70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A0FDD7-EE81-DE1E-DE4C-AFD67FEC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Deploy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Azure </a:t>
            </a:r>
            <a:r>
              <a:rPr lang="fr-FR" dirty="0" err="1"/>
              <a:t>Bicep</a:t>
            </a:r>
            <a:br>
              <a:rPr lang="fr-FR" sz="2000" dirty="0"/>
            </a:br>
            <a:r>
              <a:rPr lang="fr-FR" sz="1400" dirty="0">
                <a:hlinkClick r:id="rId3"/>
              </a:rPr>
              <a:t>https://marketplace.visualstudio.com/items?itemName=ms-azuretools.vscode-bicep</a:t>
            </a:r>
            <a:r>
              <a:rPr lang="fr-FR" sz="1400" dirty="0"/>
              <a:t> </a:t>
            </a:r>
            <a:endParaRPr lang="fr-FR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03F949-5FC0-6E60-652A-3920B5A08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09" y="1482969"/>
            <a:ext cx="10515600" cy="38920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FFF026-C1B8-2C90-01BE-4E63BE4B78C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7276"/>
          <a:stretch/>
        </p:blipFill>
        <p:spPr>
          <a:xfrm>
            <a:off x="7319948" y="63755"/>
            <a:ext cx="4567251" cy="270349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D92681-1B4B-519D-CE72-FBCD3B6FA1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250" y="5171638"/>
            <a:ext cx="8900446" cy="14850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207640DA-BCB7-5A41-E790-08DB03CFD89E}"/>
              </a:ext>
            </a:extLst>
          </p:cNvPr>
          <p:cNvSpPr txBox="1">
            <a:spLocks/>
          </p:cNvSpPr>
          <p:nvPr/>
        </p:nvSpPr>
        <p:spPr>
          <a:xfrm>
            <a:off x="6539696" y="3473471"/>
            <a:ext cx="5389054" cy="318320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900" dirty="0">
                <a:latin typeface="Consolas" panose="020B0609020204030204" pitchFamily="49" charset="0"/>
              </a:rPr>
              <a:t>1:47:25 AM: </a:t>
            </a:r>
            <a:r>
              <a:rPr lang="fr-FR" sz="900" dirty="0" err="1">
                <a:latin typeface="Consolas" panose="020B0609020204030204" pitchFamily="49" charset="0"/>
              </a:rPr>
              <a:t>Starting</a:t>
            </a:r>
            <a:r>
              <a:rPr lang="fr-FR" sz="900" dirty="0">
                <a:latin typeface="Consolas" panose="020B0609020204030204" pitchFamily="49" charset="0"/>
              </a:rPr>
              <a:t> </a:t>
            </a:r>
            <a:r>
              <a:rPr lang="fr-FR" sz="900" dirty="0" err="1">
                <a:latin typeface="Consolas" panose="020B0609020204030204" pitchFamily="49" charset="0"/>
              </a:rPr>
              <a:t>deployment</a:t>
            </a:r>
            <a:r>
              <a:rPr lang="fr-FR" sz="900" dirty="0">
                <a:latin typeface="Consolas" panose="020B0609020204030204" pitchFamily="49" charset="0"/>
              </a:rPr>
              <a:t> of c:\Users\vincent.thavonekham\source\repos\Web.FactoVia.Tech\_ARMTemplate\swa-small.bicep</a:t>
            </a:r>
          </a:p>
          <a:p>
            <a:pPr marL="0" indent="0">
              <a:buNone/>
            </a:pPr>
            <a:r>
              <a:rPr lang="fr-FR" sz="900" dirty="0">
                <a:latin typeface="Consolas" panose="020B0609020204030204" pitchFamily="49" charset="0"/>
              </a:rPr>
              <a:t>1:47:25 AM: Scope </a:t>
            </a:r>
            <a:r>
              <a:rPr lang="fr-FR" sz="900" dirty="0" err="1">
                <a:latin typeface="Consolas" panose="020B0609020204030204" pitchFamily="49" charset="0"/>
              </a:rPr>
              <a:t>specified</a:t>
            </a:r>
            <a:r>
              <a:rPr lang="fr-FR" sz="900" dirty="0">
                <a:latin typeface="Consolas" panose="020B0609020204030204" pitchFamily="49" charset="0"/>
              </a:rPr>
              <a:t> in </a:t>
            </a:r>
            <a:r>
              <a:rPr lang="fr-FR" sz="900" dirty="0" err="1">
                <a:latin typeface="Consolas" panose="020B0609020204030204" pitchFamily="49" charset="0"/>
              </a:rPr>
              <a:t>swa-small.bicep</a:t>
            </a:r>
            <a:r>
              <a:rPr lang="fr-FR" sz="900" dirty="0">
                <a:latin typeface="Consolas" panose="020B0609020204030204" pitchFamily="49" charset="0"/>
              </a:rPr>
              <a:t> -&gt; </a:t>
            </a:r>
            <a:r>
              <a:rPr lang="fr-FR" sz="900" dirty="0" err="1">
                <a:latin typeface="Consolas" panose="020B0609020204030204" pitchFamily="49" charset="0"/>
              </a:rPr>
              <a:t>resourceGroup</a:t>
            </a:r>
            <a:endParaRPr lang="fr-FR" sz="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900" dirty="0">
                <a:latin typeface="Consolas" panose="020B0609020204030204" pitchFamily="49" charset="0"/>
              </a:rPr>
              <a:t>1:47:28 AM: No </a:t>
            </a:r>
            <a:r>
              <a:rPr lang="fr-FR" sz="900" dirty="0" err="1">
                <a:latin typeface="Consolas" panose="020B0609020204030204" pitchFamily="49" charset="0"/>
              </a:rPr>
              <a:t>parameter</a:t>
            </a:r>
            <a:r>
              <a:rPr lang="fr-FR" sz="900" dirty="0">
                <a:latin typeface="Consolas" panose="020B0609020204030204" pitchFamily="49" charset="0"/>
              </a:rPr>
              <a:t> file </a:t>
            </a:r>
            <a:r>
              <a:rPr lang="fr-FR" sz="900" dirty="0" err="1">
                <a:latin typeface="Consolas" panose="020B0609020204030204" pitchFamily="49" charset="0"/>
              </a:rPr>
              <a:t>was</a:t>
            </a:r>
            <a:r>
              <a:rPr lang="fr-FR" sz="900" dirty="0">
                <a:latin typeface="Consolas" panose="020B0609020204030204" pitchFamily="49" charset="0"/>
              </a:rPr>
              <a:t> </a:t>
            </a:r>
            <a:r>
              <a:rPr lang="fr-FR" sz="900" dirty="0" err="1">
                <a:latin typeface="Consolas" panose="020B0609020204030204" pitchFamily="49" charset="0"/>
              </a:rPr>
              <a:t>provided</a:t>
            </a:r>
            <a:endParaRPr lang="fr-FR" sz="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900" dirty="0">
                <a:latin typeface="Consolas" panose="020B0609020204030204" pitchFamily="49" charset="0"/>
              </a:rPr>
              <a:t>1:47:45 AM: </a:t>
            </a:r>
            <a:r>
              <a:rPr lang="fr-FR" sz="900" dirty="0" err="1">
                <a:latin typeface="Consolas" panose="020B0609020204030204" pitchFamily="49" charset="0"/>
              </a:rPr>
              <a:t>Deployment</a:t>
            </a:r>
            <a:r>
              <a:rPr lang="fr-FR" sz="900" dirty="0">
                <a:latin typeface="Consolas" panose="020B0609020204030204" pitchFamily="49" charset="0"/>
              </a:rPr>
              <a:t> </a:t>
            </a:r>
            <a:r>
              <a:rPr lang="fr-FR" sz="900" dirty="0" err="1">
                <a:latin typeface="Consolas" panose="020B0609020204030204" pitchFamily="49" charset="0"/>
              </a:rPr>
              <a:t>started</a:t>
            </a:r>
            <a:r>
              <a:rPr lang="fr-FR" sz="900" dirty="0">
                <a:latin typeface="Consolas" panose="020B0609020204030204" pitchFamily="49" charset="0"/>
              </a:rPr>
              <a:t> for c:\Users\vincent.thavonekham\source\repos\Web.FactoVia.Tech\_ARMTemplate\swa-small.bicep.</a:t>
            </a:r>
          </a:p>
          <a:p>
            <a:pPr marL="0" indent="0">
              <a:buNone/>
            </a:pPr>
            <a:r>
              <a:rPr lang="fr-FR" sz="900" dirty="0">
                <a:latin typeface="Consolas" panose="020B0609020204030204" pitchFamily="49" charset="0"/>
              </a:rPr>
              <a:t>1:47:45 AM: </a:t>
            </a:r>
            <a:r>
              <a:rPr lang="fr-FR" sz="900" dirty="0" err="1">
                <a:latin typeface="Consolas" panose="020B0609020204030204" pitchFamily="49" charset="0"/>
              </a:rPr>
              <a:t>View</a:t>
            </a:r>
            <a:r>
              <a:rPr lang="fr-FR" sz="900" dirty="0">
                <a:latin typeface="Consolas" panose="020B0609020204030204" pitchFamily="49" charset="0"/>
              </a:rPr>
              <a:t> </a:t>
            </a:r>
            <a:r>
              <a:rPr lang="fr-FR" sz="900" dirty="0" err="1">
                <a:latin typeface="Consolas" panose="020B0609020204030204" pitchFamily="49" charset="0"/>
              </a:rPr>
              <a:t>deployment</a:t>
            </a:r>
            <a:r>
              <a:rPr lang="fr-FR" sz="900" dirty="0">
                <a:latin typeface="Consolas" panose="020B0609020204030204" pitchFamily="49" charset="0"/>
              </a:rPr>
              <a:t> in portal: https://portal.azure.com/#blade/HubsExtension/DeploymentDetailsBlade/overview/id/%2Fsubscriptions%2Ff5d34933-7b5f-40ed-b742-a7722c7b63c5%2FresourceGroups%2Frg-factoviaweb-frce-prod-fr%2Fproviders%2FMicrosoft.Resources%2Fdeployments%2Fbicep_deployment_20220716234744.</a:t>
            </a:r>
          </a:p>
          <a:p>
            <a:pPr marL="0" indent="0">
              <a:buNone/>
            </a:pPr>
            <a:r>
              <a:rPr lang="fr-FR" sz="900" dirty="0">
                <a:latin typeface="Consolas" panose="020B0609020204030204" pitchFamily="49" charset="0"/>
              </a:rPr>
              <a:t>1:47:48 AM: </a:t>
            </a:r>
            <a:r>
              <a:rPr lang="fr-FR" sz="900" dirty="0" err="1">
                <a:latin typeface="Consolas" panose="020B0609020204030204" pitchFamily="49" charset="0"/>
              </a:rPr>
              <a:t>Deployment</a:t>
            </a:r>
            <a:r>
              <a:rPr lang="fr-FR" sz="900" dirty="0">
                <a:latin typeface="Consolas" panose="020B0609020204030204" pitchFamily="49" charset="0"/>
              </a:rPr>
              <a:t> </a:t>
            </a:r>
            <a:r>
              <a:rPr lang="fr-FR" sz="900" dirty="0" err="1">
                <a:latin typeface="Consolas" panose="020B0609020204030204" pitchFamily="49" charset="0"/>
              </a:rPr>
              <a:t>succeeded</a:t>
            </a:r>
            <a:r>
              <a:rPr lang="fr-FR" sz="900" dirty="0">
                <a:latin typeface="Consolas" panose="020B0609020204030204" pitchFamily="49" charset="0"/>
              </a:rPr>
              <a:t> for c:\Users\vincent.thavonekham\source\repos\Web.FactoVia.Tech\_ARMTemplate\swa-small.bicep.</a:t>
            </a:r>
          </a:p>
        </p:txBody>
      </p:sp>
    </p:spTree>
    <p:extLst>
      <p:ext uri="{BB962C8B-B14F-4D97-AF65-F5344CB8AC3E}">
        <p14:creationId xmlns:p14="http://schemas.microsoft.com/office/powerpoint/2010/main" val="400441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8B69A74-4B74-DF56-A449-A524E2EC6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7666" y="138174"/>
            <a:ext cx="2953162" cy="53347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172F1F-A4C0-3D88-52D8-541253AEC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464" y="1066948"/>
            <a:ext cx="5719375" cy="47241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7BBD13-A4C2-D224-48D9-84153C109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464" y="1066948"/>
            <a:ext cx="5719375" cy="47241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00CA89-1957-33AD-8007-CD129D86FB8B}"/>
              </a:ext>
            </a:extLst>
          </p:cNvPr>
          <p:cNvGrpSpPr/>
          <p:nvPr/>
        </p:nvGrpSpPr>
        <p:grpSpPr>
          <a:xfrm>
            <a:off x="7006367" y="1502020"/>
            <a:ext cx="2532509" cy="1926979"/>
            <a:chOff x="8239027" y="631596"/>
            <a:chExt cx="3676454" cy="2797403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D628FC5-4A80-BE85-BFB6-3EBF296A0A4D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10077253" y="1791094"/>
              <a:ext cx="1838228" cy="1637905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2879ACC-3614-BAF0-480D-B4BFD3B78A2A}"/>
                </a:ext>
              </a:extLst>
            </p:cNvPr>
            <p:cNvSpPr/>
            <p:nvPr/>
          </p:nvSpPr>
          <p:spPr>
            <a:xfrm>
              <a:off x="8239027" y="631596"/>
              <a:ext cx="1838227" cy="2318994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CEFC020-BE3F-14A3-16BD-969FA65C7A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607" y="1538502"/>
            <a:ext cx="2199960" cy="28316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02B87FF-0569-9D2F-FF30-DC5A459C1879}"/>
              </a:ext>
            </a:extLst>
          </p:cNvPr>
          <p:cNvGrpSpPr/>
          <p:nvPr/>
        </p:nvGrpSpPr>
        <p:grpSpPr>
          <a:xfrm>
            <a:off x="4753607" y="1538502"/>
            <a:ext cx="4767929" cy="3934416"/>
            <a:chOff x="8015507" y="631596"/>
            <a:chExt cx="4242579" cy="32221326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59164CA-23E2-1578-F11F-96F2A15159D1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9853734" y="1791097"/>
              <a:ext cx="2404352" cy="31061825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0FFF38D-962C-2515-A8C7-7867B4C8CB27}"/>
                </a:ext>
              </a:extLst>
            </p:cNvPr>
            <p:cNvSpPr/>
            <p:nvPr/>
          </p:nvSpPr>
          <p:spPr>
            <a:xfrm>
              <a:off x="8015507" y="631596"/>
              <a:ext cx="1838227" cy="2318994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342246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Office PowerPoint</Application>
  <PresentationFormat>Widescreen</PresentationFormat>
  <Paragraphs>31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PowerPoint Presentation</vt:lpstr>
      <vt:lpstr>Static pages : Next.JS + NodeJS + TypeScript</vt:lpstr>
      <vt:lpstr>PowerPoint Presentation</vt:lpstr>
      <vt:lpstr>Deploy with Azure Bicep https://marketplace.visualstudio.com/items?itemName=ms-azuretools.vscode-bicep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THAVONEKHAM</dc:creator>
  <cp:lastModifiedBy>Vincent THAVONEKHAM</cp:lastModifiedBy>
  <cp:revision>39</cp:revision>
  <dcterms:created xsi:type="dcterms:W3CDTF">2022-07-16T19:44:11Z</dcterms:created>
  <dcterms:modified xsi:type="dcterms:W3CDTF">2022-07-16T23:54:40Z</dcterms:modified>
</cp:coreProperties>
</file>