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644697-61FF-4003-AA03-38A70E87DBE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FF5D9FB-C931-43B4-82FD-0C5A18C2DCA3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Prognostic Approaches</a:t>
          </a:r>
        </a:p>
      </dgm:t>
    </dgm:pt>
    <dgm:pt modelId="{00AA063D-908E-4F4D-B10C-A886182069A7}" type="parTrans" cxnId="{5B497DE9-D41B-4CE1-9670-CAB0D505D9EE}">
      <dgm:prSet/>
      <dgm:spPr/>
      <dgm:t>
        <a:bodyPr/>
        <a:lstStyle/>
        <a:p>
          <a:endParaRPr lang="en-US"/>
        </a:p>
      </dgm:t>
    </dgm:pt>
    <dgm:pt modelId="{6A6C66E9-7616-48B1-B04C-10E8A5387401}" type="sibTrans" cxnId="{5B497DE9-D41B-4CE1-9670-CAB0D505D9EE}">
      <dgm:prSet/>
      <dgm:spPr/>
      <dgm:t>
        <a:bodyPr/>
        <a:lstStyle/>
        <a:p>
          <a:endParaRPr lang="en-US"/>
        </a:p>
      </dgm:t>
    </dgm:pt>
    <dgm:pt modelId="{6BB8A17D-A27A-4368-9516-42960751D0AE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Driven </a:t>
          </a:r>
        </a:p>
      </dgm:t>
    </dgm:pt>
    <dgm:pt modelId="{B8A2075E-F0E8-4B57-A594-E44203850323}" type="parTrans" cxnId="{0BD4FEC8-14DF-49A9-B079-9D508D09BD2A}">
      <dgm:prSet/>
      <dgm:spPr/>
      <dgm:t>
        <a:bodyPr/>
        <a:lstStyle/>
        <a:p>
          <a:endParaRPr lang="en-US"/>
        </a:p>
      </dgm:t>
    </dgm:pt>
    <dgm:pt modelId="{5987616C-132A-42DD-8070-4FFC741FD9F1}" type="sibTrans" cxnId="{0BD4FEC8-14DF-49A9-B079-9D508D09BD2A}">
      <dgm:prSet/>
      <dgm:spPr/>
      <dgm:t>
        <a:bodyPr/>
        <a:lstStyle/>
        <a:p>
          <a:endParaRPr lang="en-US"/>
        </a:p>
      </dgm:t>
    </dgm:pt>
    <dgm:pt modelId="{572D9E20-14B4-400A-9E03-B8A19BA8E38C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Machine Learning	</a:t>
          </a:r>
        </a:p>
      </dgm:t>
    </dgm:pt>
    <dgm:pt modelId="{39AAD7C8-2F42-4E97-AFC7-E5DEFE879B6B}" type="parTrans" cxnId="{9FF0B1AD-E210-42F3-9AAC-3EEF0ED4CC5D}">
      <dgm:prSet/>
      <dgm:spPr/>
      <dgm:t>
        <a:bodyPr/>
        <a:lstStyle/>
        <a:p>
          <a:endParaRPr lang="en-US"/>
        </a:p>
      </dgm:t>
    </dgm:pt>
    <dgm:pt modelId="{B00CB097-4355-4A21-998C-89A5CBB0AB3D}" type="sibTrans" cxnId="{9FF0B1AD-E210-42F3-9AAC-3EEF0ED4CC5D}">
      <dgm:prSet/>
      <dgm:spPr/>
      <dgm:t>
        <a:bodyPr/>
        <a:lstStyle/>
        <a:p>
          <a:endParaRPr lang="en-US"/>
        </a:p>
      </dgm:t>
    </dgm:pt>
    <dgm:pt modelId="{8F182923-EDB7-4BA2-A87D-0C3830FF0491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Supervised</a:t>
          </a:r>
        </a:p>
        <a:p>
          <a:pPr>
            <a:lnSpc>
              <a:spcPct val="100000"/>
            </a:lnSpc>
          </a:pPr>
          <a:r>
            <a:rPr lang="en-US" dirty="0"/>
            <a:t>Classification</a:t>
          </a:r>
        </a:p>
      </dgm:t>
    </dgm:pt>
    <dgm:pt modelId="{81C34163-713D-4A35-909B-E7FBB7BADA7E}" type="parTrans" cxnId="{982146D9-A7BE-4181-9198-C96A1876E0C9}">
      <dgm:prSet/>
      <dgm:spPr/>
      <dgm:t>
        <a:bodyPr/>
        <a:lstStyle/>
        <a:p>
          <a:endParaRPr lang="en-US"/>
        </a:p>
      </dgm:t>
    </dgm:pt>
    <dgm:pt modelId="{7D3EA3DE-EB4E-4357-8BC2-19973C1655A7}" type="sibTrans" cxnId="{982146D9-A7BE-4181-9198-C96A1876E0C9}">
      <dgm:prSet/>
      <dgm:spPr/>
      <dgm:t>
        <a:bodyPr/>
        <a:lstStyle/>
        <a:p>
          <a:endParaRPr lang="en-US"/>
        </a:p>
      </dgm:t>
    </dgm:pt>
    <dgm:pt modelId="{A5CE9C4C-725A-4E6E-A1C6-FE3420E90773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Decision Tree</a:t>
          </a:r>
        </a:p>
      </dgm:t>
    </dgm:pt>
    <dgm:pt modelId="{165BDF72-6CEA-4E31-AECE-7117D24BE954}" type="parTrans" cxnId="{52EC46E4-DE50-4EB6-975C-4435806F32F3}">
      <dgm:prSet/>
      <dgm:spPr/>
      <dgm:t>
        <a:bodyPr/>
        <a:lstStyle/>
        <a:p>
          <a:endParaRPr lang="en-US"/>
        </a:p>
      </dgm:t>
    </dgm:pt>
    <dgm:pt modelId="{98A0A92B-5735-4290-B120-E755CD23C3D4}" type="sibTrans" cxnId="{52EC46E4-DE50-4EB6-975C-4435806F32F3}">
      <dgm:prSet/>
      <dgm:spPr/>
      <dgm:t>
        <a:bodyPr/>
        <a:lstStyle/>
        <a:p>
          <a:endParaRPr lang="en-US"/>
        </a:p>
      </dgm:t>
    </dgm:pt>
    <dgm:pt modelId="{01EEDB89-60EC-4812-BBC8-A02CD6C501E8}" type="pres">
      <dgm:prSet presAssocID="{BC644697-61FF-4003-AA03-38A70E87DBE8}" presName="root" presStyleCnt="0">
        <dgm:presLayoutVars>
          <dgm:dir/>
          <dgm:resizeHandles val="exact"/>
        </dgm:presLayoutVars>
      </dgm:prSet>
      <dgm:spPr/>
    </dgm:pt>
    <dgm:pt modelId="{9FFB9229-5877-4CF8-B904-DF96369712AD}" type="pres">
      <dgm:prSet presAssocID="{3FF5D9FB-C931-43B4-82FD-0C5A18C2DCA3}" presName="compNode" presStyleCnt="0"/>
      <dgm:spPr/>
    </dgm:pt>
    <dgm:pt modelId="{D7F089D1-3F60-4B06-B072-C34A1A6DA517}" type="pres">
      <dgm:prSet presAssocID="{3FF5D9FB-C931-43B4-82FD-0C5A18C2DCA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8369E304-328F-4B00-A98F-93B2CFD1813E}" type="pres">
      <dgm:prSet presAssocID="{3FF5D9FB-C931-43B4-82FD-0C5A18C2DCA3}" presName="spaceRect" presStyleCnt="0"/>
      <dgm:spPr/>
    </dgm:pt>
    <dgm:pt modelId="{C9341C6E-D749-44A8-B6E9-AD8A9AC3E33B}" type="pres">
      <dgm:prSet presAssocID="{3FF5D9FB-C931-43B4-82FD-0C5A18C2DCA3}" presName="textRect" presStyleLbl="revTx" presStyleIdx="0" presStyleCnt="5">
        <dgm:presLayoutVars>
          <dgm:chMax val="1"/>
          <dgm:chPref val="1"/>
        </dgm:presLayoutVars>
      </dgm:prSet>
      <dgm:spPr/>
    </dgm:pt>
    <dgm:pt modelId="{F56DFEC0-89BB-4622-AA63-13CF32FBA840}" type="pres">
      <dgm:prSet presAssocID="{6A6C66E9-7616-48B1-B04C-10E8A5387401}" presName="sibTrans" presStyleCnt="0"/>
      <dgm:spPr/>
    </dgm:pt>
    <dgm:pt modelId="{ADC5F7D4-237C-4DE6-8C66-C0E0348A06D2}" type="pres">
      <dgm:prSet presAssocID="{6BB8A17D-A27A-4368-9516-42960751D0AE}" presName="compNode" presStyleCnt="0"/>
      <dgm:spPr/>
    </dgm:pt>
    <dgm:pt modelId="{253A6ED3-1097-4CCC-A2E8-97AF49D9EC4C}" type="pres">
      <dgm:prSet presAssocID="{6BB8A17D-A27A-4368-9516-42960751D0A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FD8FFAF-8652-4E23-B34E-017E1F481220}" type="pres">
      <dgm:prSet presAssocID="{6BB8A17D-A27A-4368-9516-42960751D0AE}" presName="spaceRect" presStyleCnt="0"/>
      <dgm:spPr/>
    </dgm:pt>
    <dgm:pt modelId="{9F8ABC66-2083-41B7-A3FA-3C9E164652D1}" type="pres">
      <dgm:prSet presAssocID="{6BB8A17D-A27A-4368-9516-42960751D0AE}" presName="textRect" presStyleLbl="revTx" presStyleIdx="1" presStyleCnt="5">
        <dgm:presLayoutVars>
          <dgm:chMax val="1"/>
          <dgm:chPref val="1"/>
        </dgm:presLayoutVars>
      </dgm:prSet>
      <dgm:spPr/>
    </dgm:pt>
    <dgm:pt modelId="{726A9BF4-1D41-4A99-B3CD-8258BCC46376}" type="pres">
      <dgm:prSet presAssocID="{5987616C-132A-42DD-8070-4FFC741FD9F1}" presName="sibTrans" presStyleCnt="0"/>
      <dgm:spPr/>
    </dgm:pt>
    <dgm:pt modelId="{3B95379E-049E-4C67-BC22-05FBBDBF2B76}" type="pres">
      <dgm:prSet presAssocID="{572D9E20-14B4-400A-9E03-B8A19BA8E38C}" presName="compNode" presStyleCnt="0"/>
      <dgm:spPr/>
    </dgm:pt>
    <dgm:pt modelId="{6E9ACB5E-00DC-4491-AD21-87F28D0AC459}" type="pres">
      <dgm:prSet presAssocID="{572D9E20-14B4-400A-9E03-B8A19BA8E38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868514E-4751-45C4-9B6D-507B9AD0D88C}" type="pres">
      <dgm:prSet presAssocID="{572D9E20-14B4-400A-9E03-B8A19BA8E38C}" presName="spaceRect" presStyleCnt="0"/>
      <dgm:spPr/>
    </dgm:pt>
    <dgm:pt modelId="{0BFCA6C6-ECE5-4C03-84F7-032189E4C463}" type="pres">
      <dgm:prSet presAssocID="{572D9E20-14B4-400A-9E03-B8A19BA8E38C}" presName="textRect" presStyleLbl="revTx" presStyleIdx="2" presStyleCnt="5">
        <dgm:presLayoutVars>
          <dgm:chMax val="1"/>
          <dgm:chPref val="1"/>
        </dgm:presLayoutVars>
      </dgm:prSet>
      <dgm:spPr/>
    </dgm:pt>
    <dgm:pt modelId="{83B026F1-28C9-45CD-B12A-4639B1D0D523}" type="pres">
      <dgm:prSet presAssocID="{B00CB097-4355-4A21-998C-89A5CBB0AB3D}" presName="sibTrans" presStyleCnt="0"/>
      <dgm:spPr/>
    </dgm:pt>
    <dgm:pt modelId="{47E4FB51-6523-4273-952B-8D2E319434C3}" type="pres">
      <dgm:prSet presAssocID="{8F182923-EDB7-4BA2-A87D-0C3830FF0491}" presName="compNode" presStyleCnt="0"/>
      <dgm:spPr/>
    </dgm:pt>
    <dgm:pt modelId="{F76AC9AC-19A8-4F5C-9B41-7CAEA011504E}" type="pres">
      <dgm:prSet presAssocID="{8F182923-EDB7-4BA2-A87D-0C3830FF0491}" presName="iconRect" presStyleLbl="node1" presStyleIdx="3" presStyleCnt="5" custLinFactX="197716" custLinFactNeighborX="200000" custLinFactNeighborY="-2043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E4225D5B-4EA8-4079-AF43-10202CCCD446}" type="pres">
      <dgm:prSet presAssocID="{8F182923-EDB7-4BA2-A87D-0C3830FF0491}" presName="spaceRect" presStyleCnt="0"/>
      <dgm:spPr/>
    </dgm:pt>
    <dgm:pt modelId="{2E2EFA50-20F4-4C6F-A377-645E556626D6}" type="pres">
      <dgm:prSet presAssocID="{8F182923-EDB7-4BA2-A87D-0C3830FF0491}" presName="textRect" presStyleLbl="revTx" presStyleIdx="3" presStyleCnt="5" custLinFactX="76532" custLinFactNeighborX="100000" custLinFactNeighborY="-43689">
        <dgm:presLayoutVars>
          <dgm:chMax val="1"/>
          <dgm:chPref val="1"/>
        </dgm:presLayoutVars>
      </dgm:prSet>
      <dgm:spPr/>
    </dgm:pt>
    <dgm:pt modelId="{060300C5-1593-449B-8AEE-C085A3E0D6C2}" type="pres">
      <dgm:prSet presAssocID="{7D3EA3DE-EB4E-4357-8BC2-19973C1655A7}" presName="sibTrans" presStyleCnt="0"/>
      <dgm:spPr/>
    </dgm:pt>
    <dgm:pt modelId="{4F7800DC-AFFE-42E0-9A01-7882BB542BD7}" type="pres">
      <dgm:prSet presAssocID="{A5CE9C4C-725A-4E6E-A1C6-FE3420E90773}" presName="compNode" presStyleCnt="0"/>
      <dgm:spPr/>
    </dgm:pt>
    <dgm:pt modelId="{67E1E183-1717-44F2-A8A5-A85BF3689E7D}" type="pres">
      <dgm:prSet presAssocID="{A5CE9C4C-725A-4E6E-A1C6-FE3420E90773}" presName="iconRect" presStyleLbl="node1" presStyleIdx="4" presStyleCnt="5" custLinFactX="-100000" custLinFactNeighborX="-199717" custLinFactNeighborY="-1527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uide opérationnel"/>
        </a:ext>
      </dgm:extLst>
    </dgm:pt>
    <dgm:pt modelId="{400CF823-2DC1-49E3-A0CB-827CC50C1FC7}" type="pres">
      <dgm:prSet presAssocID="{A5CE9C4C-725A-4E6E-A1C6-FE3420E90773}" presName="spaceRect" presStyleCnt="0"/>
      <dgm:spPr/>
    </dgm:pt>
    <dgm:pt modelId="{72C35D2A-67C5-4F73-A82B-25698448F7DD}" type="pres">
      <dgm:prSet presAssocID="{A5CE9C4C-725A-4E6E-A1C6-FE3420E90773}" presName="textRect" presStyleLbl="revTx" presStyleIdx="4" presStyleCnt="5" custLinFactX="-33735" custLinFactNeighborX="-100000" custLinFactNeighborY="-42965">
        <dgm:presLayoutVars>
          <dgm:chMax val="1"/>
          <dgm:chPref val="1"/>
        </dgm:presLayoutVars>
      </dgm:prSet>
      <dgm:spPr/>
    </dgm:pt>
  </dgm:ptLst>
  <dgm:cxnLst>
    <dgm:cxn modelId="{DD3E4414-EF09-407B-99C1-8D3D36D19F47}" type="presOf" srcId="{A5CE9C4C-725A-4E6E-A1C6-FE3420E90773}" destId="{72C35D2A-67C5-4F73-A82B-25698448F7DD}" srcOrd="0" destOrd="0" presId="urn:microsoft.com/office/officeart/2018/2/layout/IconLabelList"/>
    <dgm:cxn modelId="{0C37465C-8A4A-4838-A6A1-8CFCB2399A0D}" type="presOf" srcId="{6BB8A17D-A27A-4368-9516-42960751D0AE}" destId="{9F8ABC66-2083-41B7-A3FA-3C9E164652D1}" srcOrd="0" destOrd="0" presId="urn:microsoft.com/office/officeart/2018/2/layout/IconLabelList"/>
    <dgm:cxn modelId="{2F49164D-1945-4E6E-9C6E-DEA044A42B3F}" type="presOf" srcId="{572D9E20-14B4-400A-9E03-B8A19BA8E38C}" destId="{0BFCA6C6-ECE5-4C03-84F7-032189E4C463}" srcOrd="0" destOrd="0" presId="urn:microsoft.com/office/officeart/2018/2/layout/IconLabelList"/>
    <dgm:cxn modelId="{570F9190-D3ED-45E5-905F-FC0C321FA46F}" type="presOf" srcId="{8F182923-EDB7-4BA2-A87D-0C3830FF0491}" destId="{2E2EFA50-20F4-4C6F-A377-645E556626D6}" srcOrd="0" destOrd="0" presId="urn:microsoft.com/office/officeart/2018/2/layout/IconLabelList"/>
    <dgm:cxn modelId="{9FF0B1AD-E210-42F3-9AAC-3EEF0ED4CC5D}" srcId="{BC644697-61FF-4003-AA03-38A70E87DBE8}" destId="{572D9E20-14B4-400A-9E03-B8A19BA8E38C}" srcOrd="2" destOrd="0" parTransId="{39AAD7C8-2F42-4E97-AFC7-E5DEFE879B6B}" sibTransId="{B00CB097-4355-4A21-998C-89A5CBB0AB3D}"/>
    <dgm:cxn modelId="{C8711FC5-41D9-4FCB-A5EF-21F87604BC11}" type="presOf" srcId="{3FF5D9FB-C931-43B4-82FD-0C5A18C2DCA3}" destId="{C9341C6E-D749-44A8-B6E9-AD8A9AC3E33B}" srcOrd="0" destOrd="0" presId="urn:microsoft.com/office/officeart/2018/2/layout/IconLabelList"/>
    <dgm:cxn modelId="{0BD4FEC8-14DF-49A9-B079-9D508D09BD2A}" srcId="{BC644697-61FF-4003-AA03-38A70E87DBE8}" destId="{6BB8A17D-A27A-4368-9516-42960751D0AE}" srcOrd="1" destOrd="0" parTransId="{B8A2075E-F0E8-4B57-A594-E44203850323}" sibTransId="{5987616C-132A-42DD-8070-4FFC741FD9F1}"/>
    <dgm:cxn modelId="{982146D9-A7BE-4181-9198-C96A1876E0C9}" srcId="{BC644697-61FF-4003-AA03-38A70E87DBE8}" destId="{8F182923-EDB7-4BA2-A87D-0C3830FF0491}" srcOrd="3" destOrd="0" parTransId="{81C34163-713D-4A35-909B-E7FBB7BADA7E}" sibTransId="{7D3EA3DE-EB4E-4357-8BC2-19973C1655A7}"/>
    <dgm:cxn modelId="{52EC46E4-DE50-4EB6-975C-4435806F32F3}" srcId="{BC644697-61FF-4003-AA03-38A70E87DBE8}" destId="{A5CE9C4C-725A-4E6E-A1C6-FE3420E90773}" srcOrd="4" destOrd="0" parTransId="{165BDF72-6CEA-4E31-AECE-7117D24BE954}" sibTransId="{98A0A92B-5735-4290-B120-E755CD23C3D4}"/>
    <dgm:cxn modelId="{5B497DE9-D41B-4CE1-9670-CAB0D505D9EE}" srcId="{BC644697-61FF-4003-AA03-38A70E87DBE8}" destId="{3FF5D9FB-C931-43B4-82FD-0C5A18C2DCA3}" srcOrd="0" destOrd="0" parTransId="{00AA063D-908E-4F4D-B10C-A886182069A7}" sibTransId="{6A6C66E9-7616-48B1-B04C-10E8A5387401}"/>
    <dgm:cxn modelId="{76EB6EF3-10B3-4D85-9D0D-90B894ABD2E0}" type="presOf" srcId="{BC644697-61FF-4003-AA03-38A70E87DBE8}" destId="{01EEDB89-60EC-4812-BBC8-A02CD6C501E8}" srcOrd="0" destOrd="0" presId="urn:microsoft.com/office/officeart/2018/2/layout/IconLabelList"/>
    <dgm:cxn modelId="{65F16EEB-E6FA-4C52-B608-BB6C1019708B}" type="presParOf" srcId="{01EEDB89-60EC-4812-BBC8-A02CD6C501E8}" destId="{9FFB9229-5877-4CF8-B904-DF96369712AD}" srcOrd="0" destOrd="0" presId="urn:microsoft.com/office/officeart/2018/2/layout/IconLabelList"/>
    <dgm:cxn modelId="{0130783A-AC86-40E6-99CC-6C3906D39B57}" type="presParOf" srcId="{9FFB9229-5877-4CF8-B904-DF96369712AD}" destId="{D7F089D1-3F60-4B06-B072-C34A1A6DA517}" srcOrd="0" destOrd="0" presId="urn:microsoft.com/office/officeart/2018/2/layout/IconLabelList"/>
    <dgm:cxn modelId="{88E5F1EB-B4EE-4716-AED2-96842839E526}" type="presParOf" srcId="{9FFB9229-5877-4CF8-B904-DF96369712AD}" destId="{8369E304-328F-4B00-A98F-93B2CFD1813E}" srcOrd="1" destOrd="0" presId="urn:microsoft.com/office/officeart/2018/2/layout/IconLabelList"/>
    <dgm:cxn modelId="{689D58DD-809C-4D37-8B30-ADBCD5441A63}" type="presParOf" srcId="{9FFB9229-5877-4CF8-B904-DF96369712AD}" destId="{C9341C6E-D749-44A8-B6E9-AD8A9AC3E33B}" srcOrd="2" destOrd="0" presId="urn:microsoft.com/office/officeart/2018/2/layout/IconLabelList"/>
    <dgm:cxn modelId="{9459F2A7-0ED1-49DD-ACAB-927FA746CB2A}" type="presParOf" srcId="{01EEDB89-60EC-4812-BBC8-A02CD6C501E8}" destId="{F56DFEC0-89BB-4622-AA63-13CF32FBA840}" srcOrd="1" destOrd="0" presId="urn:microsoft.com/office/officeart/2018/2/layout/IconLabelList"/>
    <dgm:cxn modelId="{F862913D-F873-46D2-ADAD-394B87A009DF}" type="presParOf" srcId="{01EEDB89-60EC-4812-BBC8-A02CD6C501E8}" destId="{ADC5F7D4-237C-4DE6-8C66-C0E0348A06D2}" srcOrd="2" destOrd="0" presId="urn:microsoft.com/office/officeart/2018/2/layout/IconLabelList"/>
    <dgm:cxn modelId="{13A9557E-A09F-48EB-80C0-B320552F4A47}" type="presParOf" srcId="{ADC5F7D4-237C-4DE6-8C66-C0E0348A06D2}" destId="{253A6ED3-1097-4CCC-A2E8-97AF49D9EC4C}" srcOrd="0" destOrd="0" presId="urn:microsoft.com/office/officeart/2018/2/layout/IconLabelList"/>
    <dgm:cxn modelId="{5595A1B3-54D9-4D48-B564-AB9A470FF583}" type="presParOf" srcId="{ADC5F7D4-237C-4DE6-8C66-C0E0348A06D2}" destId="{BFD8FFAF-8652-4E23-B34E-017E1F481220}" srcOrd="1" destOrd="0" presId="urn:microsoft.com/office/officeart/2018/2/layout/IconLabelList"/>
    <dgm:cxn modelId="{07EE4CCF-B0B9-4188-8043-72B84AE9A3CE}" type="presParOf" srcId="{ADC5F7D4-237C-4DE6-8C66-C0E0348A06D2}" destId="{9F8ABC66-2083-41B7-A3FA-3C9E164652D1}" srcOrd="2" destOrd="0" presId="urn:microsoft.com/office/officeart/2018/2/layout/IconLabelList"/>
    <dgm:cxn modelId="{F29ED361-C8A2-41EF-AC00-C0E48B6EC34F}" type="presParOf" srcId="{01EEDB89-60EC-4812-BBC8-A02CD6C501E8}" destId="{726A9BF4-1D41-4A99-B3CD-8258BCC46376}" srcOrd="3" destOrd="0" presId="urn:microsoft.com/office/officeart/2018/2/layout/IconLabelList"/>
    <dgm:cxn modelId="{B7831DE5-C0D3-4E60-A3F9-73E40AD6B4E7}" type="presParOf" srcId="{01EEDB89-60EC-4812-BBC8-A02CD6C501E8}" destId="{3B95379E-049E-4C67-BC22-05FBBDBF2B76}" srcOrd="4" destOrd="0" presId="urn:microsoft.com/office/officeart/2018/2/layout/IconLabelList"/>
    <dgm:cxn modelId="{AE7AC026-6048-4673-93ED-6D5E836249A0}" type="presParOf" srcId="{3B95379E-049E-4C67-BC22-05FBBDBF2B76}" destId="{6E9ACB5E-00DC-4491-AD21-87F28D0AC459}" srcOrd="0" destOrd="0" presId="urn:microsoft.com/office/officeart/2018/2/layout/IconLabelList"/>
    <dgm:cxn modelId="{515A2FC4-F461-4F0D-9B1F-E64033596C18}" type="presParOf" srcId="{3B95379E-049E-4C67-BC22-05FBBDBF2B76}" destId="{0868514E-4751-45C4-9B6D-507B9AD0D88C}" srcOrd="1" destOrd="0" presId="urn:microsoft.com/office/officeart/2018/2/layout/IconLabelList"/>
    <dgm:cxn modelId="{664F01B0-6AB0-4F03-A1FF-921916C59CF0}" type="presParOf" srcId="{3B95379E-049E-4C67-BC22-05FBBDBF2B76}" destId="{0BFCA6C6-ECE5-4C03-84F7-032189E4C463}" srcOrd="2" destOrd="0" presId="urn:microsoft.com/office/officeart/2018/2/layout/IconLabelList"/>
    <dgm:cxn modelId="{76A308E4-8B7B-41C1-99A7-F085BE9ABD5A}" type="presParOf" srcId="{01EEDB89-60EC-4812-BBC8-A02CD6C501E8}" destId="{83B026F1-28C9-45CD-B12A-4639B1D0D523}" srcOrd="5" destOrd="0" presId="urn:microsoft.com/office/officeart/2018/2/layout/IconLabelList"/>
    <dgm:cxn modelId="{3307A852-F14A-4773-B7F8-A7572CF9C218}" type="presParOf" srcId="{01EEDB89-60EC-4812-BBC8-A02CD6C501E8}" destId="{47E4FB51-6523-4273-952B-8D2E319434C3}" srcOrd="6" destOrd="0" presId="urn:microsoft.com/office/officeart/2018/2/layout/IconLabelList"/>
    <dgm:cxn modelId="{D6553B6C-F43A-4A25-8452-6BE56CF9010B}" type="presParOf" srcId="{47E4FB51-6523-4273-952B-8D2E319434C3}" destId="{F76AC9AC-19A8-4F5C-9B41-7CAEA011504E}" srcOrd="0" destOrd="0" presId="urn:microsoft.com/office/officeart/2018/2/layout/IconLabelList"/>
    <dgm:cxn modelId="{52B69D5F-5ED0-4D47-8428-B7733D109756}" type="presParOf" srcId="{47E4FB51-6523-4273-952B-8D2E319434C3}" destId="{E4225D5B-4EA8-4079-AF43-10202CCCD446}" srcOrd="1" destOrd="0" presId="urn:microsoft.com/office/officeart/2018/2/layout/IconLabelList"/>
    <dgm:cxn modelId="{64F906FC-642F-49D5-8232-2CB30DDA1F66}" type="presParOf" srcId="{47E4FB51-6523-4273-952B-8D2E319434C3}" destId="{2E2EFA50-20F4-4C6F-A377-645E556626D6}" srcOrd="2" destOrd="0" presId="urn:microsoft.com/office/officeart/2018/2/layout/IconLabelList"/>
    <dgm:cxn modelId="{1A01D41C-A117-44BC-8D57-0251C80340EA}" type="presParOf" srcId="{01EEDB89-60EC-4812-BBC8-A02CD6C501E8}" destId="{060300C5-1593-449B-8AEE-C085A3E0D6C2}" srcOrd="7" destOrd="0" presId="urn:microsoft.com/office/officeart/2018/2/layout/IconLabelList"/>
    <dgm:cxn modelId="{0C23F309-07B7-4FDC-8E5A-A507D416B426}" type="presParOf" srcId="{01EEDB89-60EC-4812-BBC8-A02CD6C501E8}" destId="{4F7800DC-AFFE-42E0-9A01-7882BB542BD7}" srcOrd="8" destOrd="0" presId="urn:microsoft.com/office/officeart/2018/2/layout/IconLabelList"/>
    <dgm:cxn modelId="{5BBB92DE-B24D-4C04-AC7E-CC6A8CBD4952}" type="presParOf" srcId="{4F7800DC-AFFE-42E0-9A01-7882BB542BD7}" destId="{67E1E183-1717-44F2-A8A5-A85BF3689E7D}" srcOrd="0" destOrd="0" presId="urn:microsoft.com/office/officeart/2018/2/layout/IconLabelList"/>
    <dgm:cxn modelId="{059DD29B-B4D5-4075-AD2B-B7AF4B75CC2D}" type="presParOf" srcId="{4F7800DC-AFFE-42E0-9A01-7882BB542BD7}" destId="{400CF823-2DC1-49E3-A0CB-827CC50C1FC7}" srcOrd="1" destOrd="0" presId="urn:microsoft.com/office/officeart/2018/2/layout/IconLabelList"/>
    <dgm:cxn modelId="{E41113DA-C8D7-428A-AABF-C14E96807E6A}" type="presParOf" srcId="{4F7800DC-AFFE-42E0-9A01-7882BB542BD7}" destId="{72C35D2A-67C5-4F73-A82B-25698448F7D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089D1-3F60-4B06-B072-C34A1A6DA517}">
      <dsp:nvSpPr>
        <dsp:cNvPr id="0" name=""/>
        <dsp:cNvSpPr/>
      </dsp:nvSpPr>
      <dsp:spPr>
        <a:xfrm>
          <a:off x="506580" y="254166"/>
          <a:ext cx="719033" cy="7190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41C6E-D749-44A8-B6E9-AD8A9AC3E33B}">
      <dsp:nvSpPr>
        <dsp:cNvPr id="0" name=""/>
        <dsp:cNvSpPr/>
      </dsp:nvSpPr>
      <dsp:spPr>
        <a:xfrm>
          <a:off x="67171" y="1220300"/>
          <a:ext cx="1597851" cy="63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Prognostic Approaches</a:t>
          </a:r>
        </a:p>
      </dsp:txBody>
      <dsp:txXfrm>
        <a:off x="67171" y="1220300"/>
        <a:ext cx="1597851" cy="639140"/>
      </dsp:txXfrm>
    </dsp:sp>
    <dsp:sp modelId="{253A6ED3-1097-4CCC-A2E8-97AF49D9EC4C}">
      <dsp:nvSpPr>
        <dsp:cNvPr id="0" name=""/>
        <dsp:cNvSpPr/>
      </dsp:nvSpPr>
      <dsp:spPr>
        <a:xfrm>
          <a:off x="2384056" y="254166"/>
          <a:ext cx="719033" cy="7190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ABC66-2083-41B7-A3FA-3C9E164652D1}">
      <dsp:nvSpPr>
        <dsp:cNvPr id="0" name=""/>
        <dsp:cNvSpPr/>
      </dsp:nvSpPr>
      <dsp:spPr>
        <a:xfrm>
          <a:off x="1944647" y="1220300"/>
          <a:ext cx="1597851" cy="63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Driven </a:t>
          </a:r>
        </a:p>
      </dsp:txBody>
      <dsp:txXfrm>
        <a:off x="1944647" y="1220300"/>
        <a:ext cx="1597851" cy="639140"/>
      </dsp:txXfrm>
    </dsp:sp>
    <dsp:sp modelId="{6E9ACB5E-00DC-4491-AD21-87F28D0AC459}">
      <dsp:nvSpPr>
        <dsp:cNvPr id="0" name=""/>
        <dsp:cNvSpPr/>
      </dsp:nvSpPr>
      <dsp:spPr>
        <a:xfrm>
          <a:off x="4261531" y="254166"/>
          <a:ext cx="719033" cy="7190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CA6C6-ECE5-4C03-84F7-032189E4C463}">
      <dsp:nvSpPr>
        <dsp:cNvPr id="0" name=""/>
        <dsp:cNvSpPr/>
      </dsp:nvSpPr>
      <dsp:spPr>
        <a:xfrm>
          <a:off x="3822122" y="1220300"/>
          <a:ext cx="1597851" cy="63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Machine Learning	</a:t>
          </a:r>
        </a:p>
      </dsp:txBody>
      <dsp:txXfrm>
        <a:off x="3822122" y="1220300"/>
        <a:ext cx="1597851" cy="639140"/>
      </dsp:txXfrm>
    </dsp:sp>
    <dsp:sp modelId="{F76AC9AC-19A8-4F5C-9B41-7CAEA011504E}">
      <dsp:nvSpPr>
        <dsp:cNvPr id="0" name=""/>
        <dsp:cNvSpPr/>
      </dsp:nvSpPr>
      <dsp:spPr>
        <a:xfrm>
          <a:off x="4305028" y="2111955"/>
          <a:ext cx="719033" cy="7190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EFA50-20F4-4C6F-A377-645E556626D6}">
      <dsp:nvSpPr>
        <dsp:cNvPr id="0" name=""/>
        <dsp:cNvSpPr/>
      </dsp:nvSpPr>
      <dsp:spPr>
        <a:xfrm>
          <a:off x="3826628" y="2945803"/>
          <a:ext cx="1597851" cy="63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Supervised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Classification</a:t>
          </a:r>
        </a:p>
      </dsp:txBody>
      <dsp:txXfrm>
        <a:off x="3826628" y="2945803"/>
        <a:ext cx="1597851" cy="639140"/>
      </dsp:txXfrm>
    </dsp:sp>
    <dsp:sp modelId="{67E1E183-1717-44F2-A8A5-A85BF3689E7D}">
      <dsp:nvSpPr>
        <dsp:cNvPr id="0" name=""/>
        <dsp:cNvSpPr/>
      </dsp:nvSpPr>
      <dsp:spPr>
        <a:xfrm>
          <a:off x="1167729" y="2149107"/>
          <a:ext cx="719033" cy="7190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35D2A-67C5-4F73-A82B-25698448F7DD}">
      <dsp:nvSpPr>
        <dsp:cNvPr id="0" name=""/>
        <dsp:cNvSpPr/>
      </dsp:nvSpPr>
      <dsp:spPr>
        <a:xfrm>
          <a:off x="746498" y="2950431"/>
          <a:ext cx="1597851" cy="63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Decision Tree</a:t>
          </a:r>
        </a:p>
      </dsp:txBody>
      <dsp:txXfrm>
        <a:off x="746498" y="2950431"/>
        <a:ext cx="1597851" cy="639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4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2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0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2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0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9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2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6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3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74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76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78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e image contenant objet d’extérieur, ouvrir, jour&#10;&#10;Description générée automatiquement">
            <a:extLst>
              <a:ext uri="{FF2B5EF4-FFF2-40B4-BE49-F238E27FC236}">
                <a16:creationId xmlns:a16="http://schemas.microsoft.com/office/drawing/2014/main" id="{15D4DAC7-D28F-49A6-96D2-4F26A1211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34" r="16834" b="-1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02D7726A-C2D9-42D3-A189-F83F53B1A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1820713"/>
              </p:ext>
            </p:extLst>
          </p:nvPr>
        </p:nvGraphicFramePr>
        <p:xfrm>
          <a:off x="1104902" y="2206255"/>
          <a:ext cx="5487146" cy="4118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F456CBE-836C-4ECE-8B31-AC5724002D31}"/>
              </a:ext>
            </a:extLst>
          </p:cNvPr>
          <p:cNvSpPr/>
          <p:nvPr/>
        </p:nvSpPr>
        <p:spPr>
          <a:xfrm>
            <a:off x="2650331" y="2864644"/>
            <a:ext cx="469387" cy="178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èche : droite 99">
            <a:extLst>
              <a:ext uri="{FF2B5EF4-FFF2-40B4-BE49-F238E27FC236}">
                <a16:creationId xmlns:a16="http://schemas.microsoft.com/office/drawing/2014/main" id="{B909E471-44B0-46ED-A793-EF42EF479339}"/>
              </a:ext>
            </a:extLst>
          </p:cNvPr>
          <p:cNvSpPr/>
          <p:nvPr/>
        </p:nvSpPr>
        <p:spPr>
          <a:xfrm>
            <a:off x="4577906" y="2864644"/>
            <a:ext cx="469387" cy="178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39885B17-6840-46DD-B7F0-AF0371B9D09A}"/>
              </a:ext>
            </a:extLst>
          </p:cNvPr>
          <p:cNvSpPr/>
          <p:nvPr/>
        </p:nvSpPr>
        <p:spPr>
          <a:xfrm>
            <a:off x="5643976" y="3830850"/>
            <a:ext cx="236156" cy="335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5F7722E1-70CC-47B4-AD3F-EB69284AE127}"/>
              </a:ext>
            </a:extLst>
          </p:cNvPr>
          <p:cNvSpPr/>
          <p:nvPr/>
        </p:nvSpPr>
        <p:spPr>
          <a:xfrm rot="10800000">
            <a:off x="3848475" y="4586288"/>
            <a:ext cx="594938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8210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11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Univers Condensed Light</vt:lpstr>
      <vt:lpstr>Walbaum Display Light</vt:lpstr>
      <vt:lpstr>AngleLinesVTI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mehdi maaref</dc:creator>
  <cp:lastModifiedBy>mehdi maaref</cp:lastModifiedBy>
  <cp:revision>3</cp:revision>
  <dcterms:created xsi:type="dcterms:W3CDTF">2020-12-10T13:53:07Z</dcterms:created>
  <dcterms:modified xsi:type="dcterms:W3CDTF">2020-12-10T22:32:29Z</dcterms:modified>
</cp:coreProperties>
</file>