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480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571A-F813-4214-84A2-D413810E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D60A-3DD9-4866-BA7B-34E852D0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8802" y="6356350"/>
            <a:ext cx="502920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4712D-A072-44DA-B26B-A1BC1ED4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‹N°›</a:t>
            </a:fld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54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E275-5B81-47C9-BA2D-6F6DC43B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EC664-0822-4BE8-9C5D-BB5805261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45D89-6EB8-468C-8726-94869538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9EF1-4362-48D5-892A-20C08FC7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F72AA-57F8-40CE-BBD9-A77F8DE7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5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69046-DB9C-45F8-A281-16510D1FB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31547" y="647699"/>
            <a:ext cx="2112753" cy="55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06B10-FAAE-4C3A-BC82-8EDC5C124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48287" y="647699"/>
            <a:ext cx="7683260" cy="5529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89FDE-8D09-475F-9B89-BE5AE71A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6F80-C5CB-44A2-AB1B-43EB0137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D7AC-8D81-4526-B969-505D0CE1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1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E9D7-0090-46D4-A48B-9D26EBCC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5DDC-5EE7-4691-96B2-F7A25A3B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9D9F-2C17-4515-8A91-EF6050F3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5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0CE8-5E49-4336-BB31-974F0D6E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D1AF-DB46-4EF6-93AD-E8CD740A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BCEF-E902-4ECE-B0DB-142617EF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30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3852A-0F7C-4F18-A663-165414BA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7E8B5-A392-435C-89FE-849D9B0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7AA31-DB02-4BFC-8238-507F5E8B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‹N°›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0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54DBB-2048-445B-8127-6D2DB22D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454E7-E598-4FCD-834F-13291B95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77B82-4082-402D-889D-8081104D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‹N°›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4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258E1-694B-4BB9-A41B-BB742555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2B65B-60BA-40E5-8A5A-5A79D315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72797-16BC-4A2F-8A6F-62F61512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1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20479-140A-466F-B2F2-AFE27D47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6B342-BDCE-45E8-BDA2-B041981D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3F3AE-E094-4EA8-9900-F77CD687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75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22704-F91B-471A-988B-9023E120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28E75-DDDE-4BD4-B495-47F44DB3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B0594-D6B3-41C6-BBEF-A060A2EB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67A5E8B7-F220-42D2-BB61-4E5E24A05506}" type="datetimeFigureOut">
              <a:rPr lang="en-US" smtClean="0"/>
              <a:pPr/>
              <a:t>10/16/2020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05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1">
            <a:extLst>
              <a:ext uri="{FF2B5EF4-FFF2-40B4-BE49-F238E27FC236}">
                <a16:creationId xmlns:a16="http://schemas.microsoft.com/office/drawing/2014/main" id="{DEB38159-65C7-468B-8AAC-0CB079B54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5D7BEB-1371-4728-B51A-D962C0ECA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9383" y="4559487"/>
            <a:ext cx="7246189" cy="10732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dirty="0"/>
              <a:t>PMI : Création d’une </a:t>
            </a:r>
            <a:r>
              <a:rPr lang="fr-BE" sz="3400" dirty="0"/>
              <a:t>entreprise</a:t>
            </a:r>
            <a:r>
              <a:rPr lang="en-US" sz="3400" dirty="0"/>
              <a:t> de production et </a:t>
            </a:r>
            <a:r>
              <a:rPr lang="fr-FR" sz="3400" dirty="0"/>
              <a:t>commercialisation</a:t>
            </a:r>
            <a:r>
              <a:rPr lang="en-US" sz="3400" dirty="0"/>
              <a:t> de drone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546722-ABD1-4F60-AE2E-9AE7F7B89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633" y="5664760"/>
            <a:ext cx="7284733" cy="946866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100" dirty="0"/>
              <a:t>_ « Drone for </a:t>
            </a:r>
            <a:r>
              <a:rPr lang="fr-FR" sz="1100" noProof="1"/>
              <a:t>Tools</a:t>
            </a:r>
            <a:r>
              <a:rPr lang="en-US" sz="1100" dirty="0"/>
              <a:t> » : drone aide chantier Pour le transport d’Outils (8kgde Charges utiles)</a:t>
            </a:r>
          </a:p>
          <a:p>
            <a:pPr>
              <a:lnSpc>
                <a:spcPct val="140000"/>
              </a:lnSpc>
            </a:pPr>
            <a:r>
              <a:rPr lang="en-US" sz="1100" dirty="0">
                <a:latin typeface="Arial Black" panose="020B0A04020102020204" pitchFamily="34" charset="0"/>
              </a:rPr>
              <a:t>Mehdi Maaref CDI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F6774BD-D1C9-42F2-9391-F1B9DB97DF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0" r="24948" b="-3"/>
          <a:stretch/>
        </p:blipFill>
        <p:spPr>
          <a:xfrm>
            <a:off x="-1" y="1"/>
            <a:ext cx="4107063" cy="45594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4E0504-52F4-4D7F-B856-13DABFC032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23" r="26200" b="2"/>
          <a:stretch/>
        </p:blipFill>
        <p:spPr>
          <a:xfrm>
            <a:off x="8272721" y="1"/>
            <a:ext cx="3919280" cy="455948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A2DE873-ABC0-4958-837F-A0A56450BA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" r="6382" b="3"/>
          <a:stretch/>
        </p:blipFill>
        <p:spPr>
          <a:xfrm>
            <a:off x="4107062" y="10"/>
            <a:ext cx="4171877" cy="4559478"/>
          </a:xfrm>
          <a:prstGeom prst="rect">
            <a:avLst/>
          </a:prstGeom>
        </p:spPr>
      </p:pic>
      <p:sp>
        <p:nvSpPr>
          <p:cNvPr id="28" name="Freeform: Shape 23">
            <a:extLst>
              <a:ext uri="{FF2B5EF4-FFF2-40B4-BE49-F238E27FC236}">
                <a16:creationId xmlns:a16="http://schemas.microsoft.com/office/drawing/2014/main" id="{7D99890D-BDB4-4317-99EE-4AB71E56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81105">
            <a:off x="1397859" y="521048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0061BC7-98BE-4275-8EFF-195133F12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18895" flipH="1">
            <a:off x="9638897" y="521048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EED212-C161-4C5A-AFB2-652E2FBEDF2D}"/>
              </a:ext>
            </a:extLst>
          </p:cNvPr>
          <p:cNvSpPr txBox="1"/>
          <p:nvPr/>
        </p:nvSpPr>
        <p:spPr>
          <a:xfrm>
            <a:off x="8672369" y="91176"/>
            <a:ext cx="39192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2400" dirty="0"/>
              <a:t>_Contrôle du Drone 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_ Stabilisation en vol 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_Matlab/Simulink  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_AMESIM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_Asservissement </a:t>
            </a:r>
          </a:p>
          <a:p>
            <a:pPr>
              <a:spcAft>
                <a:spcPts val="600"/>
              </a:spcAft>
            </a:pPr>
            <a:endParaRPr lang="fr-FR" sz="2400" dirty="0"/>
          </a:p>
          <a:p>
            <a:pPr>
              <a:spcAft>
                <a:spcPts val="600"/>
              </a:spcAft>
            </a:pPr>
            <a:endParaRPr lang="fr-FR" sz="2400" dirty="0"/>
          </a:p>
          <a:p>
            <a:pPr>
              <a:spcAft>
                <a:spcPts val="600"/>
              </a:spcAft>
            </a:pPr>
            <a:endParaRPr lang="fr-FR" sz="2400" dirty="0"/>
          </a:p>
          <a:p>
            <a:pPr>
              <a:spcAft>
                <a:spcPts val="600"/>
              </a:spcAft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57331267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VTI" id="{14D52F43-08F7-4BCB-8A4A-FBED84E2C440}" vid="{D076F849-C9D7-4142-B46C-46BAC587EA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49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Black</vt:lpstr>
      <vt:lpstr>Dante</vt:lpstr>
      <vt:lpstr>PineVTI</vt:lpstr>
      <vt:lpstr>PMI : Création d’une entreprise de production et commercialisation de drone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PMI : Création d’une entreprise de production et commercialisation de drone</dc:title>
  <dc:creator>mehdi maaref</dc:creator>
  <cp:lastModifiedBy>mehdi maaref</cp:lastModifiedBy>
  <cp:revision>10</cp:revision>
  <dcterms:created xsi:type="dcterms:W3CDTF">2020-10-15T21:26:04Z</dcterms:created>
  <dcterms:modified xsi:type="dcterms:W3CDTF">2020-10-16T13:46:52Z</dcterms:modified>
</cp:coreProperties>
</file>