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sldIdLst>
    <p:sldId id="256" r:id="rId2"/>
    <p:sldId id="269" r:id="rId3"/>
    <p:sldId id="261" r:id="rId4"/>
    <p:sldId id="262" r:id="rId5"/>
    <p:sldId id="263" r:id="rId6"/>
    <p:sldId id="264" r:id="rId7"/>
    <p:sldId id="268" r:id="rId8"/>
    <p:sldId id="270" r:id="rId9"/>
    <p:sldId id="258" r:id="rId10"/>
    <p:sldId id="259" r:id="rId11"/>
    <p:sldId id="260" r:id="rId12"/>
    <p:sldId id="265" r:id="rId13"/>
    <p:sldId id="266" r:id="rId14"/>
    <p:sldId id="267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396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78954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88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36613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342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4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2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1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2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7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6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8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0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9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11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A0798-1D7D-453C-9D08-9B47CACEA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Pin Pointer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827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18A57-D4BF-4C7E-A88C-37C2665A1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795" y="3053593"/>
            <a:ext cx="10036539" cy="1073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/>
              <a:t>What</a:t>
            </a:r>
            <a:r>
              <a:rPr lang="fr-FR" sz="4400" dirty="0"/>
              <a:t> </a:t>
            </a:r>
            <a:r>
              <a:rPr lang="en-GB" sz="4400" dirty="0"/>
              <a:t>will</a:t>
            </a:r>
            <a:r>
              <a:rPr lang="fr-FR" sz="4400" dirty="0"/>
              <a:t> </a:t>
            </a:r>
            <a:r>
              <a:rPr lang="fr-FR" sz="4400" dirty="0" err="1"/>
              <a:t>we</a:t>
            </a:r>
            <a:r>
              <a:rPr lang="fr-FR" sz="4400" dirty="0"/>
              <a:t> use </a:t>
            </a:r>
            <a:r>
              <a:rPr lang="fr-FR" sz="4400" dirty="0" err="1"/>
              <a:t>Foursquare</a:t>
            </a:r>
            <a:r>
              <a:rPr lang="fr-FR" sz="4400" dirty="0"/>
              <a:t> for?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10569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369187-8261-468C-8DB4-0BA6ABBAB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9310" y="1907097"/>
            <a:ext cx="10304667" cy="3777622"/>
          </a:xfrm>
        </p:spPr>
        <p:txBody>
          <a:bodyPr/>
          <a:lstStyle/>
          <a:p>
            <a:r>
              <a:rPr lang="fr-FR" sz="2800" dirty="0" err="1"/>
              <a:t>Getting</a:t>
            </a:r>
            <a:r>
              <a:rPr lang="fr-FR" sz="2800" dirty="0"/>
              <a:t> </a:t>
            </a:r>
            <a:r>
              <a:rPr lang="fr-FR" sz="2800" dirty="0" err="1"/>
              <a:t>popular</a:t>
            </a:r>
            <a:r>
              <a:rPr lang="fr-FR" sz="2800" dirty="0"/>
              <a:t> venues</a:t>
            </a:r>
          </a:p>
          <a:p>
            <a:r>
              <a:rPr lang="fr-FR" sz="2800" dirty="0" err="1"/>
              <a:t>Getting</a:t>
            </a:r>
            <a:r>
              <a:rPr lang="fr-FR" sz="2800" dirty="0"/>
              <a:t> their ratting.</a:t>
            </a:r>
          </a:p>
          <a:p>
            <a:r>
              <a:rPr lang="fr-FR" sz="2800" dirty="0" err="1"/>
              <a:t>Getting</a:t>
            </a:r>
            <a:r>
              <a:rPr lang="fr-FR" sz="2800" dirty="0"/>
              <a:t> their </a:t>
            </a:r>
            <a:r>
              <a:rPr lang="fr-FR" sz="2800" dirty="0" err="1"/>
              <a:t>specialitise</a:t>
            </a:r>
            <a:r>
              <a:rPr lang="fr-FR" sz="2800" dirty="0"/>
              <a:t>. </a:t>
            </a:r>
          </a:p>
          <a:p>
            <a:r>
              <a:rPr lang="fr-FR" sz="2800" dirty="0"/>
              <a:t>Information about the </a:t>
            </a:r>
            <a:r>
              <a:rPr lang="fr-FR" sz="2800" dirty="0" err="1"/>
              <a:t>traffic</a:t>
            </a:r>
            <a:r>
              <a:rPr lang="fr-FR" sz="2800" dirty="0"/>
              <a:t> in </a:t>
            </a:r>
            <a:r>
              <a:rPr lang="fr-FR" sz="2800" dirty="0" err="1"/>
              <a:t>those</a:t>
            </a:r>
            <a:r>
              <a:rPr lang="fr-FR" sz="2800" dirty="0"/>
              <a:t> </a:t>
            </a:r>
            <a:r>
              <a:rPr lang="fr-FR" sz="2800" dirty="0" err="1"/>
              <a:t>neighborhoods</a:t>
            </a:r>
            <a:r>
              <a:rPr lang="fr-FR" dirty="0"/>
              <a:t>. </a:t>
            </a:r>
          </a:p>
          <a:p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84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AC773-29B3-4E1E-99EC-A0F8B79F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816" y="2788555"/>
            <a:ext cx="8911687" cy="1280890"/>
          </a:xfrm>
        </p:spPr>
        <p:txBody>
          <a:bodyPr/>
          <a:lstStyle/>
          <a:p>
            <a:r>
              <a:rPr lang="en-GB" dirty="0"/>
              <a:t>What</a:t>
            </a:r>
            <a:r>
              <a:rPr lang="fr-FR" dirty="0"/>
              <a:t> </a:t>
            </a:r>
            <a:r>
              <a:rPr lang="en-GB" dirty="0"/>
              <a:t>will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use </a:t>
            </a:r>
            <a:r>
              <a:rPr lang="fr-FR" dirty="0" err="1"/>
              <a:t>Kaggle</a:t>
            </a:r>
            <a:r>
              <a:rPr lang="fr-FR" dirty="0"/>
              <a:t> for?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2119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EB907D-475A-4AC1-B5F0-830E92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73" y="1781262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We have </a:t>
            </a:r>
            <a:r>
              <a:rPr lang="fr-FR" sz="2400" dirty="0" err="1"/>
              <a:t>downloaded</a:t>
            </a:r>
            <a:r>
              <a:rPr lang="fr-FR" sz="2400" dirty="0"/>
              <a:t> a </a:t>
            </a:r>
            <a:r>
              <a:rPr lang="fr-FR" sz="2400" dirty="0" err="1"/>
              <a:t>dataset</a:t>
            </a:r>
            <a:r>
              <a:rPr lang="fr-FR" sz="2400" dirty="0"/>
              <a:t> containing ZIP codes and </a:t>
            </a:r>
            <a:r>
              <a:rPr lang="fr-FR" sz="2400" dirty="0" err="1"/>
              <a:t>geographical</a:t>
            </a:r>
            <a:r>
              <a:rPr lang="fr-FR" sz="2400" dirty="0"/>
              <a:t> </a:t>
            </a:r>
            <a:r>
              <a:rPr lang="fr-FR" sz="2400" dirty="0" err="1"/>
              <a:t>coordinates</a:t>
            </a:r>
            <a:r>
              <a:rPr lang="fr-FR" sz="2400" dirty="0"/>
              <a:t> for </a:t>
            </a:r>
            <a:r>
              <a:rPr lang="fr-FR" sz="2400" dirty="0" err="1"/>
              <a:t>each</a:t>
            </a:r>
            <a:r>
              <a:rPr lang="fr-FR" sz="2400" dirty="0"/>
              <a:t> </a:t>
            </a:r>
            <a:r>
              <a:rPr lang="fr-FR" sz="2400" dirty="0" err="1"/>
              <a:t>address</a:t>
            </a:r>
            <a:r>
              <a:rPr lang="fr-FR" sz="2400" dirty="0"/>
              <a:t> in Singapore. 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This data will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used</a:t>
            </a:r>
            <a:r>
              <a:rPr lang="fr-FR" sz="2400" dirty="0"/>
              <a:t> later on </a:t>
            </a:r>
            <a:r>
              <a:rPr lang="fr-FR" sz="2400" dirty="0" err="1"/>
              <a:t>with</a:t>
            </a:r>
            <a:r>
              <a:rPr lang="fr-FR" sz="2400" dirty="0"/>
              <a:t> the </a:t>
            </a:r>
            <a:r>
              <a:rPr lang="fr-FR" sz="2400" dirty="0" err="1"/>
              <a:t>foursquare</a:t>
            </a:r>
            <a:r>
              <a:rPr lang="fr-FR" sz="2400" dirty="0"/>
              <a:t> plateform. This will help us locate </a:t>
            </a:r>
            <a:r>
              <a:rPr lang="fr-FR" sz="2400" dirty="0" err="1"/>
              <a:t>popular</a:t>
            </a:r>
            <a:r>
              <a:rPr lang="fr-FR" sz="2400" dirty="0"/>
              <a:t> venues( Coffee, Restaurants, offices. </a:t>
            </a:r>
            <a:r>
              <a:rPr lang="fr-FR" sz="2400" dirty="0" err="1"/>
              <a:t>Etc</a:t>
            </a:r>
            <a:r>
              <a:rPr lang="fr-FR" sz="2400" dirty="0"/>
              <a:t>), get their ratting, their menus, etc.</a:t>
            </a: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7563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7B7818-460F-4D9A-BF07-2BE717255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over 25 000 </a:t>
            </a:r>
            <a:r>
              <a:rPr lang="fr-FR" dirty="0" err="1"/>
              <a:t>lines</a:t>
            </a:r>
            <a:r>
              <a:rPr lang="fr-FR" dirty="0"/>
              <a:t> and 7 non </a:t>
            </a:r>
            <a:r>
              <a:rPr lang="fr-FR" dirty="0" err="1"/>
              <a:t>duplicated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* Postal code.</a:t>
            </a:r>
          </a:p>
          <a:p>
            <a:pPr marL="0" indent="0">
              <a:buNone/>
            </a:pPr>
            <a:r>
              <a:rPr lang="en-GB" dirty="0"/>
              <a:t>       * Latitude</a:t>
            </a:r>
          </a:p>
          <a:p>
            <a:pPr marL="0" indent="0">
              <a:buNone/>
            </a:pPr>
            <a:r>
              <a:rPr lang="en-GB" dirty="0"/>
              <a:t>	* Longitude</a:t>
            </a:r>
          </a:p>
          <a:p>
            <a:pPr marL="0" indent="0">
              <a:buNone/>
            </a:pPr>
            <a:r>
              <a:rPr lang="en-GB" dirty="0"/>
              <a:t>	* Full address</a:t>
            </a:r>
          </a:p>
          <a:p>
            <a:pPr marL="0" indent="0">
              <a:buNone/>
            </a:pPr>
            <a:r>
              <a:rPr lang="en-GB" dirty="0"/>
              <a:t>	* Street address</a:t>
            </a:r>
          </a:p>
          <a:p>
            <a:pPr marL="0" indent="0">
              <a:buNone/>
            </a:pPr>
            <a:r>
              <a:rPr lang="en-GB" dirty="0"/>
              <a:t>        * Building name</a:t>
            </a:r>
          </a:p>
          <a:p>
            <a:pPr marL="0" indent="0">
              <a:buNone/>
            </a:pPr>
            <a:r>
              <a:rPr lang="en-GB" dirty="0"/>
              <a:t>	 * Districts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264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DF6EE-1694-4902-B592-3E1AA31C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090" y="2788555"/>
            <a:ext cx="8911687" cy="1280890"/>
          </a:xfrm>
        </p:spPr>
        <p:txBody>
          <a:bodyPr>
            <a:noAutofit/>
          </a:bodyPr>
          <a:lstStyle/>
          <a:p>
            <a:r>
              <a:rPr lang="fr-FR" sz="8000" dirty="0" err="1"/>
              <a:t>Resualt</a:t>
            </a:r>
            <a:r>
              <a:rPr lang="fr-FR" sz="8000" dirty="0"/>
              <a:t> Section 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270232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AF15496-38B2-4A99-BB99-8272F6F05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688" y="348973"/>
            <a:ext cx="9639300" cy="47339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250D7B0-9D60-4B10-96D3-74BCF6BB2EF7}"/>
              </a:ext>
            </a:extLst>
          </p:cNvPr>
          <p:cNvSpPr txBox="1"/>
          <p:nvPr/>
        </p:nvSpPr>
        <p:spPr>
          <a:xfrm>
            <a:off x="3816991" y="5821960"/>
            <a:ext cx="799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Venues Location </a:t>
            </a:r>
            <a:r>
              <a:rPr lang="fr-FR" dirty="0" err="1"/>
              <a:t>after</a:t>
            </a:r>
            <a:r>
              <a:rPr lang="fr-FR" dirty="0"/>
              <a:t> clustering.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choosen</a:t>
            </a:r>
            <a:r>
              <a:rPr lang="fr-FR" dirty="0"/>
              <a:t> a </a:t>
            </a:r>
            <a:r>
              <a:rPr lang="fr-FR" dirty="0" err="1"/>
              <a:t>limited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445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918D050-5474-48A5-8365-CC3D818F5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763" y="1124124"/>
            <a:ext cx="10433434" cy="418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8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7F8D2C-C4A0-4B1A-8D59-598A73492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368" y="2326546"/>
            <a:ext cx="8915400" cy="3777622"/>
          </a:xfrm>
        </p:spPr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that</a:t>
            </a:r>
            <a:r>
              <a:rPr lang="fr-FR" dirty="0"/>
              <a:t> the K-</a:t>
            </a:r>
            <a:r>
              <a:rPr lang="fr-FR" dirty="0" err="1"/>
              <a:t>means</a:t>
            </a:r>
            <a:r>
              <a:rPr lang="fr-FR" dirty="0"/>
              <a:t> </a:t>
            </a:r>
            <a:r>
              <a:rPr lang="fr-FR" dirty="0" err="1"/>
              <a:t>algorithms</a:t>
            </a:r>
            <a:r>
              <a:rPr lang="fr-FR" dirty="0"/>
              <a:t> has </a:t>
            </a:r>
            <a:r>
              <a:rPr lang="fr-FR" dirty="0" err="1"/>
              <a:t>successfully</a:t>
            </a:r>
            <a:r>
              <a:rPr lang="fr-FR" dirty="0"/>
              <a:t> </a:t>
            </a:r>
            <a:r>
              <a:rPr lang="fr-FR" dirty="0" err="1"/>
              <a:t>classified</a:t>
            </a:r>
            <a:r>
              <a:rPr lang="fr-FR" dirty="0"/>
              <a:t> coffee shops</a:t>
            </a:r>
          </a:p>
          <a:p>
            <a:pPr marL="0" indent="0">
              <a:buNone/>
            </a:pP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their</a:t>
            </a:r>
            <a:r>
              <a:rPr lang="fr-FR" dirty="0"/>
              <a:t> rating and likes. So the one </a:t>
            </a:r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wants</a:t>
            </a:r>
            <a:r>
              <a:rPr lang="fr-FR" dirty="0"/>
              <a:t> to start the business of a coffee shop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target</a:t>
            </a:r>
            <a:r>
              <a:rPr lang="fr-FR" dirty="0"/>
              <a:t> the </a:t>
            </a:r>
            <a:r>
              <a:rPr lang="fr-FR" dirty="0" err="1"/>
              <a:t>neighbors</a:t>
            </a:r>
            <a:r>
              <a:rPr lang="fr-FR" dirty="0"/>
              <a:t> </a:t>
            </a:r>
            <a:r>
              <a:rPr lang="fr-FR" dirty="0" err="1"/>
              <a:t>shown</a:t>
            </a:r>
            <a:r>
              <a:rPr lang="fr-FR" dirty="0"/>
              <a:t> on the </a:t>
            </a:r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coffee shop of </a:t>
            </a:r>
            <a:r>
              <a:rPr lang="fr-FR" dirty="0" err="1"/>
              <a:t>low</a:t>
            </a:r>
            <a:r>
              <a:rPr lang="fr-FR" dirty="0"/>
              <a:t> rating.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898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BED82-8081-40E9-9A66-F1816BE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586" y="2788555"/>
            <a:ext cx="8911687" cy="1280890"/>
          </a:xfrm>
        </p:spPr>
        <p:txBody>
          <a:bodyPr>
            <a:normAutofit/>
          </a:bodyPr>
          <a:lstStyle/>
          <a:p>
            <a:r>
              <a:rPr lang="en-GB" sz="5400" b="1" dirty="0"/>
              <a:t>Business Problem Section</a:t>
            </a:r>
            <a:r>
              <a:rPr lang="en-GB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042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15F362-F366-400C-BFF9-BF3030866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747" y="1635853"/>
            <a:ext cx="9482865" cy="4275369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	You’re a businessman and you think of starting your 	own business. You want to open your office, 	restaurant, coffee shop. You want to give your 	special touch to the industry. 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   * Gain money more efficiently.</a:t>
            </a:r>
          </a:p>
          <a:p>
            <a:pPr marL="0" indent="0">
              <a:buNone/>
            </a:pPr>
            <a:r>
              <a:rPr lang="en-GB" sz="2800" dirty="0"/>
              <a:t>   * Ensure the survival of your business.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294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1F7721-8C18-4CE2-B43D-4C4DFCF29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571" y="2477548"/>
            <a:ext cx="10397265" cy="22706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For example to open a Coffee Shop, certain condition should be met like cheap rent, enough density population . However, there are other factors like competition. People preference, etc.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68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07C9BC-3E40-4E79-954A-B9B5365C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189" y="2133600"/>
            <a:ext cx="8355435" cy="24048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dirty="0"/>
              <a:t>In this project we will be focusing on certain keys that we think will help anyone start his own successful business</a:t>
            </a:r>
          </a:p>
          <a:p>
            <a:pPr algn="ctr"/>
            <a:endParaRPr lang="en-GB" sz="3600" dirty="0"/>
          </a:p>
          <a:p>
            <a:pPr marL="0" indent="0" algn="ctr"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22714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7C853C-0902-4566-A29F-A664EEF4A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819" y="154018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We will be focusing on two keys factors: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dirty="0"/>
              <a:t>Density of similar business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dirty="0"/>
              <a:t>Rating of each one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58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0099E2-4F1F-423F-8E1C-775B8A51C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814" y="1890319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 have chosen to establish the project of opening a new restaurant. This project will aim to provide the investor with the best place possible to open his restaurant and even choose the speciality he is going to serve.</a:t>
            </a:r>
          </a:p>
        </p:txBody>
      </p:sp>
    </p:spTree>
    <p:extLst>
      <p:ext uri="{BB962C8B-B14F-4D97-AF65-F5344CB8AC3E}">
        <p14:creationId xmlns:p14="http://schemas.microsoft.com/office/powerpoint/2010/main" val="347647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19258F-902E-4DD7-A55F-3248E67A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21" y="2788555"/>
            <a:ext cx="8911687" cy="1280890"/>
          </a:xfrm>
        </p:spPr>
        <p:txBody>
          <a:bodyPr>
            <a:normAutofit/>
          </a:bodyPr>
          <a:lstStyle/>
          <a:p>
            <a:r>
              <a:rPr lang="en-GB" sz="5400" b="1" dirty="0"/>
              <a:t>Data Section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81389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90218-C7CD-46AB-B70B-1532960E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852" y="939567"/>
            <a:ext cx="9840286" cy="1863056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What is our data source?</a:t>
            </a:r>
            <a:endParaRPr lang="en-GB" sz="4000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06A7CDD-3524-494C-BE6E-F8E9EAED8EB6}"/>
              </a:ext>
            </a:extLst>
          </p:cNvPr>
          <p:cNvSpPr/>
          <p:nvPr/>
        </p:nvSpPr>
        <p:spPr>
          <a:xfrm>
            <a:off x="1157681" y="3054293"/>
            <a:ext cx="3758268" cy="2180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/>
              <a:t>FourSquare</a:t>
            </a:r>
            <a:endParaRPr lang="en-GB" sz="2800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C87ABB7-9BD4-438E-8217-E2AC96A8FA4A}"/>
              </a:ext>
            </a:extLst>
          </p:cNvPr>
          <p:cNvSpPr/>
          <p:nvPr/>
        </p:nvSpPr>
        <p:spPr>
          <a:xfrm>
            <a:off x="8045042" y="2994870"/>
            <a:ext cx="3556932" cy="2239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err="1"/>
              <a:t>Kaggle</a:t>
            </a:r>
            <a:endParaRPr lang="en-GB" sz="3600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4EDFE6A-2558-4048-8AC2-A492D988E011}"/>
              </a:ext>
            </a:extLst>
          </p:cNvPr>
          <p:cNvCxnSpPr/>
          <p:nvPr/>
        </p:nvCxnSpPr>
        <p:spPr>
          <a:xfrm flipH="1">
            <a:off x="3926048" y="1627464"/>
            <a:ext cx="478172" cy="117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69ED2B1-B8E0-441D-BD04-0C546880D2C7}"/>
              </a:ext>
            </a:extLst>
          </p:cNvPr>
          <p:cNvCxnSpPr/>
          <p:nvPr/>
        </p:nvCxnSpPr>
        <p:spPr>
          <a:xfrm>
            <a:off x="8716161" y="1871095"/>
            <a:ext cx="620786" cy="112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38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258</TotalTime>
  <Words>372</Words>
  <Application>Microsoft Office PowerPoint</Application>
  <PresentationFormat>Grand écran</PresentationFormat>
  <Paragraphs>39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Brin</vt:lpstr>
      <vt:lpstr>Project Pin Pointer</vt:lpstr>
      <vt:lpstr>Business Problem Section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Data Section</vt:lpstr>
      <vt:lpstr>What is our data source?</vt:lpstr>
      <vt:lpstr>Présentation PowerPoint</vt:lpstr>
      <vt:lpstr>Présentation PowerPoint</vt:lpstr>
      <vt:lpstr>What will we use Kaggle for? </vt:lpstr>
      <vt:lpstr>Présentation PowerPoint</vt:lpstr>
      <vt:lpstr>Présentation PowerPoint</vt:lpstr>
      <vt:lpstr>Resualt Section 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Pin Pointer</dc:title>
  <dc:creator>mehdi masri</dc:creator>
  <cp:lastModifiedBy>mehdi masri</cp:lastModifiedBy>
  <cp:revision>23</cp:revision>
  <dcterms:created xsi:type="dcterms:W3CDTF">2020-05-13T00:12:21Z</dcterms:created>
  <dcterms:modified xsi:type="dcterms:W3CDTF">2020-06-04T23:48:40Z</dcterms:modified>
</cp:coreProperties>
</file>