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B Nazanin+ Regular" panose="01000506000000020004" pitchFamily="2" charset="-78"/>
      <p:regular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 </a:t>
            </a:r>
          </a:p>
          <a:p>
            <a:pPr algn="r" rtl="1"/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9231053</a:t>
            </a:r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46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صدا 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صدای ارائه دهنده باید رسا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دقت کرد که آهنگ صحبت کردن یکنواخت نشود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صدای یکنواخت برای مخاطبین خسته کننده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سعی شود آهنگ صدا با تأکیدات موجود در مطلب و نظرات یا احساسات ارائه دهنده بالا و پائین برود، و این کار نیاز مند تمرین زیاد است .</a:t>
            </a:r>
            <a:endParaRPr lang="fa-IR" sz="2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40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روانی و سادگی گفتار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ارائه دهنده باید سعی کند بیانی روان و گفتاری ساده داشته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بکار بردن کلمات پیچیده و نامأنوس کمکی به درک بهتر ارائه نمی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توصیه می شود ارائه دهنده تصور کند که دارد برای مادر بزرگش می گوید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پیچیدگی بیان هیچ ارتباطی با بصیرت، هوشمندی ارائه دهنده ندارد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روانی صحبت با تسلط بر مطالب و تمرین زیاد ارائه حاصل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سرعت صحبت کردن باید در حد درک راحت برای مستمعین باشد .</a:t>
            </a:r>
          </a:p>
        </p:txBody>
      </p:sp>
    </p:spTree>
    <p:extLst>
      <p:ext uri="{BB962C8B-B14F-4D97-AF65-F5344CB8AC3E}">
        <p14:creationId xmlns:p14="http://schemas.microsoft.com/office/powerpoint/2010/main" val="12225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روانی و سادگی گفتار _ ادامه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سرعت زیاد در صحبت می تواند گاهی برای ایجاد احساسات شادی، ترس، عصبانیت، و تعجب به کار گرفته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وقتی موضوع پیچیده ای قرار است بحث شود، سرعت پائین توصیه می شود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اطلاعات شنوندگان در زمینه ی موضوع زیاد است بهتر است که سرعت صحبت زیاد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هر حال در همه ی شرایط باید از صحبت بسیار سریع و بسیار کند پرهیز کرد.</a:t>
            </a:r>
          </a:p>
        </p:txBody>
      </p:sp>
    </p:spTree>
    <p:extLst>
      <p:ext uri="{BB962C8B-B14F-4D97-AF65-F5344CB8AC3E}">
        <p14:creationId xmlns:p14="http://schemas.microsoft.com/office/powerpoint/2010/main" val="5498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صحبت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269831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ارائه های گفتاری توصیه شده است از سبک رسمی بکار رفته در نگارش پرهیز شود . </a:t>
            </a:r>
            <a:endParaRPr lang="fa-IR" sz="30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ارائه گفتاری بهتر است که مانند تعریف کردن یک داستان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بعضی اوقات افراد به واسطه ی عادت در گویش محلی شان کلمات را غلط تلفظ می کنند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تلفظ غلط کلمات می تواند تأثیر منفی زیادی بر روی مخاطبین بگذارد و سطح ارائه گر را زیر سؤال ببرد .</a:t>
            </a:r>
          </a:p>
        </p:txBody>
      </p:sp>
    </p:spTree>
    <p:extLst>
      <p:ext uri="{BB962C8B-B14F-4D97-AF65-F5344CB8AC3E}">
        <p14:creationId xmlns:p14="http://schemas.microsoft.com/office/powerpoint/2010/main" val="8517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تأکید و مکث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همه ی مطالب نباید با یک درجه اهمیت به مخاطبین عرضه شوند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دهنده باید در حین ارائه روی نکات اصلی تأکید داشته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کار به چند روش امکان پذیر است 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تأکید مستقیم ارائه گر مبنی بر مهم بودن این مطلب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جمله را عینا تکرار نماید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مطلب را به شکل های مختلف و یا با بیانی دیگر هم ارائه نماید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گاهی اوقات مکث مختصر در زمان هائی بین ارائه بسیار مفید است .</a:t>
            </a:r>
          </a:p>
        </p:txBody>
      </p:sp>
    </p:spTree>
    <p:extLst>
      <p:ext uri="{BB962C8B-B14F-4D97-AF65-F5344CB8AC3E}">
        <p14:creationId xmlns:p14="http://schemas.microsoft.com/office/powerpoint/2010/main" val="14328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ژست ها و حرکات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عین حال که ارائه دهنده باید مواظب حرکات نامناسب باشد، باید در خود نسبت به حرکاتش حساسیت ایجاد نکند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ژست ها و حرکات باید عادی باشد همانگونه که در گفت وگوهای عادی طبیعی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نباید در یک محل بصورت خشگ بایستد، دست ها و بدن باید حرکت داشته باشد و این حرکات و جابجائی باید راحت باشد .</a:t>
            </a:r>
            <a:endParaRPr lang="fa-IR" sz="2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97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تفاخر و تظاهر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گر نباید در گفتار خود قصد فخر فروشی خود نمائی داشته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زیرا تفاخر و تظاهر ارائه دهنده، بخصوص اگر زیاد باشد، باعث دافعه شدید در مخاطبین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مخاطبین علاقه ی خود را از دست می دهند .</a:t>
            </a:r>
            <a:endParaRPr lang="fa-IR" sz="2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2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عادات گفتاری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دهنده نباید عادات گفتاری از خود نشان دهد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تکیه کلام های مختلف و صداهای خاص بی معنی مانند «اوم» «اَ» و امثال آن با تکرار زیاد بسیار آزار دهنده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تکیه کلام ها به مخاطبین فشار عصبی وارد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گر باید این مشکل را مکث های بجا، حل کند .</a:t>
            </a:r>
            <a:endParaRPr lang="fa-IR" sz="2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0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وابستگی به یادداشت ها و اسلاید ها 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ارائه گر خیلی به یادداشت ها یا اسلاید ها نگاه کند از نظر مخاطبین آمادگی لازم را برای ارائه کسب نکرده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نگاه کردن زیاد به یادداشت ها ارائه گر قادر به ارتباط چشمی نخواهد بود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برای پروژکتور مشکلی پیش بیاید، در این حالت ارائه گر فلج می شود و نمی تواند بحث را ادامه دهد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جلو گیری از این مشکل توصیه می شود ارائه گر اسلاید ها را بصورت چاپی داشته باشد .</a:t>
            </a:r>
            <a:endParaRPr lang="fa-IR" sz="2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4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بکار گیری طرح ارائه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ارائه گر باید طرح و زمانبندی تهیه شده در ارائه را بکار گیرد و مطابق آن عمل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کار باعث می شود تا مطالب پیش بینی شده در زمان معین مطرح شوند، مطلبی فراموش نشود، و زمان برای ارائه کم نیاید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کنترل زمان بسیار مهم است زیرا در صورت عدم کنترل ممکن است ارائه ناقص بماند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چنین وضعیتی به شدت به کیفیت ارائه آسیب می زند .</a:t>
            </a:r>
          </a:p>
        </p:txBody>
      </p:sp>
    </p:spTree>
    <p:extLst>
      <p:ext uri="{BB962C8B-B14F-4D97-AF65-F5344CB8AC3E}">
        <p14:creationId xmlns:p14="http://schemas.microsoft.com/office/powerpoint/2010/main" val="30016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آمادگی جهت ارائه گفتاری _ هنگام ارائه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دهنده زحمات زیادی کشیده و باید نتایج همه ی آن تلاش ها را در یک ارائه نسبتا کوتاه به نمایش گذارد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مواردی مانند دفاع از رساله ی دکترا، نتایج چند سال از کار طاقت فرسا را به قضاوت هیأت داوران می گذارد و آینده ی ارائه دهنده را رقم می زند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لازم است که ارائه دهنده روی جلسه ی ارائه فکر و تأمل کند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3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24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شرکت دادن مخاطبین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شرکت دادن مخاطبین در ارائه، در رفع خستگی مخاطبین و زنده و پویا کردن جلسه بسیار مؤثر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خوب است هر ارائه دهنده این موضوع را آزمایش و اثر شگفت انگیر آن را مشاهده کند .</a:t>
            </a:r>
          </a:p>
        </p:txBody>
      </p:sp>
    </p:spTree>
    <p:extLst>
      <p:ext uri="{BB962C8B-B14F-4D97-AF65-F5344CB8AC3E}">
        <p14:creationId xmlns:p14="http://schemas.microsoft.com/office/powerpoint/2010/main" val="21222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تطبیق با اسلاید ها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اسلاید در حال نمایش نباید مطلبی را نشان بدهد و ارائه گر در حال صحبت درباره ی مطلبی دیگر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موضوع موجب عدم تمرکز حواس مخاطب می شود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اسلاید شکل یا نموداری را نشان می دهد، جزئیات آن باید بیان شود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نباید مطالب را گذاشت که مخاطبین خودشان کشف کنند .</a:t>
            </a:r>
          </a:p>
        </p:txBody>
      </p:sp>
    </p:spTree>
    <p:extLst>
      <p:ext uri="{BB962C8B-B14F-4D97-AF65-F5344CB8AC3E}">
        <p14:creationId xmlns:p14="http://schemas.microsoft.com/office/powerpoint/2010/main" val="18676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مطالب تکمیلی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بعضی از ارائه ها، ارائه دهنده مطالبی را برای در اختیار قرار دادن مخاطبین آماده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توصیه می شود که ارائه دهنده در ابتدا یا وسط ارائه مطالب را به مخاطبین ندهد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قبل از جلسه مطالب را در اختیار مخاطبین قرار داد تا آنان فرصت مطالعه مطالب را داشته باشند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این امکان وجود ندارد بهتر است مطالب در انتهای جلسه به مخاطبین داده شود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24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کنترل فضای ارائه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دهنده باید جلسه را به نحو مناسبی اداره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دهنده در هر حال نباید عصبانی شود و یا برخورد تندی از خود نشان دهد .</a:t>
            </a:r>
          </a:p>
        </p:txBody>
      </p:sp>
    </p:spTree>
    <p:extLst>
      <p:ext uri="{BB962C8B-B14F-4D97-AF65-F5344CB8AC3E}">
        <p14:creationId xmlns:p14="http://schemas.microsoft.com/office/powerpoint/2010/main" val="2669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تطبیق با شرایط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گر اگر احساس کند که بخشی از مخاطبین خسته اند می تواند ارائه خود را سریع تر تمام کند و یا بخشی که جالب تر است را طولانی تر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کار، کار دشواری است و به هیچ وجه به ارائه گر های کم تجربه توصیه نمی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علائم ظاهری در مخاطبین می تواند راهنما های خوبی برای ارائه گر باشد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8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3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گوئی به سؤالات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در حین ارائه فردی از ارائه گر سؤال بپرسد بهتر است ارائه دهنده به منظور حفظ وقت به سؤال پاسخ ندهد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بلکه با خوشروئی و ادب بگوید که در انتهای ارائه این سوال را جواب خواهد داد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چون دو یا سه سؤال می تواند برنامه ی ارائه را بکلی به هم بریزد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گر می تواند یک سؤال خوب به دوست خود دهد که آنها بپرسند تا پرسش و پاسخ آغاز شود .</a:t>
            </a:r>
          </a:p>
        </p:txBody>
      </p:sp>
    </p:spTree>
    <p:extLst>
      <p:ext uri="{BB962C8B-B14F-4D97-AF65-F5344CB8AC3E}">
        <p14:creationId xmlns:p14="http://schemas.microsoft.com/office/powerpoint/2010/main" val="17102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گوئی به سؤالات _ ادامه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کننده نباید از اینکه سؤالات سختی پرسیده شود بترسد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اغلب مخاطبین تلاششان این است که مطالب را بفهمند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ارائه گر بیش از همه در این موضوع وارد است، لذا نباید نگران باشد که سؤالی پرسیده شود که جواب آن را نمی داند .</a:t>
            </a:r>
          </a:p>
        </p:txBody>
      </p:sp>
    </p:spTree>
    <p:extLst>
      <p:ext uri="{BB962C8B-B14F-4D97-AF65-F5344CB8AC3E}">
        <p14:creationId xmlns:p14="http://schemas.microsoft.com/office/powerpoint/2010/main" val="27957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هنگام ارائه _ ادامه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دهنده باید رو جزئیات مربوط به ارائه، حساس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بسیاری از موارد مربوط به ارائه، بایستی با تکرار و تمرین برای ارائه گر بصورت حالات طبیعی و عادت درآیند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30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53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آمادگی جهت ارائه گفتاری _ شروع ارائه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آغاز ارائه بسیاری از افراد با انجام کار های مختلف سعی در وقت کشی دارند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بعضی از افراد از روی عادت این کار را انجام می دهند و بعضی سعی در کسب آرامش و کاسن از فشار زمان شروع ارائه دارند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چون مخاطبین از ابتدا با تمام توجه آماده ی شنیدن ارائه هستند پس بهتر است بدون اتلاف وقت ارائه را شروع کرد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کار آمادگی ارائه دهنده را نشان می دهد و از ابتدای ارائه فضای خوبی به وجود می آورد .</a:t>
            </a:r>
          </a:p>
        </p:txBody>
      </p:sp>
    </p:spTree>
    <p:extLst>
      <p:ext uri="{BB962C8B-B14F-4D97-AF65-F5344CB8AC3E}">
        <p14:creationId xmlns:p14="http://schemas.microsoft.com/office/powerpoint/2010/main" val="9566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شروع ارائه _ ادامه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شروع ارائه ممکن است بعضی عوارض فیزیکی از قبیل پیش بیاید 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بالا رفتن سرعت طپش قلب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شور زدن دل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خشگ شدن دهان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لرزش دست ها و یا زانو ها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گر نباید به این عوارض توجهی کند زیرا با شروع ارائه و پیش رفتن صحبت این عوارض از بین می رود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گر باید به آنچه می خواهد بگوید فکر کند نه به وضع خود .</a:t>
            </a:r>
          </a:p>
        </p:txBody>
      </p:sp>
    </p:spTree>
    <p:extLst>
      <p:ext uri="{BB962C8B-B14F-4D97-AF65-F5344CB8AC3E}">
        <p14:creationId xmlns:p14="http://schemas.microsoft.com/office/powerpoint/2010/main" val="37890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شروع ارائه _ ادامه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تشکر زیاد یا عذر خواهی در ابتدای به دو دلیل باید پرهیز کرد 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تشکر در آخر ارائه و به صورت ساده برگزار می شود 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عذر خواهی در ابتدا فرد را در موقعیت ضعف یا حالت تدافعی قرار می دهد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ابتدای ارائه باید یک اسلاید برای معرفی عنوان ارائه و ارائه دهنده به نمایش در آید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طرحی از برنامه ارائه به نمایش گذاشته شود که ارائه از کجا شروع می شود، چه مسیری را طی می کند، و به چه هدفی می رسد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طی ارائه نیز با پیشرفت بحث، باید روی طرح مشخص شود که بحث به کجا رسیده است .</a:t>
            </a:r>
          </a:p>
        </p:txBody>
      </p:sp>
    </p:spTree>
    <p:extLst>
      <p:ext uri="{BB962C8B-B14F-4D97-AF65-F5344CB8AC3E}">
        <p14:creationId xmlns:p14="http://schemas.microsoft.com/office/powerpoint/2010/main" val="17787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ارتباط با نگاه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چشم ها، پلک ها، ابرو ها، با حالت هایشان پیام های غیر کلامی انتقال می دهند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این پیام ها احساس ها، گرایش ها، صداقت، و هوش افراد محک زده می شود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هنگام ارائه نگاه کردن به مخاطبین مزیت هائی دارد 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واکنش مخاطبین دقت آن ها به ارائه را در می یابد 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آیا صدای ارائه گر را می شنوند یا نه ؟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آیا خسته شده اند ؟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آیا کاملا هوشیار و بیدارند ؟</a:t>
            </a:r>
          </a:p>
        </p:txBody>
      </p:sp>
    </p:spTree>
    <p:extLst>
      <p:ext uri="{BB962C8B-B14F-4D97-AF65-F5344CB8AC3E}">
        <p14:creationId xmlns:p14="http://schemas.microsoft.com/office/powerpoint/2010/main" val="16779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ارتباط با نگاه _ ادامه 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ارتباط چشمی قوی روشی عالی برای تقویت رابطه محکم بین ارائه دهنده و حاضران است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نگاه در انتقال بهتر مطالب موثر است و احساس بهتری به مخاطبین می دهد، و از فشار وارد به ارائه دهنده می کاهد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البته نگاه باید گذرا باشد و توزیع نگاه باید یکنواخت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دهنده نباید نگاه طولانی به کسی داشته باشد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همه ی حضار باید زیر نگاه گذرای ارائه دهنده باشند و ارائه دهنده در ظاهر به همه نگاه می کند و در حقیقت هیچ کس را نمی بیند .</a:t>
            </a:r>
            <a:endParaRPr lang="fa-IR" sz="26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20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3137"/>
            <a:ext cx="8911687" cy="950495"/>
          </a:xfrm>
        </p:spPr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solidFill>
                  <a:schemeClr val="accent6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آشنائی شخصی  </a:t>
            </a:r>
            <a:endParaRPr lang="en-US" sz="4400" b="1" dirty="0">
              <a:solidFill>
                <a:schemeClr val="accent6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905" y="1467853"/>
            <a:ext cx="9254707" cy="5005135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خوب است مخاطبین با </a:t>
            </a: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ارائه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گر به صورت شخصی آشنا شوند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جنبه های انسانی ارائه بر افراد اثر می گذراد و فضای خشک ارائه را برای مخاطبین قابل تحمل می کند 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طی بحث خوب است که این جنبه ها مطرح شود چه چیزی در کارش 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سخت بوده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لذت بخش بوده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ساده بوده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خوب است که شنوندگان علاقه ی لذت بردن ارائه دهنده را در کارش ببینند .</a:t>
            </a:r>
          </a:p>
        </p:txBody>
      </p:sp>
    </p:spTree>
    <p:extLst>
      <p:ext uri="{BB962C8B-B14F-4D97-AF65-F5344CB8AC3E}">
        <p14:creationId xmlns:p14="http://schemas.microsoft.com/office/powerpoint/2010/main" val="16341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1882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Century Gothic</vt:lpstr>
      <vt:lpstr>Wingdings</vt:lpstr>
      <vt:lpstr>B Nazanin+ Regular</vt:lpstr>
      <vt:lpstr>Arial</vt:lpstr>
      <vt:lpstr>Wingdings 3</vt:lpstr>
      <vt:lpstr>Wisp</vt:lpstr>
      <vt:lpstr>روش تحقیق و گزارش نویسی</vt:lpstr>
      <vt:lpstr>آمادگی جهت ارائه گفتاری _ هنگام ارائه</vt:lpstr>
      <vt:lpstr>هنگام ارائه _ ادامه</vt:lpstr>
      <vt:lpstr>آمادگی جهت ارائه گفتاری _ شروع ارائه</vt:lpstr>
      <vt:lpstr>شروع ارائه _ ادامه </vt:lpstr>
      <vt:lpstr>شروع ارائه _ ادامه </vt:lpstr>
      <vt:lpstr>ارتباط با نگاه </vt:lpstr>
      <vt:lpstr>ارتباط با نگاه _ ادامه  </vt:lpstr>
      <vt:lpstr>آشنائی شخصی  </vt:lpstr>
      <vt:lpstr>صدا  </vt:lpstr>
      <vt:lpstr>روانی و سادگی گفتار </vt:lpstr>
      <vt:lpstr>روانی و سادگی گفتار _ ادامه </vt:lpstr>
      <vt:lpstr>سبک صحبت </vt:lpstr>
      <vt:lpstr>تأکید و مکث </vt:lpstr>
      <vt:lpstr>ژست ها و حرکات </vt:lpstr>
      <vt:lpstr>تفاخر و تظاهر </vt:lpstr>
      <vt:lpstr>عادات گفتاری </vt:lpstr>
      <vt:lpstr>وابستگی به یادداشت ها و اسلاید ها  </vt:lpstr>
      <vt:lpstr>بکار گیری طرح ارائه </vt:lpstr>
      <vt:lpstr>شرکت دادن مخاطبین </vt:lpstr>
      <vt:lpstr>تطبیق با اسلاید ها </vt:lpstr>
      <vt:lpstr>مطالب تکمیلی </vt:lpstr>
      <vt:lpstr>کنترل فضای ارائه </vt:lpstr>
      <vt:lpstr>تطبیق با شرایط</vt:lpstr>
      <vt:lpstr>پاسخ گوئی به سؤالات </vt:lpstr>
      <vt:lpstr>پاسخ گوئی به سؤالات _ ادامه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mousavi</dc:creator>
  <cp:lastModifiedBy>mehdi mousavi</cp:lastModifiedBy>
  <cp:revision>20</cp:revision>
  <dcterms:created xsi:type="dcterms:W3CDTF">2016-05-04T19:22:10Z</dcterms:created>
  <dcterms:modified xsi:type="dcterms:W3CDTF">2016-05-04T22:17:27Z</dcterms:modified>
</cp:coreProperties>
</file>