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3/7/2016 10:38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3/7/2016 10:38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3/7/2016 10:38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3/7/2016 10:38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3/7/2016 10:38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3/7/2016 10:38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</a:t>
            </a:r>
            <a:endParaRPr lang="en-US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و یادداشت برداری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استفاده از یادداشت برداری ، مطالعه منابع ،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جهت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پیدا می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جهت دار بودن کمک زیادی به جلوگیری از انجام مطالعات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پراکنده و غیر ضرروی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نماید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از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اتلاف وقت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جلو گیری می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30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مقالات علمی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اغلب موارد لازم است که یک مقاله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چند بار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خوانده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فهم مطلبی سخت است نباید در آن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گیر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کرد ، بلکه باید خواند را ادامه داد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دور دوم خواندن ، همه مطالب خوانده می شود و بیشتر درک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دور سوم ، با صرف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بیشتر وقت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انتظار می رود مطالب بصورت بهتر و کاملا درک شده باشد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2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مقالات علمی _ ادامه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خواندن مقاله باید بدنبال معانی فنی و تخصصی تک واژه ها بود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معانی اصطلاحی گروه واژه ها را از متون تخصصی پیدا نمود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فهم یک مقاله باید مطالب زیر روشن شود :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مسأله مورد بررسی مقاله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قدم های اصلی راه حل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چگونگی پیاده سازی راه حل </a:t>
            </a: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0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مقالات علمی _ ادامه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مطالعه ی هر مقاله باید سعی شود به سوالات زیر  پاسخ داده شود :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دقیقا چه مسأله ای را می خواهد حل کند ؟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حل های قبلی چه بوده اند ؟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حل پیشنهادی و یا ایده ی اصلی فرضیه تحقیق چیست ؟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ارزیابی ایده مطرح شده چیست ؟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نتایج اصلی مقاله چه هستند ؟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چه آورده هایی دارد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</a:t>
            </a:r>
          </a:p>
        </p:txBody>
      </p:sp>
    </p:spTree>
    <p:extLst>
      <p:ext uri="{BB962C8B-B14F-4D97-AF65-F5344CB8AC3E}">
        <p14:creationId xmlns:p14="http://schemas.microsoft.com/office/powerpoint/2010/main" val="807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کار های الکترونیکی برای مطالعه مقاله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امروزه اکثر منابع اطلاعاتی به صورت الکترونیکی هستند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فرمت های پی دی اف و یا داک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لذا در فاز مطالعه می توان از کامپیوتر و نرم افزار های موجود استفاده کرد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خوبی برای یادداشت برداری و برجسته کردن و ... را در اختیار داریم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54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ویرایش متن و حاشیه نویسی در نرم افزار های ورد و اکروبات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امروزه اکثر مستندات الکترونیکی در قالب فایل های پی دی اف هستند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فایل ها در نرم افزار هائی مثل ورد یا اکروبات تولید می شوند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امکاناتی که این نرم افزار ها در اختیار ما قرار می دهد عبارت است از 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اعلام نظر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حاشیه نویسی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اصلاح اشکالات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گذاری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48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ورد _ ویرایش متن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ویرایش فایل ورد یا نظر دادن روی آن از منوی </a:t>
            </a:r>
            <a:r>
              <a:rPr lang="en-US" sz="2500" dirty="0" smtClean="0">
                <a:latin typeface="B Nazanin+ Regular" panose="01000506000000020004" pitchFamily="2" charset="-78"/>
              </a:rPr>
              <a:t>Review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دکمه ی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 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500" dirty="0" smtClean="0">
                <a:latin typeface="B Nazanin+ Regular" panose="01000506000000020004" pitchFamily="2" charset="-78"/>
              </a:rPr>
              <a:t>Track Change</a:t>
            </a:r>
            <a:r>
              <a:rPr lang="fa-IR" sz="2500" dirty="0" smtClean="0">
                <a:latin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فشرده و گزینه ی </a:t>
            </a:r>
            <a:r>
              <a:rPr lang="en-US" sz="2500" dirty="0" smtClean="0">
                <a:latin typeface="B Nazanin+ Regular" panose="01000506000000020004" pitchFamily="2" charset="-78"/>
              </a:rPr>
              <a:t>Track Change</a:t>
            </a:r>
            <a:r>
              <a:rPr lang="fa-IR" sz="2500" dirty="0" smtClean="0">
                <a:latin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انتخاب می کنیم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اتمام ویرایش مجددا باید دکمه </a:t>
            </a:r>
            <a:r>
              <a:rPr lang="en-US" sz="2400" dirty="0">
                <a:latin typeface="B Nazanin+ Regular" panose="01000506000000020004" pitchFamily="2" charset="-78"/>
              </a:rPr>
              <a:t>Track Change</a:t>
            </a:r>
            <a:r>
              <a:rPr lang="fa-IR" sz="2400" dirty="0">
                <a:latin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فشرده شود .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هر تغییر اعمال شده می توان یک یادداشت ایجاد کرد که از منوی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Review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دکمه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New Comment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می کنیم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حاشیه نویسی می توان از منوی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Insert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یک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Shape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کرد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25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ورد _ بررسی یک فایل ویرایش شده 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ویرایش یک فایل ورد می توان هر یک را قبول یا رد کرد ، این کار با استفاده از دکمه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Accept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Reject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انجام می پذیرد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نگه داشتن اشاره گر بر روی هر تغییر می توان اطلاعات اضافه ای به دست آورد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انتخاب ویراستار باید دکمه 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Show Markup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منو 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Review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دیدن سند قبل و بعد از ویرایش می توان از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Final showing Markup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یکی دیگر از امکانات ورد مقایسه و ترکیب دو متن با یکدیگر است .</a:t>
            </a:r>
          </a:p>
        </p:txBody>
      </p:sp>
    </p:spTree>
    <p:extLst>
      <p:ext uri="{BB962C8B-B14F-4D97-AF65-F5344CB8AC3E}">
        <p14:creationId xmlns:p14="http://schemas.microsoft.com/office/powerpoint/2010/main" val="23320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آکروبات _ ویرایش متن</a:t>
            </a:r>
            <a:endParaRPr lang="en-US" sz="3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ویرایشی از طریق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Comment &amp; Markup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در منوی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Tools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قابل دسترسی هستند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دیدن نوار ابزار حاوی امکانات فوق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Show Comment &amp; Markup Tools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 می کنیم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18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آکروبات _ یادداشت چسبان</a:t>
            </a:r>
            <a:endParaRPr lang="en-US" sz="3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درج یادداشت در نقاط خاصی از سند از این امکان استفاده می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این کار ،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Sticky Note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از نوار ابزار انتخاب می کنیم .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حذف یک یادداشت از گوشه بالای آن از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Options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Delete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انتخاب می کنیم .</a:t>
            </a: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9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 ساختار اولیه ، مطالعه و یادداشت برداری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داشتن منابع باید به مطالعه و یادداشت برداری از آنها پرداخت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ابتدا ساختاری اولیه ای برای ارائه در نظر گرفت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به وسیله این ساختار دارای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جهت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شود 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45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آکروبات _ امکانات ویرایشی و رنگ آمیزی</a:t>
            </a:r>
            <a:endParaRPr lang="en-US" sz="3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ویرایشی برای اصلاحات املائی و ویرایشی به کار می رود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 با انتخاب گزینه ی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Edit Text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انجام می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رنگ آمیزی زمینه ابزار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Highlight Text Tool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می گردد .</a:t>
            </a: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70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آکروبات _ مهر زدن </a:t>
            </a:r>
            <a:endParaRPr lang="en-US" sz="3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کاربرد مهر زدن در اینجا مانند مهر های واقعی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مهر می تواند به معنی تأیید ، رد ، محرمانه بودن یا در دست بررسی باشد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مهر ها به دو دسته ی پویا و غیر پویا تقسیم می شود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ایجاد مهر شخصی می توانید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Create Custom Stamp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کنید .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2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نرم افزار آکروبات _ بررسی یک فایل ویرایش شده</a:t>
            </a:r>
            <a:endParaRPr lang="en-US" sz="3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نمایش دادن یا پنهان کردن ویرایش ها می توان از گزینه های مختلف در دکمه ی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Show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کرد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مشاهده و مدیریت نظرات می توان لیستی از آنها را مشاهده کرد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پاسخ دهی به نظرات می توان از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Reply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کرد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نشان دادن خلاصه ای از نظرات می گزینه ی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Summarize Comment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کرد .</a:t>
            </a:r>
          </a:p>
        </p:txBody>
      </p:sp>
    </p:spTree>
    <p:extLst>
      <p:ext uri="{BB962C8B-B14F-4D97-AF65-F5344CB8AC3E}">
        <p14:creationId xmlns:p14="http://schemas.microsoft.com/office/powerpoint/2010/main" val="24977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/>
          </a:bodyPr>
          <a:lstStyle/>
          <a:p>
            <a:pPr algn="r" rtl="1"/>
            <a:r>
              <a:rPr lang="en-US" sz="3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3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257800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en-US" sz="15000" b="1" dirty="0" smtClean="0">
                <a:solidFill>
                  <a:schemeClr val="tx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?</a:t>
            </a:r>
            <a:endParaRPr lang="fa-IR" sz="15000" b="1" dirty="0" smtClean="0">
              <a:solidFill>
                <a:schemeClr val="tx2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62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منظور ارائه ، لیستی از عناوین است که هر یک می تواند دارای زیر عنوان باشد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بخش بندی که باید در همه ارائه ها رعایت شود شامل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اصلی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بخش مقدمه ، باید شرح موضوع ارائه ، با جزئیات لازم بیان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بدنه اصلی نکات اصلی بحث با دقت انتخاب شده و مرتب می شوند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5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تهیه ی ارائه ابتدا نکات مورد نظر در کادر مشخص می شوند .</a:t>
            </a:r>
          </a:p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نکات ، مباحث اصلی و فرعی مشخص می شوند .</a:t>
            </a:r>
          </a:p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سپس محل هر بحث در ارائه مشخص می شود .</a:t>
            </a:r>
          </a:p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نکات اصلی هدف زیاد باشد ، دسته بندی ها را کلی تر می کنیم .</a:t>
            </a:r>
          </a:p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ابتدا نباید انتظار داشت که ساختار مناسبی داشته باشیم بلکه در حین جلو بردن کار و اصلاحات متعدد ساختار مطلوب به دست می آید .</a:t>
            </a:r>
          </a:p>
          <a:p>
            <a:pPr algn="r" rt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نکات مهم با توجه به اهداف ، انتظارات مخاطبین ، ومنابع تهیه شده مشخص می شود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38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تعیین مباحث اصلی و فرعی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ساده ای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نیست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بسیاری از افراد دچار اشتباه شده و به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جنبه های مهم ، بی توجهی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کنند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مباحث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غیر مهم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بیش از حد لازم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بزرگ شده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مورد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تأکید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غیر ضروری واقع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حالت اصل پژوهش و ارائه آن زیر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سوال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رود و یا حداقل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جامعیت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جذابیت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خود را از دست می دهد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41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بحث اصلی باید جنبه اساسی و تا حدودی مستقل از مبحث اصلی را مطرح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بحث فرعی به یکی از بحث های اصلی مربوط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لیست کردن مباحث می توان آنها را به دو دسته بحث های اصلی و فرعی تقسیم کرد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تعیین مباحث فرعی باید دقت داشت که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بندی بیش از حد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ارائه را نا مطلوب می کند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71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مثال های زیر را در نظر بگیرید :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1-1 روش های آستانه یابی تکراری </a:t>
            </a:r>
          </a:p>
          <a:p>
            <a:pPr marL="320040" lvl="1" indent="0" algn="r" rtl="1">
              <a:lnSpc>
                <a:spcPct val="150000"/>
              </a:lnSpc>
              <a:buNone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1-1-1 روش آستانه یابی کیتلر و ایلینگورذ</a:t>
            </a:r>
          </a:p>
          <a:p>
            <a:pPr marL="320040" lvl="1" indent="0" algn="r" rtl="1">
              <a:lnSpc>
                <a:spcPct val="150000"/>
              </a:lnSpc>
              <a:buNone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	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......... (شرح مطلب)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1-2 روش های آستانه یابی غیر تکراری  </a:t>
            </a:r>
          </a:p>
          <a:p>
            <a:pPr marL="320040" lvl="1" indent="0" algn="r" rtl="1">
              <a:lnSpc>
                <a:spcPct val="150000"/>
              </a:lnSpc>
              <a:buNone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1-2-1 روش آستانه یابی بر پایه آنتروپی  </a:t>
            </a:r>
          </a:p>
          <a:p>
            <a:pPr marL="320040" lvl="1" indent="0" algn="r" rtl="1">
              <a:lnSpc>
                <a:spcPct val="150000"/>
              </a:lnSpc>
              <a:buNone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	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1-2-1-1 روش آنتروپی شانون </a:t>
            </a:r>
          </a:p>
          <a:p>
            <a:pPr marL="320040" lvl="1" indent="0" algn="r" rtl="1">
              <a:lnSpc>
                <a:spcPct val="150000"/>
              </a:lnSpc>
              <a:buNone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	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         ............(شرح مطلب)</a:t>
            </a:r>
          </a:p>
        </p:txBody>
      </p:sp>
    </p:spTree>
    <p:extLst>
      <p:ext uri="{BB962C8B-B14F-4D97-AF65-F5344CB8AC3E}">
        <p14:creationId xmlns:p14="http://schemas.microsoft.com/office/powerpoint/2010/main" val="14280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از تعیین مباحث اصلی، ترتیب قرار گرفتن مباحث در ارائه با توجه با نکات زیر مشخص می شود :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بخش باید زمینه ساز و </a:t>
            </a:r>
            <a:r>
              <a:rPr lang="fa-IR" sz="23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تسهیل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کننده درک بخش بعدی باشد 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تقدم و تأخر مطالب باید به گونه ای باشد که مخاطب بتواند مطالب را به راحتی دنبال کند 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ترتیب مباحث ممکن است تحت تأثیر ماهیت موضوع قرار گیرد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8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اولیه _ ترتیب مباحث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0292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توالی زمانی =&gt;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رشته وقایع در طی زمان پیش می آید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ترتیب حل مشکل =&gt;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 بخش طرح مشکل و جدیت آن و ارائه راه حل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بررسی علت و معلولی =&gt;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ابتدا علل مورد بحث قرار می گیرد سپس معلول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ترتیب افزایش اهمیت =&gt;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کل به جزء و یا از کل به جزء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ترتیب موضوعی =&gt;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صورتی که از هیچ یک از ترتیب های فوق استفاده نشود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چند زیر موضوع تقسیم می شود و هر زیر موضوع یک نکته اصلی را بیان میکند .</a:t>
            </a: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0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1504</Words>
  <Application>Microsoft Office PowerPoint</Application>
  <PresentationFormat>On-screen Show (4:3)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 Nazanin+ Regular</vt:lpstr>
      <vt:lpstr>Calibri</vt:lpstr>
      <vt:lpstr>Tw Cen MT</vt:lpstr>
      <vt:lpstr>Wingdings</vt:lpstr>
      <vt:lpstr>Wingdings 2</vt:lpstr>
      <vt:lpstr>Student presentation</vt:lpstr>
      <vt:lpstr>روش تحقیق و گزارش نویسی</vt:lpstr>
      <vt:lpstr> تنظیم ساختار اولیه ، مطالعه و یادداشت برداری</vt:lpstr>
      <vt:lpstr> ساختار اولیه </vt:lpstr>
      <vt:lpstr> ساختار اولیه _ ادامه </vt:lpstr>
      <vt:lpstr> ساختار اولیه _ ادامه </vt:lpstr>
      <vt:lpstr> ساختار اولیه _ ادامه </vt:lpstr>
      <vt:lpstr> ساختار اولیه _ ادامه </vt:lpstr>
      <vt:lpstr> ساختار اولیه _ ادامه </vt:lpstr>
      <vt:lpstr> ساختار اولیه _ ترتیب مباحث </vt:lpstr>
      <vt:lpstr> مطالعه و یادداشت برداری</vt:lpstr>
      <vt:lpstr> مطالعه مقالات علمی </vt:lpstr>
      <vt:lpstr> مطالعه مقالات علمی _ ادامه</vt:lpstr>
      <vt:lpstr> مطالعه مقالات علمی _ ادامه</vt:lpstr>
      <vt:lpstr> راه کار های الکترونیکی برای مطالعه مقاله</vt:lpstr>
      <vt:lpstr> ویرایش متن و حاشیه نویسی در نرم افزار های ورد و اکروبات </vt:lpstr>
      <vt:lpstr>  امکانات نرم افزار ورد _ ویرایش متن </vt:lpstr>
      <vt:lpstr>  امکانات نرم افزار ورد _ بررسی یک فایل ویرایش شده </vt:lpstr>
      <vt:lpstr>  امکانات نرم افزار آکروبات _ ویرایش متن</vt:lpstr>
      <vt:lpstr>  امکانات نرم افزار آکروبات _ یادداشت چسبان</vt:lpstr>
      <vt:lpstr>  امکانات نرم افزار آکروبات _ امکانات ویرایشی و رنگ آمیزی</vt:lpstr>
      <vt:lpstr>  امکانات نرم افزار آکروبات _ مهر زدن </vt:lpstr>
      <vt:lpstr>  امکانات نرم افزار آکروبات _ بررسی یک فایل ویرایش شده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2016-03-01T14:34:09Z</dcterms:created>
  <dcterms:modified xsi:type="dcterms:W3CDTF">2016-03-07T07:11:29Z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