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0" d="100"/>
          <a:sy n="80" d="100"/>
        </p:scale>
        <p:origin x="114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4/1/2016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1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2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4/1/2016 7:02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4/1/2016 7:02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4/1/2016 7:02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4/1/2016 7:02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4/1/2016 7:02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4/1/2016 7:02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4/1/2016 7:02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4/1/2016 7:02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4/1/2016 7:02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4/1/2016 7:02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4/1/2016 7:02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4/1/2016 7:02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4343400"/>
            <a:ext cx="6477000" cy="14478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solidFill>
                  <a:schemeClr val="accent1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روش تحقیق و گزارش نویسی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سید محمد مهدی موسوی </a:t>
            </a:r>
            <a:endParaRPr lang="en-US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تسهیل اجرای پژوهش _ گروه های بحث و خبر (یوزنت)</a:t>
            </a:r>
            <a:endParaRPr lang="en-US" sz="3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4953000"/>
          </a:xfrm>
        </p:spPr>
        <p:txBody>
          <a:bodyPr>
            <a:normAutofit lnSpcReduction="10000"/>
          </a:bodyPr>
          <a:lstStyle/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یک سیستم جهانی شامل هزاران گروه بحث و خبر است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یک گروه می توان پیام های دیگران را خواند یا پیامی به دیگران فرستاد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فرد می تواند سوالی را مطرح کند و دیگران به آن پاسخ دهند 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بهتر است پژوهشگر قبل از مطرح کردن سوال </a:t>
            </a:r>
            <a:r>
              <a:rPr lang="fa-IR" sz="25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به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لیست سوالات رایج گروه مراجعه کرده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و سعی کند پاسخ سوال خود را دریافت کند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fa-IR" sz="25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14614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گروه های بحث و خبر (یوزنت) _ ادامه </a:t>
            </a:r>
            <a:endParaRPr lang="en-US" sz="3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4953000"/>
          </a:xfrm>
        </p:spPr>
        <p:txBody>
          <a:bodyPr>
            <a:normAutofit lnSpcReduction="10000"/>
          </a:bodyPr>
          <a:lstStyle/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گروه های بحث دارای دسته بندی هائی از قبیل : 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علم و فناوری (</a:t>
            </a:r>
            <a:r>
              <a:rPr lang="en-US" sz="2200" dirty="0" err="1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sci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) 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رایانه (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comp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سرگرمی و هنر (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rec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اجتماعی و فرهنگی (</a:t>
            </a:r>
            <a:r>
              <a:rPr lang="en-US" sz="2200" dirty="0" err="1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soc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مناظره و بحث (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talk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علوم انسانی (</a:t>
            </a:r>
            <a:r>
              <a:rPr lang="en-US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humanities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)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....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fa-IR" sz="25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96928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تسهیل اجرای پژوهش _ رایانامه </a:t>
            </a:r>
            <a:endParaRPr lang="en-US" sz="3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4953000"/>
          </a:xfrm>
        </p:spPr>
        <p:txBody>
          <a:bodyPr>
            <a:normAutofit/>
          </a:bodyPr>
          <a:lstStyle/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درخواست کمک و گرفتن مطالب از افراد مشخص از رایانامه استفاده می شود </a:t>
            </a: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تهیه یک رایانامه خوب باید حوصله و وقت به خرج داد .</a:t>
            </a: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باید توجه داشت نامه ارسالی به یک فرد ناآشنا در حقیقت معرف فرستنده است .</a:t>
            </a: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fa-IR" sz="25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96477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رایانامه _ ادامه</a:t>
            </a:r>
            <a:endParaRPr lang="en-US" sz="3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495300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b="1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b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ایجاد یک رایانامه به نکات زیر باید توجه داشت : </a:t>
            </a:r>
          </a:p>
          <a:p>
            <a:pPr lvl="1" algn="r" rt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هر نامه با نام گیرنده شروع می شود و با نام فرستنده به پایان می رسد .</a:t>
            </a:r>
          </a:p>
          <a:p>
            <a:pPr lvl="1" algn="r" rt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مطالب مهم تر در چند سطر اول و مطلب اصلی ترجیحا در جمله اول آن قرار داده شود</a:t>
            </a:r>
          </a:p>
          <a:p>
            <a:pPr lvl="1" algn="r" rt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متن نامه به پاراگراف های کوتاه که با یک سطر فاصله از جدا شده اند تقسیم شود .</a:t>
            </a:r>
          </a:p>
          <a:p>
            <a:pPr lvl="1" algn="r" rt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نامه های طولانی مطالب در حد امکان به صورت لیست در آورده شود </a:t>
            </a:r>
          </a:p>
          <a:p>
            <a:pPr lvl="1" algn="r" rt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از به کار بردن عنوان با نام خود خودداری شود .</a:t>
            </a:r>
          </a:p>
          <a:p>
            <a:pPr lvl="1" algn="r" rt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پیام مؤدبانه باشد به ویژه وقتی که از گیرنده درخواستی می شود .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و ...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a-IR" sz="25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06111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اجرای پژوهش</a:t>
            </a:r>
            <a:endParaRPr lang="en-US" sz="3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495300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پژوهشگر آماده ی انجام بخش عملی پژوهش است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باید به نکات زیر توجه کرد : 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اجرای همه ی بخش های پژوهش عملی باید دقیق بود .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بخش نظری ، همه کار چند بار و در چند زمان مختلف بررسی مجدد و کنترل شود .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پیاده سازی ها مجددا کنترل شود .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تلاش شود ارزیابی ها هر چه جامع تر و گسترده تر باشند .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به استاندارد بودن آزمایش ها و داده های مورد استفاده باید توجه ویژه نمود . 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باید بتوان قبل از ارائه نتایج به صحت نتایج مطمئن شد .</a:t>
            </a:r>
          </a:p>
        </p:txBody>
      </p:sp>
    </p:spTree>
    <p:extLst>
      <p:ext uri="{BB962C8B-B14F-4D97-AF65-F5344CB8AC3E}">
        <p14:creationId xmlns:p14="http://schemas.microsoft.com/office/powerpoint/2010/main" val="1512941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ایجاد پیش نویس اولیه </a:t>
            </a:r>
            <a:endParaRPr lang="en-US" sz="3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4953000"/>
          </a:xfrm>
        </p:spPr>
        <p:txBody>
          <a:bodyPr>
            <a:normAutofit/>
          </a:bodyPr>
          <a:lstStyle/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نگارش پیش نویس اولیه ارائه ، قدم بسیار مهمی است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با انجام آن ترکیب اصلی مطالب و شکل ارائه مشخص می شود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یکی از پر فشار ترین قدم ها است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زیرا انشاء اول بار مطالب در این مرحله عملی می شود .</a:t>
            </a:r>
          </a:p>
          <a:p>
            <a:pPr marL="0" indent="0" algn="r" rtl="1">
              <a:lnSpc>
                <a:spcPct val="150000"/>
              </a:lnSpc>
              <a:buNone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19195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انشاء نگارش اول </a:t>
            </a:r>
            <a:endParaRPr lang="en-US" sz="3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4953000"/>
          </a:xfrm>
        </p:spPr>
        <p:txBody>
          <a:bodyPr>
            <a:normAutofit/>
          </a:bodyPr>
          <a:lstStyle/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تا این مرحله ساختار ارائه ، یادداشت های مربوط به هر بخش ساختار و نتایج پیاده سازی ها و کار های عملی پژوهش در دست است .</a:t>
            </a:r>
            <a:endParaRPr lang="fa-IR" sz="25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سپس طی مراحل زیر باید متن اولیه هر بخش به نگارش در آید : </a:t>
            </a: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تعیین لیست محتویات هر بخش </a:t>
            </a: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نوشتن نسخه اول 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19399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تعیین لیست محتویات هر بخش </a:t>
            </a:r>
            <a:endParaRPr lang="en-US" sz="3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4953000"/>
          </a:xfrm>
        </p:spPr>
        <p:txBody>
          <a:bodyPr>
            <a:normAutofit/>
          </a:bodyPr>
          <a:lstStyle/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با توجه به مطالب موجود باید برای هر بخش ، ابتدا لیستی تهیه شود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لیست مطالبی که باید به ترتیب ذکر شوند ، نوشته شوند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تهیه این لیست ترتیب </a:t>
            </a:r>
            <a:r>
              <a:rPr lang="fa-IR" sz="25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منطقی و پیوستگی جریان فکری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هر بخش باید در نظر گرفته شود 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61679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نوشتن نسخه اول </a:t>
            </a:r>
            <a:endParaRPr lang="en-US" sz="3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495300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زمان هائی باید به نوشتن تخصیص یابد که نویسنده </a:t>
            </a:r>
            <a:r>
              <a:rPr lang="fa-IR" sz="25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سرحال و باطراوت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است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سختی نوشتن وقتی احساس می شود که نوشتن هنوز </a:t>
            </a:r>
            <a:r>
              <a:rPr lang="fa-IR" sz="25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شروع نشده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است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با داشتن لیست محتویات بخش ها و یادداشت ها باید اجازه داد مطالب از ذهن فوران کند و با سرعت تمام رو کاغذ آورده شوند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رسیدن به شکل ایده آل یا مطلوب نوشته را باید یک فرآیند </a:t>
            </a:r>
            <a:r>
              <a:rPr lang="fa-IR" sz="25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تکاملی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در نظر گرفت.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این که افکار یک نویسنده بتواند جریان پیدا کند نباید در مورد یک مطلب زیاده گویی کرد .</a:t>
            </a: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a-IR" sz="22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00253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نوشتن نسخه اول _ ادامه </a:t>
            </a:r>
            <a:endParaRPr lang="en-US" sz="3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495300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تا وقتی نگارش اول همه بخش ها تمام نشده است ، بهیچ ترتیب نباید مطالب نوشته شده را بازخوانی و اصلاح کرد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بهتر است نوشتن را از اول ساختار شروع کرد تا نگارش بخش ها به نحو ساده تر   و مطمئن تری پیش رود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لزومی ندارد </a:t>
            </a:r>
            <a:r>
              <a:rPr lang="fa-IR" sz="25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همه ی مطالب یادداشت ها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نوشته به کار رود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غیر اینصورت مطالب بی ربط با موضوع در متن دخول می کند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انتظار عدم استفاده از یادداشت ها را باید </a:t>
            </a:r>
            <a:r>
              <a:rPr lang="fa-IR" sz="25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سوخت و سوز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کار دانست . </a:t>
            </a:r>
          </a:p>
        </p:txBody>
      </p:sp>
    </p:spTree>
    <p:extLst>
      <p:ext uri="{BB962C8B-B14F-4D97-AF65-F5344CB8AC3E}">
        <p14:creationId xmlns:p14="http://schemas.microsoft.com/office/powerpoint/2010/main" val="2830052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یادداشت برداری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یادداشت برداری معمولا بر روی برگه های که فیش  نامیده می شود انجام می پذیرد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بهتر است که اندازه فیش ها 10 * 15 و یا 15*21 انتخاب شود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یک فیش شامل شماره فیش ، بخش مربوطه ، شماره منابع ، صفحه منبع و نوع یادداشت است . 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نکته مهم این است که روی هر فیش تنها باید یک مطلب نوشته شود 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38558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بازخوانی و اصلاح نخستین نگارش </a:t>
            </a:r>
            <a:endParaRPr lang="en-US" sz="3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495300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پس از نوشتن متن ارائه باید آن را بازخوانی و اصلاح کرد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مطالب نوشته شده را باید از نظر </a:t>
            </a:r>
            <a:r>
              <a:rPr lang="fa-IR" sz="25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سبک</a:t>
            </a:r>
            <a:r>
              <a:rPr lang="fa-IR" sz="25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، </a:t>
            </a:r>
            <a:r>
              <a:rPr lang="fa-IR" sz="25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سازمان</a:t>
            </a:r>
            <a:r>
              <a:rPr lang="fa-IR" sz="25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، </a:t>
            </a:r>
            <a:r>
              <a:rPr lang="fa-IR" sz="25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دقیق</a:t>
            </a:r>
            <a:r>
              <a:rPr lang="fa-IR" sz="25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بودن</a:t>
            </a:r>
            <a:r>
              <a:rPr lang="fa-IR" sz="25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، </a:t>
            </a:r>
            <a:r>
              <a:rPr lang="fa-IR" sz="25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صحیح</a:t>
            </a:r>
            <a:r>
              <a:rPr lang="fa-IR" sz="25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بودن</a:t>
            </a:r>
            <a:r>
              <a:rPr lang="fa-IR" sz="25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، </a:t>
            </a:r>
            <a:r>
              <a:rPr lang="fa-IR" sz="25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و</a:t>
            </a:r>
            <a:r>
              <a:rPr lang="fa-IR" sz="25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جامع</a:t>
            </a:r>
            <a:r>
              <a:rPr lang="fa-IR" sz="25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بودن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 مورد بررسی قرار داد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کلمات و جملات مبهم باید به روشنی و وضوح بیان شوند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ممکن است لازم شود کل یک پاراگراف یا یک بخش بازنویسی شود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اگر در جاهائی توضیحات کافی ارائه نشده است ، باید توضیحات کافی اضافه شود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اگر بخش کم اهمیتی طول نسبی زیادی پیدا کرده باید کوتاه شود .</a:t>
            </a:r>
          </a:p>
        </p:txBody>
      </p:sp>
    </p:spTree>
    <p:extLst>
      <p:ext uri="{BB962C8B-B14F-4D97-AF65-F5344CB8AC3E}">
        <p14:creationId xmlns:p14="http://schemas.microsoft.com/office/powerpoint/2010/main" val="3965726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بازخوانی و اصلاح نخستین نگارش </a:t>
            </a:r>
            <a:endParaRPr lang="en-US" sz="3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4953000"/>
          </a:xfrm>
        </p:spPr>
        <p:txBody>
          <a:bodyPr>
            <a:normAutofit lnSpcReduction="10000"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اگر بخش مهمی کوتاه است آن بخش باید بسط یافته و بلند تر شود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به احتمال زیاد مطالب از نظر لحن و سبک نگارش دارای </a:t>
            </a:r>
            <a:r>
              <a:rPr lang="fa-IR" sz="25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ناهماهنگی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می باشند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زیرا منابع متفاوتی نیز برای نگارش استفاده شده است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پس باید در این مرحله یکپارچگی های لازم صورت پذیرد تا متن یکدست شود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پس از اصلاح نگارش یک پیش نویس اولیه که از نظر محتویات قابل قبول است در دست خواهد بود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a-IR" sz="25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27873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آشنائی با نرم افزار وان نوت </a:t>
            </a:r>
            <a:endParaRPr lang="en-US" sz="3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4953000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برای ثبت سریع ، جمع آوری ، سازماندهی ، و به اشتراک گذاشتن اطلاعات ایجاد گردیده است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امکانات راحتی برای ثبت ، حفظ ، و مدیریت یادداشت ها و افکار و ... فراهم می آورد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تبادل اطلاعات بین این نرم افزار و سایر نرم افزار ها آفیس به راحتی میسر است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a-IR" sz="25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78311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سازماندهی اطلاعات در وان نوت </a:t>
            </a:r>
            <a:endParaRPr lang="en-US" sz="3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4953000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اطلاعات در پنج سطح </a:t>
            </a:r>
            <a:r>
              <a:rPr lang="fa-IR" sz="25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دفتر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، </a:t>
            </a:r>
            <a:r>
              <a:rPr lang="fa-IR" sz="25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گروه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، </a:t>
            </a:r>
            <a:r>
              <a:rPr lang="fa-IR" sz="25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بخش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، </a:t>
            </a:r>
            <a:r>
              <a:rPr lang="fa-IR" sz="25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صفحه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، و </a:t>
            </a:r>
            <a:r>
              <a:rPr lang="fa-IR" sz="25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زیر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صفحه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قراد می گیرد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مقایسه وان نوت با </a:t>
            </a:r>
            <a:r>
              <a:rPr lang="fa-IR" sz="25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کلاسور 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کلاسور متناظر با یک </a:t>
            </a:r>
            <a:r>
              <a:rPr lang="fa-IR" sz="2200" b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دفتر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است .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جدا کننده های کلاسور متناظر با </a:t>
            </a:r>
            <a:r>
              <a:rPr lang="fa-IR" sz="2200" b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بخش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هستند 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بخش های موجود در جدا کننده های متناظر با </a:t>
            </a:r>
            <a:r>
              <a:rPr lang="fa-IR" sz="2200" b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گروه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هستند 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هر بخش به یک درس اختصاص می یابد که متناظر با یک</a:t>
            </a:r>
            <a:r>
              <a:rPr lang="fa-IR" sz="22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b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صفحه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وان نوت است </a:t>
            </a:r>
          </a:p>
          <a:p>
            <a:pPr lvl="1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2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صورت تنوع می توان </a:t>
            </a:r>
            <a:r>
              <a:rPr lang="fa-IR" sz="2200" b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زیر</a:t>
            </a:r>
            <a:r>
              <a:rPr lang="fa-IR" sz="22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200" b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صفحه</a:t>
            </a:r>
            <a:r>
              <a:rPr lang="fa-IR" sz="2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در آن قرار داد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a-IR" sz="25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1271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چرک نویس و امکانات آن </a:t>
            </a:r>
            <a:endParaRPr lang="en-US" sz="3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4953000"/>
          </a:xfrm>
        </p:spPr>
        <p:txBody>
          <a:bodyPr>
            <a:normAutofit/>
          </a:bodyPr>
          <a:lstStyle/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وان نوت امکانات جالبی برای ثبت سریع و موقت انواع مطالب ارائه می دهد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کاربر در هر محیط یا برنامه ای باشد می تواند با فشرده </a:t>
            </a:r>
            <a:r>
              <a:rPr lang="en-US" sz="2500" i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win + N</a:t>
            </a:r>
            <a:r>
              <a:rPr lang="fa-IR" sz="2500" i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یک صفحه ی وان نوت باز کرده و مطالب خود را در آن یادداشت کند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می توان از صفحه عکس بردار کرد و آن را در وان نوت ذخیره کرد .</a:t>
            </a:r>
          </a:p>
        </p:txBody>
      </p:sp>
    </p:spTree>
    <p:extLst>
      <p:ext uri="{BB962C8B-B14F-4D97-AF65-F5344CB8AC3E}">
        <p14:creationId xmlns:p14="http://schemas.microsoft.com/office/powerpoint/2010/main" val="1891320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محیط اصلی وان نوت </a:t>
            </a:r>
            <a:endParaRPr lang="en-US" sz="3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4953000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با استفاده از امکان </a:t>
            </a:r>
            <a:r>
              <a:rPr lang="en-US" sz="2500" i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Tag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می توان بر روی مطالب بر چسب زد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دستور </a:t>
            </a:r>
            <a:r>
              <a:rPr lang="en-US" sz="2500" i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E-mail</a:t>
            </a:r>
            <a:r>
              <a:rPr lang="en-US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2500" i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Page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صفحه جاری را توسط نرم افزار </a:t>
            </a:r>
            <a:r>
              <a:rPr lang="en-US" sz="2500" i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Outlook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به فرد دیگری ارسال می کند . 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با استفاده از ابزار </a:t>
            </a:r>
            <a:r>
              <a:rPr lang="en-US" sz="2500" i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Spelling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می توان املای مطالب تایپ شده را  بررسی کرد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نسخه 2010 وان نوت ارتباط بین زبان های مختلف را ساده تر کرده است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fa-IR" sz="25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84227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محیط اصلی وان نوت  _ ادامه </a:t>
            </a:r>
            <a:endParaRPr lang="en-US" sz="3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4953000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ابزار </a:t>
            </a:r>
            <a:r>
              <a:rPr lang="en-US" sz="2500" i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New Shared Notebook</a:t>
            </a:r>
            <a:r>
              <a:rPr lang="fa-IR" sz="2500" i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یک دفتر به اشتراک گذاشته شده را ایجاد می کند.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تغیراتی که توسط سایر نویسندگان داده می شود برجسته تر نشان داده می شود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سهولت در امر خواندن می توان قسمتی از متن را با عنوان خوانده نشده (</a:t>
            </a:r>
            <a:r>
              <a:rPr lang="en-US" sz="2500" i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Unread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) و یا خوانده شده علامت گذاری کرد 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نباید نگران تغییر نسخه توسط دیگران بود زیرا هر نسخه به صورت جدا گانه ذخیره می شود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fa-IR" sz="25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fa-IR" sz="25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10636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حفاظت از مطالب </a:t>
            </a:r>
            <a:endParaRPr lang="en-US" sz="3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4953000"/>
          </a:xfrm>
        </p:spPr>
        <p:txBody>
          <a:bodyPr>
            <a:norm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نرم افزار وان نوت اجازه می دهد که هر بخش دفتر با رمز گذاری حفاظت شود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افراد متفرقه که از کلمه عبور بی اطلاع هستند ، از دسترسی به مطالب منع می شوند . 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ویژگی فقط برای وقتی که عده خاصی باید به برخی اطلاعات دسترسی و حق تغییر آن را داشته باشند مفید است .</a:t>
            </a:r>
          </a:p>
          <a:p>
            <a:pPr marL="0" indent="0" algn="r" rtl="1">
              <a:lnSpc>
                <a:spcPct val="200000"/>
              </a:lnSpc>
              <a:buNone/>
            </a:pPr>
            <a:endParaRPr lang="fa-IR" sz="25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fa-IR" sz="25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fa-IR" sz="25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5470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تنظیمات نرم افزار وان نوت  </a:t>
            </a:r>
            <a:endParaRPr lang="en-US" sz="36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4953000"/>
          </a:xfrm>
        </p:spPr>
        <p:txBody>
          <a:bodyPr>
            <a:normAutofit lnSpcReduction="10000"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می توان تنظیمات نرم افزار را در گزینه ی </a:t>
            </a:r>
            <a:r>
              <a:rPr lang="en-US" sz="2500" i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Options</a:t>
            </a:r>
            <a:r>
              <a:rPr lang="fa-IR" sz="2500" i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تغییر داد 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انتخاب </a:t>
            </a:r>
            <a:r>
              <a:rPr lang="en-US" sz="2500" i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Display</a:t>
            </a:r>
            <a:r>
              <a:rPr lang="fa-IR" sz="2500" i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لیستی از گزینه ها را نمایش می دهد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انتخاب </a:t>
            </a:r>
            <a:r>
              <a:rPr lang="en-US" sz="2500" i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Proofing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مربوط به بخش تشخیص و تصحیح املاء مطالب است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انتخاب </a:t>
            </a:r>
            <a:r>
              <a:rPr lang="en-US" sz="2500" i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Audio &amp; Video</a:t>
            </a:r>
            <a:r>
              <a:rPr lang="fa-IR" sz="2500" i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دستگاه های ورودی صوت و تصویر را مشخص می کند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انتخاب </a:t>
            </a:r>
            <a:r>
              <a:rPr lang="en-US" sz="2500" i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Save &amp; Backup</a:t>
            </a:r>
            <a:r>
              <a:rPr lang="fa-IR" sz="2500" i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امکاناتی را برای تهیه فایل های پشتیبان در اختیار قرار می دهد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fa-IR" sz="25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05252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یادداشت برداری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بهتر است روی هر فیش تنها یک مطلب نوشته شود نه بیشتر 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نوشتن بیش از یک مطلب روی فیش دسته بندی یادداشت ها را دشوار می کند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اگر مطلب تا پایان یک فیش به پایان نرسد از پیکان افقی (       ) در انتهای این فیش و ابتدای فیش بعدی استفاده می کنیم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438400" y="42672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295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یادداشت برداری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613648" cy="4953000"/>
          </a:xfrm>
        </p:spPr>
        <p:txBody>
          <a:bodyPr>
            <a:normAutofit fontScale="92500" lnSpcReduction="10000"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6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یادداشت برداری به یکی از صورت های زیر است :</a:t>
            </a: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1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b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نقل مستقیم </a:t>
            </a:r>
            <a:endParaRPr lang="fa-IR" sz="2100" b="1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2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19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عین متن با همه ی تأکیدات آن </a:t>
            </a:r>
            <a:endParaRPr lang="fa-IR" sz="19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b="1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b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نقل غیر مستقیم </a:t>
            </a:r>
          </a:p>
          <a:p>
            <a:pPr lvl="2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18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19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عین عبارات و کلمات برای پژوهشگر اهمیتی ندارد و پژوهشگر مطالب را به بیان خود بازگو می کند .</a:t>
            </a: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100" b="1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b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ترجمه با یا بدون خلاصه کردن </a:t>
            </a:r>
            <a:endParaRPr lang="fa-IR" sz="2000" b="1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lvl="1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b="1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b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یادداشت شخصی </a:t>
            </a:r>
            <a:endParaRPr lang="en-US" sz="2400" b="1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85264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یادداشت برداری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613648" cy="4953000"/>
          </a:xfrm>
        </p:spPr>
        <p:txBody>
          <a:bodyPr>
            <a:normAutofit/>
          </a:bodyPr>
          <a:lstStyle/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یادداشت برداری کامل =&gt;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پژوهشگر را از مراجعه مجدد به مرجع بی نیاز کند 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یادداشت برداری کامل=&gt;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انجام مطلوب کار و تسریع کار های دیگر 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از انتخاب مطالب با </a:t>
            </a:r>
            <a:r>
              <a:rPr lang="en-US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“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با خط کشیدن </a:t>
            </a:r>
            <a:r>
              <a:rPr lang="en-US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”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خودداری شود 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اگر مطالب طولانی باشد =&gt; کپی مطالب را تهیه و ضمیمه می کنیم .</a:t>
            </a:r>
            <a:endParaRPr lang="en-US" sz="25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10004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راهکار الکترونیکی بر یادداشت برداری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613648" cy="4953000"/>
          </a:xfrm>
        </p:spPr>
        <p:txBody>
          <a:bodyPr>
            <a:normAutofit/>
          </a:bodyPr>
          <a:lstStyle/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از یک نرم افزار واژه پرداز استفاده می شود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مواردی استفاده از کپی و چسباندن فایل مرور شده کار را تسریع می بخشد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نرم افزار های یادداشت برداری از نرم افزار های واژه پرداز امکانات بیشتری دارند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مثال =&gt;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نرم افزار وان نوت </a:t>
            </a:r>
            <a:endParaRPr lang="en-US" sz="25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37244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دسته بندی و ارزیابی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613648" cy="4953000"/>
          </a:xfrm>
        </p:spPr>
        <p:txBody>
          <a:bodyPr>
            <a:normAutofit lnSpcReduction="10000"/>
          </a:bodyPr>
          <a:lstStyle/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پس از مطالعه و یادداشت برداری، فیش ها باید بر حسب بخش ها دسته بندی شوند. 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چنان چه در بخش ها نقصان و کمبودی باشد باید این کمبود ها رفع شود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اگر منابع متناسب جدید پیدا نشود تنها راه حل تغییر ساختار ارائه و حذف مطالب مورد بحث است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این مرحله در صورت نیاز می توان تغیراتی در ساختار ارائه صورت گیرد .</a:t>
            </a:r>
            <a:endParaRPr lang="en-US" sz="25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25350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تسهیل اجرای پژوهش _ لیست های پستی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613648" cy="4953000"/>
          </a:xfrm>
        </p:spPr>
        <p:txBody>
          <a:bodyPr>
            <a:normAutofit/>
          </a:bodyPr>
          <a:lstStyle/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بحث پیرامون یک موضوع توسط اعضای لیست به کار گرفته می شود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پیامی که یک عضو می فرستد توسط رایانامه برای همه ی اعضا ارسال می شود. 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پژوهشگر در جریان بحث ها و اخبار جدید مربوط به موضوع پژوهش قرار می گیرد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امروزه هر موضوع قابل تصور دارای لیست های پستی است </a:t>
            </a:r>
            <a:endParaRPr lang="en-US" sz="25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49966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لیست های پستی _ ادامه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613648" cy="4953000"/>
          </a:xfrm>
        </p:spPr>
        <p:txBody>
          <a:bodyPr>
            <a:normAutofit lnSpcReduction="10000"/>
          </a:bodyPr>
          <a:lstStyle/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هر لیست پستی دارای نشانی اشتراک و نشانی لیست است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دستورات به نشانی اشتراک و پیام ها برای اعضا به نشانی لیست فرستاده می شود  . 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مشترک شده در یک لیست پستی باید درخواستی به نشانی اشتراک فرستاد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5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بعد از عضویت فرد ، پیامی حاوی اطلاعاتی مهم برای او ارسال می شود که باید آن را نگه دارد . </a:t>
            </a:r>
            <a:endParaRPr lang="en-US" sz="25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25350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 (textbook design)</Template>
  <TotalTime>0</TotalTime>
  <Words>1986</Words>
  <Application>Microsoft Office PowerPoint</Application>
  <PresentationFormat>On-screen Show (4:3)</PresentationFormat>
  <Paragraphs>157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B Nazanin+ Regular</vt:lpstr>
      <vt:lpstr>Calibri</vt:lpstr>
      <vt:lpstr>Tw Cen MT</vt:lpstr>
      <vt:lpstr>Wingdings</vt:lpstr>
      <vt:lpstr>Wingdings 2</vt:lpstr>
      <vt:lpstr>Student presentation</vt:lpstr>
      <vt:lpstr>روش تحقیق و گزارش نویسی </vt:lpstr>
      <vt:lpstr>یادداشت برداری </vt:lpstr>
      <vt:lpstr>یادداشت برداری </vt:lpstr>
      <vt:lpstr>یادداشت برداری </vt:lpstr>
      <vt:lpstr>یادداشت برداری </vt:lpstr>
      <vt:lpstr>راهکار الکترونیکی بر یادداشت برداری </vt:lpstr>
      <vt:lpstr>دسته بندی و ارزیابی </vt:lpstr>
      <vt:lpstr>تسهیل اجرای پژوهش _ لیست های پستی</vt:lpstr>
      <vt:lpstr>لیست های پستی _ ادامه</vt:lpstr>
      <vt:lpstr>تسهیل اجرای پژوهش _ گروه های بحث و خبر (یوزنت)</vt:lpstr>
      <vt:lpstr>گروه های بحث و خبر (یوزنت) _ ادامه </vt:lpstr>
      <vt:lpstr>تسهیل اجرای پژوهش _ رایانامه </vt:lpstr>
      <vt:lpstr>رایانامه _ ادامه</vt:lpstr>
      <vt:lpstr>اجرای پژوهش</vt:lpstr>
      <vt:lpstr>ایجاد پیش نویس اولیه </vt:lpstr>
      <vt:lpstr>انشاء نگارش اول </vt:lpstr>
      <vt:lpstr>تعیین لیست محتویات هر بخش </vt:lpstr>
      <vt:lpstr>نوشتن نسخه اول </vt:lpstr>
      <vt:lpstr>نوشتن نسخه اول _ ادامه </vt:lpstr>
      <vt:lpstr>بازخوانی و اصلاح نخستین نگارش </vt:lpstr>
      <vt:lpstr>بازخوانی و اصلاح نخستین نگارش </vt:lpstr>
      <vt:lpstr>آشنائی با نرم افزار وان نوت </vt:lpstr>
      <vt:lpstr>سازماندهی اطلاعات در وان نوت </vt:lpstr>
      <vt:lpstr>چرک نویس و امکانات آن </vt:lpstr>
      <vt:lpstr>محیط اصلی وان نوت </vt:lpstr>
      <vt:lpstr>محیط اصلی وان نوت  _ ادامه </vt:lpstr>
      <vt:lpstr>حفاظت از مطالب </vt:lpstr>
      <vt:lpstr>تنظیمات نرم افزار وان نوت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2016-03-31T14:39:46Z</dcterms:created>
  <dcterms:modified xsi:type="dcterms:W3CDTF">2016-04-01T20:04:45Z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