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58" r:id="rId8"/>
    <p:sldId id="259" r:id="rId9"/>
    <p:sldId id="278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453" y="1768643"/>
            <a:ext cx="10098127" cy="1312286"/>
          </a:xfrm>
        </p:spPr>
        <p:txBody>
          <a:bodyPr>
            <a:noAutofit/>
          </a:bodyPr>
          <a:lstStyle/>
          <a:p>
            <a:pPr algn="r" rtl="1"/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 کردن پروتکل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طریق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SSL </a:t>
            </a:r>
            <a:r>
              <a:rPr lang="fa-IR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52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52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181" y="4536747"/>
            <a:ext cx="8915399" cy="1599357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</a:p>
          <a:p>
            <a:pPr algn="r" rtl="1"/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9231053 </a:t>
            </a:r>
          </a:p>
          <a:p>
            <a:pPr algn="r" rtl="1"/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0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HTTPS 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کارائی پروتکل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چه جاهائی باید از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کنیم .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1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تعریف :</a:t>
            </a:r>
          </a:p>
          <a:p>
            <a:pPr marL="400050" lvl="1" indent="0" algn="r" rtl="1">
              <a:buNone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همان پروتکل 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با این تفاوت که قابلیت 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</a:t>
            </a: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آن اضافه شده است .</a:t>
            </a:r>
            <a:endParaRPr lang="en-US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400050" lvl="1" indent="0" rtl="1">
              <a:buNone/>
            </a:pPr>
            <a:r>
              <a:rPr lang="en-US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 + Secure Layer = HTTPS</a:t>
            </a:r>
            <a:endParaRPr lang="fa-IR" sz="3400" b="1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تأمین امنیت یک لایه ی امنیتی به پروتکل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اضافه شده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لایه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یا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لایه برای ایجاد امنیت از رمز گذاری اطلاعات استفاده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19662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تفاوت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16770"/>
            <a:ext cx="7996370" cy="3850104"/>
          </a:xfrm>
        </p:spPr>
      </p:pic>
    </p:spTree>
    <p:extLst>
      <p:ext uri="{BB962C8B-B14F-4D97-AF65-F5344CB8AC3E}">
        <p14:creationId xmlns:p14="http://schemas.microsoft.com/office/powerpoint/2010/main" val="4080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تاریخچه ای مختصر از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پروتکل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توسط شرکت </a:t>
            </a:r>
            <a:r>
              <a:rPr lang="en-US" sz="3600" b="1" dirty="0" err="1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NetScape</a:t>
            </a: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طراحی شده است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دارای ورژن های .... می باشد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ورژن قدرتمند تر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تی ال اس همان ورژن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3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اس اس ال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دو پروتکل در لایه امنیت هستند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(Security Layer)</a:t>
            </a: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95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گذشته هم مورد استفاده قرار می گرفت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حفظ اسرار نظامی و اطلاعات بسیار مهم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بطور مثال : 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777916"/>
            <a:ext cx="5937463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_ ادامه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ابتدا الگوریتم های کد گذاری بسیار ساده بودند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 کدگذاری و کد گشائی توسط خود انسان صورت می گرفت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کاغذ و قلم و کتاب های کدگذاری استفاده می کردند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نوع رمز نگاری بسادگی قابل شکستن بود .</a:t>
            </a:r>
          </a:p>
        </p:txBody>
      </p:sp>
    </p:spTree>
    <p:extLst>
      <p:ext uri="{BB962C8B-B14F-4D97-AF65-F5344CB8AC3E}">
        <p14:creationId xmlns:p14="http://schemas.microsoft.com/office/powerpoint/2010/main" val="2447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_ ادامه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پدید آمدن رایانه ها الگوریتم های کد گذاری توسط ماشین ها انجام می شد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مزیت ها 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 های پیچیده تری استفاده می شد .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دقت بیشتر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سرعت بیشتر : حجم اطلاعاتی بیشتری مورد پردازش قرار می گرفت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0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کدگذاری با کلید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این دلیل که ممکن بود الگوریتم های کد گذاری به دست دشمن بیفتد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جدیدی ابداع شد که در آن الگوریتم کد گذاری عمومی است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ولی برای کد گذاری نیاز به یک کلید داریم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خروجی به ازای هر کلید، با دیگر خروجی ها تفاوت دارد . 	</a:t>
            </a:r>
          </a:p>
        </p:txBody>
      </p:sp>
    </p:spTree>
    <p:extLst>
      <p:ext uri="{BB962C8B-B14F-4D97-AF65-F5344CB8AC3E}">
        <p14:creationId xmlns:p14="http://schemas.microsoft.com/office/powerpoint/2010/main" val="3379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469232"/>
            <a:ext cx="6737683" cy="61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عددی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استفاده از الگوریتم های کدگذاری داده بر مبنای کلید </a:t>
            </a: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ممکن می شود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 استفاده از کلید های بزرگتر و الگوریتم های پیچیده تر فراهم می آید .</a:t>
            </a:r>
          </a:p>
          <a:p>
            <a:pPr marL="0" indent="0" algn="r" rtl="1">
              <a:buNone/>
            </a:pPr>
            <a:endParaRPr lang="fa-IR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3513221"/>
            <a:ext cx="6262317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کارائی پروتکل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5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رمز گذاری متقارن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کلید مشترک برای کاربر و سرور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روش از امنیت بالائی برخوردار نیست .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الگوریتم های محبوب کلید رمزگذاری متقارن عبارت اند از :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DES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Triple-DES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RC2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r-FR" sz="34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RC4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53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ی شکستن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هر چه کلید بزرگتر باشد هزینه ی شکستن آن بیشتر است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اطلاعات مربوط به سال 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1995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4" y="3248526"/>
            <a:ext cx="954405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مبادله ی کلید عمومی میان کاربر و سرور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 یک کلید عمومی برای هر کاربری که درخواست داده است ارسال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شیوه رمز نگاری بشرطی موفق است که کلید در میان مسیر در دسترس دیگران قرار نگیرد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این روش بسیار پائین است .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03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عمومی _ کلید اختصاصی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الگوریتمی استفاده می کنیم که با کلید عمومی رمز گذاری شود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فقط با استفاده از کلید اختصاصی رمز گشائی امکان پذیر باشد .</a:t>
            </a:r>
            <a:endParaRPr lang="en-US" sz="36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جلوگیری کردن از دسترسی دیگران به کلید اختصاصی به 3 کلید نیاز داریم . </a:t>
            </a:r>
          </a:p>
          <a:p>
            <a:pPr marL="0" indent="0" algn="r" rtl="1">
              <a:buNone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04" y="4273718"/>
            <a:ext cx="5924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ی پروتکل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مقایسه ی سرعت انتقال داده</a:t>
            </a: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30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کارائی پروتکل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چه جاهائی باید از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کنیم .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08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fa-IR" sz="3400" b="1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11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sz="199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سؤال ؟</a:t>
            </a:r>
          </a:p>
        </p:txBody>
      </p:sp>
    </p:spTree>
    <p:extLst>
      <p:ext uri="{BB962C8B-B14F-4D97-AF65-F5344CB8AC3E}">
        <p14:creationId xmlns:p14="http://schemas.microsoft.com/office/powerpoint/2010/main" val="31862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کارائی پروتکل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چه جاهائی باید از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کنیم .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bg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27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امنیت در تبادلات امروزی امری ضروری است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مردم دوست ندارند که اطلاعاتی که با همدیگر تبادل می کنند در دسترس افراد دیگر قرار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بگیر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</a:t>
            </a: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453063"/>
            <a:ext cx="8704728" cy="30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مروری بر پروتکل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از پروتکل های لایه ی کاربرد است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توسط شبکه ی جهانی وب مورد استفاده قرار می گیرد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ساختار پیام ها را مشخص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نحوه تبادل اطلاعات میان کاربران و سرور را مشخص می کند 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 هائی که سرور و کاربر در قبال دستورات مختلف باید انجام دهند</a:t>
            </a:r>
            <a:r>
              <a:rPr lang="fa-IR" sz="32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را مشخص می کند .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96589"/>
            <a:ext cx="1895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3200" dirty="0" smtClean="0">
                <a:solidFill>
                  <a:schemeClr val="bg1">
                    <a:lumMod val="8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32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2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کدگذاری 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گواهی نامه ی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fa-IR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کارائی پروتکل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چه جاهائی باید از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کنیم .</a:t>
            </a:r>
            <a:endParaRPr lang="en-US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51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371600"/>
            <a:ext cx="9423149" cy="5125453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میان کاربر و سرور قرار می گیرد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8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سرور نقش کاربر را بازی می کند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8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برای </a:t>
            </a:r>
            <a:r>
              <a:rPr lang="en-US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8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نقش سرور را بازی می کند .</a:t>
            </a:r>
          </a:p>
          <a:p>
            <a:pPr marL="0" indent="0" algn="r" rtl="1">
              <a:buNone/>
            </a:pPr>
            <a:endParaRPr lang="en-US" sz="3200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24" y="4795588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67663" y="4795588"/>
            <a:ext cx="2743200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725624" y="4789674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900863" y="529088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8710863" y="5284974"/>
            <a:ext cx="1014761" cy="5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944" y="4888506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Server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7796463" y="4902154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Client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90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کاربرد های پروکسی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37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احراز هویت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سمت کاربر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احراز هویت کاربر قبل از دسترسی به اینترنت </a:t>
            </a:r>
          </a:p>
          <a:p>
            <a:pPr lvl="1"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سمت سرور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احراز هویت کاربر قبل از دسترسی به سرور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b="1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حساب بری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:گزارشی از فعالیت های کاربر در اینترنت را ثبت می کند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فیلترینگ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محدودیت دسترسی به محتوا های خاص در اینترنت 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ناشناس بودن </a:t>
            </a:r>
            <a:r>
              <a:rPr lang="fa-IR" sz="3400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: هویت یک شخص و فعالیت هایش مخفی بماند </a:t>
            </a:r>
            <a:endParaRPr lang="fa-IR" sz="3400" dirty="0" smtClean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400" dirty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نهان سازی (</a:t>
            </a:r>
            <a:r>
              <a:rPr lang="en-US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Caching</a:t>
            </a:r>
            <a:r>
              <a:rPr lang="fa-IR" sz="3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3600" b="1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حمله از طریق پروکسی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3" y="1834356"/>
            <a:ext cx="7562850" cy="4200525"/>
          </a:xfrm>
        </p:spPr>
      </p:pic>
    </p:spTree>
    <p:extLst>
      <p:ext uri="{BB962C8B-B14F-4D97-AF65-F5344CB8AC3E}">
        <p14:creationId xmlns:p14="http://schemas.microsoft.com/office/powerpoint/2010/main" val="1895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927</Words>
  <Application>Microsoft Office PowerPoint</Application>
  <PresentationFormat>Widescreen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 Nazanin+ Regular</vt:lpstr>
      <vt:lpstr>Century Gothic</vt:lpstr>
      <vt:lpstr>Wingdings</vt:lpstr>
      <vt:lpstr>Wingdings 3</vt:lpstr>
      <vt:lpstr>Wisp</vt:lpstr>
      <vt:lpstr>امن کردن پروتکل HTTP از طریق  SSL و TLS</vt:lpstr>
      <vt:lpstr>چارچوب </vt:lpstr>
      <vt:lpstr>چارچوب </vt:lpstr>
      <vt:lpstr>مقدمه </vt:lpstr>
      <vt:lpstr>مروری بر پروتکل HTTP</vt:lpstr>
      <vt:lpstr>چارچوب </vt:lpstr>
      <vt:lpstr>پروکسی (Proxy)</vt:lpstr>
      <vt:lpstr>کاربرد های پروکسی </vt:lpstr>
      <vt:lpstr>حمله از طریق پروکسی </vt:lpstr>
      <vt:lpstr>چارچوب </vt:lpstr>
      <vt:lpstr>HTTPS</vt:lpstr>
      <vt:lpstr>تفاوت HTTPو HTTPS</vt:lpstr>
      <vt:lpstr>تاریخچه ای مختصر از SSL  و TLS</vt:lpstr>
      <vt:lpstr>کد گذاری اطلاعات </vt:lpstr>
      <vt:lpstr>کد گذاری اطلاعات _ ادامه </vt:lpstr>
      <vt:lpstr>کد گذاری اطلاعات _ ادامه </vt:lpstr>
      <vt:lpstr>استفاده از کدگذاری با کلید </vt:lpstr>
      <vt:lpstr>PowerPoint Presentation</vt:lpstr>
      <vt:lpstr>کدگذاری عددی</vt:lpstr>
      <vt:lpstr>کلید رمز گذاری متقارن </vt:lpstr>
      <vt:lpstr>هزینه ی شکستن SSL</vt:lpstr>
      <vt:lpstr>مبادله ی کلید عمومی میان کاربر و سرور </vt:lpstr>
      <vt:lpstr>کلید عمومی _ کلید اختصاصی </vt:lpstr>
      <vt:lpstr>هزینه ی پروتکل HTTPS </vt:lpstr>
      <vt:lpstr>چارچوب </vt:lpstr>
      <vt:lpstr>مراجع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امن کردن پروتکل HTTP از طریق  SSL و TLS</dc:title>
  <dc:creator>mehdi mousavi</dc:creator>
  <cp:lastModifiedBy>mehdi mousavi</cp:lastModifiedBy>
  <cp:revision>32</cp:revision>
  <dcterms:created xsi:type="dcterms:W3CDTF">2016-05-15T12:37:41Z</dcterms:created>
  <dcterms:modified xsi:type="dcterms:W3CDTF">2016-05-15T22:45:36Z</dcterms:modified>
</cp:coreProperties>
</file>