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28A90-3417-4D30-AC18-80894AB06EC3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3B55F-DC63-4FAE-B7FE-673228057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80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6B7E7-6302-4093-B645-4662BFFA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F37FE9-2600-43C8-B5C1-EE91DA6D2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EEAEB-DFA1-4590-97FB-A1EE31E3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BF7-9690-490D-87A0-DE0CF27E5853}" type="datetime1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0D9C0-0076-4649-91B4-A9DB4E50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E55C0-342E-42C4-B368-9FD2528E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17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D443-AA78-48CE-A089-3555D2FA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763C61-DCFB-4709-8E11-DF403FA5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7A29B-B205-471D-9475-2F3BEB04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B910-D4C3-4203-867F-CFC6E0E61712}" type="datetime1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52922-7C80-4174-A926-068F8438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7B518-662D-43F2-9A78-8CD76F83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92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217157-E51E-415D-A8F0-9CA153C12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3EBC8-3164-473F-B741-BA93B075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0F720-BF4B-46AE-B308-EC6953BE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C233-1FFE-44B5-B156-0784E00E5183}" type="datetime1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C60D6-2299-4245-8C14-F629B0F2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0C366-0577-4087-A8D7-3E08E019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5740E-EEB9-4B8C-8CCC-653F5DE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EDA31-A774-41C1-B21C-E5CA98D1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EE648-8984-450B-B021-A05435E3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77B7-6795-4457-B9EB-2369AFF39BFD}" type="datetime1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22436-7229-46FF-B411-8DAE451D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DF30D-AA73-4DBA-BFDB-003D33E7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9DE8D-8D4E-4D50-9CA3-5327321F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A674D-F07C-4F49-A240-3EEC0D365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88D33-4AA3-4F86-9C90-6DE1A9B6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EE6D-83D1-4804-AFA2-A4CE6C291E47}" type="datetime1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F245D-0447-4C8E-9E51-EF913C43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9C784-8C40-4E5F-9F1E-800518B7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6EC13-9E5A-471A-98ED-73C67DC6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4B3AC-1AFC-487E-8045-21591EAE1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BAE41-5793-4F88-B5B3-D558766D5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8A6BE1-CEA7-4894-AAD9-3E260532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DACF-02AF-4311-AEBE-64710EF6FC79}" type="datetime1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FBB0D0-489D-4D3C-B13A-AE281ADB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FA3F0-AEFB-4D40-8685-D0C10C39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24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456CB-7D58-403C-9083-01299958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1B4D4B-F484-4BFC-A931-C17059E4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0BFE86-6830-479B-B1EF-F4F2EB60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92E1A2-5F54-42BF-85BC-8B5B27F8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BCD6C0-8FFC-4412-BC9D-47C50A0E9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8C9867-27E5-411A-B331-79F77410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F9C8-1F0E-4E66-B20D-5E9265E860C2}" type="datetime1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E91A2F-941A-43A3-8CDC-9AA44353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6970FD-D6BC-43EE-8222-7ED8AD1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3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033A7-2D2B-483D-850F-899074E4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9515BD-46FD-4F08-9248-38CB4733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112B-BED6-4C7F-A59E-5508C7EEABCD}" type="datetime1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A6088-6F4B-482E-956B-29E9BA3A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3E1C17-9E7C-436A-93BE-598B02C1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43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5FBA59-38EF-4CB3-95F8-81EA4CF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7CE1-D9B0-4AF1-8BA8-94A562EA2DDE}" type="datetime1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1D36B1-6BBC-4D1E-B918-5D1A3364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2FE984-019D-45FE-9BAA-06238B20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52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AFC81-75A5-433A-A895-986AEC46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1BE46-FE74-41EF-9235-3186597A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96361-8FD4-41C0-ADA6-099ACCFB9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0D1056-8711-4C47-A8B3-4AC01105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70B-2449-4CFD-A8CA-0A9D9C639962}" type="datetime1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36D2E-EBBB-499E-BA85-214317E3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1B40BD-A74D-4F0E-9473-18A86962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7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E8D57-DE69-4BA3-96CD-D644499B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7F2942-5341-4436-A1E7-E3B61FD3B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CE236F-8A3C-4BB2-B707-6557688F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B5F85-19EB-42FE-A1E4-4CF81DFD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F812-9FBA-4DEF-822D-3754F759FF7C}" type="datetime1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C06260-6D57-44D0-BBA4-842F6FF0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E13AA-9C00-409D-BB0A-8C0815CE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65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153C3E-E956-4B02-B339-898CB5C5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08ED33-B313-4E44-BDD2-D7F0AB79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B21DC-D389-401B-9206-1D423696E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A236-A6D5-4D34-82AA-A215C702FCF9}" type="datetime1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5A549-95D7-4D22-9B49-50C98D4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Mehdi MUNIM - Tiny Thesis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E6B23B-AEE0-4A74-AD4E-888C9FE61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DD52-136E-44CB-89DD-7E73BDFCF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3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96347-C40B-46B9-A896-A52B87B7C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348" y="1780216"/>
            <a:ext cx="9803704" cy="2841888"/>
          </a:xfrm>
        </p:spPr>
        <p:txBody>
          <a:bodyPr>
            <a:normAutofit/>
          </a:bodyPr>
          <a:lstStyle/>
          <a:p>
            <a:r>
              <a:rPr lang="fr-FR" dirty="0"/>
              <a:t>Evolution of viral </a:t>
            </a:r>
            <a:r>
              <a:rPr lang="fr-FR" dirty="0" err="1"/>
              <a:t>strains</a:t>
            </a:r>
            <a:br>
              <a:rPr lang="fr-FR" dirty="0"/>
            </a:br>
            <a:br>
              <a:rPr lang="fr-FR" dirty="0"/>
            </a:br>
            <a:r>
              <a:rPr lang="fr-FR" sz="3200" b="1" i="1" dirty="0" err="1"/>
              <a:t>Predictive</a:t>
            </a:r>
            <a:r>
              <a:rPr lang="fr-FR" sz="3200" b="1" i="1" dirty="0"/>
              <a:t> </a:t>
            </a:r>
            <a:r>
              <a:rPr lang="fr-FR" sz="3200" b="1" i="1" dirty="0" err="1"/>
              <a:t>models</a:t>
            </a:r>
            <a:r>
              <a:rPr lang="fr-FR" sz="3200" b="1" i="1" dirty="0"/>
              <a:t> and simulations</a:t>
            </a:r>
            <a:endParaRPr lang="fr-FR" sz="3200" b="1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8B9F5-1462-41B8-81EF-5EAD457F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Mehdi MUNIM -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Thesis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C23FE-B150-47E6-8D15-A776CD2A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67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objets métalliques, matériel&#10;&#10;Description générée automatiquement">
            <a:extLst>
              <a:ext uri="{FF2B5EF4-FFF2-40B4-BE49-F238E27FC236}">
                <a16:creationId xmlns:a16="http://schemas.microsoft.com/office/drawing/2014/main" id="{2DDAD842-3757-4480-A6C8-15D48BDF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9" y="1392701"/>
            <a:ext cx="4374200" cy="326698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A52A3E-C9EE-4231-B905-574C730AF214}"/>
              </a:ext>
            </a:extLst>
          </p:cNvPr>
          <p:cNvSpPr txBox="1"/>
          <p:nvPr/>
        </p:nvSpPr>
        <p:spPr>
          <a:xfrm>
            <a:off x="2303644" y="5465299"/>
            <a:ext cx="14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Myxoma virus</a:t>
            </a:r>
          </a:p>
        </p:txBody>
      </p:sp>
      <p:pic>
        <p:nvPicPr>
          <p:cNvPr id="8" name="Image 7" descr="Une image contenant herbe, lagomorphe, mammifère, extérieur&#10;&#10;Description générée automatiquement">
            <a:extLst>
              <a:ext uri="{FF2B5EF4-FFF2-40B4-BE49-F238E27FC236}">
                <a16:creationId xmlns:a16="http://schemas.microsoft.com/office/drawing/2014/main" id="{7CF02F22-78EF-451D-9423-D0935621C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01" y="1257997"/>
            <a:ext cx="2989545" cy="373693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4D3D4EF-2F49-4097-936D-7DB91CBA5007}"/>
              </a:ext>
            </a:extLst>
          </p:cNvPr>
          <p:cNvSpPr txBox="1"/>
          <p:nvPr/>
        </p:nvSpPr>
        <p:spPr>
          <a:xfrm>
            <a:off x="9446568" y="546529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Rabbit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1257838-33E3-476C-92E9-DD919E15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53EBC47-04BD-4539-A483-2DF3A738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13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objets métalliques, matériel&#10;&#10;Description générée automatiquement">
            <a:extLst>
              <a:ext uri="{FF2B5EF4-FFF2-40B4-BE49-F238E27FC236}">
                <a16:creationId xmlns:a16="http://schemas.microsoft.com/office/drawing/2014/main" id="{2DDAD842-3757-4480-A6C8-15D48BDF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9" y="1392701"/>
            <a:ext cx="4374200" cy="326698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A52A3E-C9EE-4231-B905-574C730AF214}"/>
              </a:ext>
            </a:extLst>
          </p:cNvPr>
          <p:cNvSpPr txBox="1"/>
          <p:nvPr/>
        </p:nvSpPr>
        <p:spPr>
          <a:xfrm>
            <a:off x="2303644" y="5465299"/>
            <a:ext cx="14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Myxoma virus</a:t>
            </a:r>
          </a:p>
        </p:txBody>
      </p:sp>
      <p:pic>
        <p:nvPicPr>
          <p:cNvPr id="8" name="Image 7" descr="Une image contenant herbe, lagomorphe, mammifère, extérieur&#10;&#10;Description générée automatiquement">
            <a:extLst>
              <a:ext uri="{FF2B5EF4-FFF2-40B4-BE49-F238E27FC236}">
                <a16:creationId xmlns:a16="http://schemas.microsoft.com/office/drawing/2014/main" id="{7CF02F22-78EF-451D-9423-D0935621C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01" y="1257997"/>
            <a:ext cx="2989545" cy="373693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4D3D4EF-2F49-4097-936D-7DB91CBA5007}"/>
              </a:ext>
            </a:extLst>
          </p:cNvPr>
          <p:cNvSpPr txBox="1"/>
          <p:nvPr/>
        </p:nvSpPr>
        <p:spPr>
          <a:xfrm>
            <a:off x="9446568" y="546529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Rabbit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1257838-33E3-476C-92E9-DD919E15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53EBC47-04BD-4539-A483-2DF3A738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3</a:t>
            </a:fld>
            <a:endParaRPr lang="fr-FR"/>
          </a:p>
        </p:txBody>
      </p:sp>
      <p:sp>
        <p:nvSpPr>
          <p:cNvPr id="4" name="Signe de multiplication 3">
            <a:extLst>
              <a:ext uri="{FF2B5EF4-FFF2-40B4-BE49-F238E27FC236}">
                <a16:creationId xmlns:a16="http://schemas.microsoft.com/office/drawing/2014/main" id="{D388027F-3442-4DA8-AE6D-F81D7BE0E951}"/>
              </a:ext>
            </a:extLst>
          </p:cNvPr>
          <p:cNvSpPr/>
          <p:nvPr/>
        </p:nvSpPr>
        <p:spPr>
          <a:xfrm>
            <a:off x="332933" y="1372818"/>
            <a:ext cx="4772416" cy="35072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3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0E55-A179-461A-B012-C005FB27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638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 first model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F265AD-3508-4640-A494-C87D93A0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AD413-9D9E-4E7B-B058-48B138A2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4</a:t>
            </a:fld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DCB54E6-DE73-44E0-9FA7-FC43164B5480}"/>
              </a:ext>
            </a:extLst>
          </p:cNvPr>
          <p:cNvSpPr/>
          <p:nvPr/>
        </p:nvSpPr>
        <p:spPr>
          <a:xfrm>
            <a:off x="4483100" y="1651810"/>
            <a:ext cx="2400300" cy="1325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Infected</a:t>
            </a:r>
            <a:endParaRPr lang="fr-FR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FC60FEC-D305-40C3-8A52-5FE667A1C0DB}"/>
              </a:ext>
            </a:extLst>
          </p:cNvPr>
          <p:cNvSpPr/>
          <p:nvPr/>
        </p:nvSpPr>
        <p:spPr>
          <a:xfrm>
            <a:off x="2082800" y="4633269"/>
            <a:ext cx="2400300" cy="13255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Susceptible</a:t>
            </a:r>
            <a:endParaRPr lang="fr-FR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CCFB684-6F55-4AA5-A51B-FF2E57BFAA37}"/>
              </a:ext>
            </a:extLst>
          </p:cNvPr>
          <p:cNvSpPr/>
          <p:nvPr/>
        </p:nvSpPr>
        <p:spPr>
          <a:xfrm>
            <a:off x="6883400" y="4633269"/>
            <a:ext cx="2400300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Deceased</a:t>
            </a:r>
            <a:endParaRPr lang="fr-FR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0E4E54F2-E653-44ED-91EA-65D04E432C7B}"/>
              </a:ext>
            </a:extLst>
          </p:cNvPr>
          <p:cNvSpPr/>
          <p:nvPr/>
        </p:nvSpPr>
        <p:spPr>
          <a:xfrm rot="19874762">
            <a:off x="7075386" y="2987936"/>
            <a:ext cx="453774" cy="1598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7B7E38D-AA28-4CF0-83A7-4E0D76E6C23B}"/>
              </a:ext>
            </a:extLst>
          </p:cNvPr>
          <p:cNvSpPr/>
          <p:nvPr/>
        </p:nvSpPr>
        <p:spPr>
          <a:xfrm rot="1529760" flipV="1">
            <a:off x="3940184" y="3002063"/>
            <a:ext cx="453774" cy="149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E86655C-FBA4-41A2-876A-047EB96CD0F8}"/>
              </a:ext>
            </a:extLst>
          </p:cNvPr>
          <p:cNvSpPr txBox="1"/>
          <p:nvPr/>
        </p:nvSpPr>
        <p:spPr>
          <a:xfrm>
            <a:off x="2082800" y="3144033"/>
            <a:ext cx="155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Transmissiblity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FC8CB4C-B991-4CFB-8216-2EDBB43A1BDB}"/>
              </a:ext>
            </a:extLst>
          </p:cNvPr>
          <p:cNvSpPr txBox="1"/>
          <p:nvPr/>
        </p:nvSpPr>
        <p:spPr>
          <a:xfrm>
            <a:off x="8153400" y="3136177"/>
            <a:ext cx="155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Virulence</a:t>
            </a:r>
          </a:p>
        </p:txBody>
      </p:sp>
    </p:spTree>
    <p:extLst>
      <p:ext uri="{BB962C8B-B14F-4D97-AF65-F5344CB8AC3E}">
        <p14:creationId xmlns:p14="http://schemas.microsoft.com/office/powerpoint/2010/main" val="115516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0E55-A179-461A-B012-C005FB27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 first model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8744E73-9DBC-4896-A0C2-0A5EB644D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7" y="1819702"/>
            <a:ext cx="4291461" cy="321859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F265AD-3508-4640-A494-C87D93A0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AD413-9D9E-4E7B-B058-48B138A2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19A8B7-BE10-4465-A678-767E76AA0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2" y="1278904"/>
            <a:ext cx="6672076" cy="457214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5F36008-1108-484C-A92E-6E5A614B40EF}"/>
              </a:ext>
            </a:extLst>
          </p:cNvPr>
          <p:cNvSpPr txBox="1"/>
          <p:nvPr/>
        </p:nvSpPr>
        <p:spPr>
          <a:xfrm>
            <a:off x="1816276" y="5530404"/>
            <a:ext cx="18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 t = 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96A760-52A1-42D9-8CB0-D130DE7C41C5}"/>
              </a:ext>
            </a:extLst>
          </p:cNvPr>
          <p:cNvSpPr txBox="1"/>
          <p:nvPr/>
        </p:nvSpPr>
        <p:spPr>
          <a:xfrm>
            <a:off x="8153400" y="5851044"/>
            <a:ext cx="23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few </a:t>
            </a:r>
            <a:r>
              <a:rPr lang="fr-FR" dirty="0" err="1"/>
              <a:t>months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21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9C336-04B4-469E-A38B-58455A92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Coexistence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41FD6E5-D03F-45FE-ACBB-71EB2796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253331"/>
            <a:ext cx="5801784" cy="435133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5312FE-64E4-4813-A315-FC058EF9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Mehdi MUNIM -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Thesis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67CE0D-245E-4EFE-909D-BE90FD82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EA3E6B1-0F4F-44B8-A2DC-522472342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53331"/>
            <a:ext cx="5852172" cy="438912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3AC2845-7B84-4B1E-97B0-FF152239CCB8}"/>
              </a:ext>
            </a:extLst>
          </p:cNvPr>
          <p:cNvSpPr txBox="1"/>
          <p:nvPr/>
        </p:nvSpPr>
        <p:spPr>
          <a:xfrm>
            <a:off x="1069145" y="5852160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Months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982662-4990-4052-ABBD-0EF6385D0636}"/>
              </a:ext>
            </a:extLst>
          </p:cNvPr>
          <p:cNvSpPr txBox="1"/>
          <p:nvPr/>
        </p:nvSpPr>
        <p:spPr>
          <a:xfrm>
            <a:off x="8760022" y="5966559"/>
            <a:ext cx="15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90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C0171-1EFE-4C41-9744-ED540591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173"/>
            <a:ext cx="43601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Pros </a:t>
            </a:r>
          </a:p>
          <a:p>
            <a:pPr marL="0" indent="0">
              <a:buNone/>
            </a:pPr>
            <a:endParaRPr lang="fr-FR" sz="5400" dirty="0"/>
          </a:p>
          <a:p>
            <a:r>
              <a:rPr lang="fr-FR" dirty="0"/>
              <a:t>General model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epidemiology</a:t>
            </a:r>
            <a:r>
              <a:rPr lang="fr-FR" dirty="0"/>
              <a:t>, no </a:t>
            </a:r>
            <a:r>
              <a:rPr lang="fr-FR" dirty="0" err="1"/>
              <a:t>biology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DB6B901-14AC-4E90-9604-48519C6ECD2D}"/>
              </a:ext>
            </a:extLst>
          </p:cNvPr>
          <p:cNvSpPr txBox="1">
            <a:spLocks/>
          </p:cNvSpPr>
          <p:nvPr/>
        </p:nvSpPr>
        <p:spPr>
          <a:xfrm>
            <a:off x="7582422" y="886173"/>
            <a:ext cx="43601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5400" dirty="0"/>
              <a:t>Cons</a:t>
            </a:r>
          </a:p>
          <a:p>
            <a:pPr marL="0" indent="0">
              <a:buNone/>
            </a:pPr>
            <a:endParaRPr lang="fr-FR" sz="5400" dirty="0"/>
          </a:p>
          <a:p>
            <a:r>
              <a:rPr lang="fr-FR" dirty="0"/>
              <a:t>Link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transmissibility</a:t>
            </a:r>
            <a:r>
              <a:rPr lang="fr-FR" dirty="0"/>
              <a:t> and virulence?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Coexistence factor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strains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measured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BF9BA34-2CBC-46C7-B6F1-3154B180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E0BF3F4-66AF-4ACE-9A90-81C61849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43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B2556-442A-4BBE-9776-1B851EE1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2" y="2766218"/>
            <a:ext cx="10515600" cy="1325563"/>
          </a:xfrm>
        </p:spPr>
        <p:txBody>
          <a:bodyPr/>
          <a:lstStyle/>
          <a:p>
            <a:pPr algn="ctr"/>
            <a:r>
              <a:rPr lang="fr-FR" b="1" i="1" dirty="0" err="1">
                <a:latin typeface="+mn-lt"/>
              </a:rPr>
              <a:t>Thank</a:t>
            </a:r>
            <a:r>
              <a:rPr lang="fr-FR" b="1" i="1" dirty="0">
                <a:latin typeface="+mn-lt"/>
              </a:rPr>
              <a:t> </a:t>
            </a:r>
            <a:r>
              <a:rPr lang="fr-FR" b="1" i="1" dirty="0" err="1">
                <a:latin typeface="+mn-lt"/>
              </a:rPr>
              <a:t>you</a:t>
            </a:r>
            <a:r>
              <a:rPr lang="fr-FR" b="1" i="1" dirty="0">
                <a:latin typeface="+mn-lt"/>
              </a:rPr>
              <a:t> for </a:t>
            </a:r>
            <a:r>
              <a:rPr lang="fr-FR" b="1" i="1" dirty="0" err="1">
                <a:latin typeface="+mn-lt"/>
              </a:rPr>
              <a:t>your</a:t>
            </a:r>
            <a:r>
              <a:rPr lang="fr-FR" b="1" i="1" dirty="0">
                <a:latin typeface="+mn-lt"/>
              </a:rPr>
              <a:t> attention!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ABBC5-3668-468A-97D6-C6157382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Mehdi MUNIM - Tiny Thesis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6EF425-67F2-4C5B-85EC-5F376FC5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DD52-136E-44CB-89DD-7E73BDFCF6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173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116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Thème Office</vt:lpstr>
      <vt:lpstr>Evolution of viral strains  Predictive models and simulations</vt:lpstr>
      <vt:lpstr>Présentation PowerPoint</vt:lpstr>
      <vt:lpstr>Présentation PowerPoint</vt:lpstr>
      <vt:lpstr>A first model</vt:lpstr>
      <vt:lpstr>A first model</vt:lpstr>
      <vt:lpstr>Coexistence</vt:lpstr>
      <vt:lpstr>Présentation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MUNIM</dc:creator>
  <cp:lastModifiedBy>Mehdi MUNIM</cp:lastModifiedBy>
  <cp:revision>18</cp:revision>
  <dcterms:created xsi:type="dcterms:W3CDTF">2021-04-13T10:05:30Z</dcterms:created>
  <dcterms:modified xsi:type="dcterms:W3CDTF">2021-04-14T08:56:49Z</dcterms:modified>
</cp:coreProperties>
</file>