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58ED3-C271-417B-A529-96C1A30BA3F9}" v="15" dt="2022-01-02T18:05:49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Noureddine" userId="7e85bb84fdb7fb35" providerId="LiveId" clId="{39E58ED3-C271-417B-A529-96C1A30BA3F9}"/>
    <pc:docChg chg="undo custSel addSld modSld addMainMaster delMainMaster">
      <pc:chgData name="Mehdi Noureddine" userId="7e85bb84fdb7fb35" providerId="LiveId" clId="{39E58ED3-C271-417B-A529-96C1A30BA3F9}" dt="2022-01-03T14:32:55.911" v="2479" actId="20577"/>
      <pc:docMkLst>
        <pc:docMk/>
      </pc:docMkLst>
      <pc:sldChg chg="addSp delSp modSp mod setBg modClrScheme addAnim delAnim setClrOvrMap chgLayout">
        <pc:chgData name="Mehdi Noureddine" userId="7e85bb84fdb7fb35" providerId="LiveId" clId="{39E58ED3-C271-417B-A529-96C1A30BA3F9}" dt="2022-01-02T18:06:26.832" v="2471" actId="1036"/>
        <pc:sldMkLst>
          <pc:docMk/>
          <pc:sldMk cId="858915088" sldId="256"/>
        </pc:sldMkLst>
        <pc:spChg chg="mod">
          <ac:chgData name="Mehdi Noureddine" userId="7e85bb84fdb7fb35" providerId="LiveId" clId="{39E58ED3-C271-417B-A529-96C1A30BA3F9}" dt="2022-01-02T17:50:29.375" v="2214" actId="20577"/>
          <ac:spMkLst>
            <pc:docMk/>
            <pc:sldMk cId="858915088" sldId="256"/>
            <ac:spMk id="2" creationId="{B10C69DD-7852-4716-B69B-7457F23344DE}"/>
          </ac:spMkLst>
        </pc:spChg>
        <pc:spChg chg="mod">
          <ac:chgData name="Mehdi Noureddine" userId="7e85bb84fdb7fb35" providerId="LiveId" clId="{39E58ED3-C271-417B-A529-96C1A30BA3F9}" dt="2022-01-02T17:50:36.366" v="2220" actId="27636"/>
          <ac:spMkLst>
            <pc:docMk/>
            <pc:sldMk cId="858915088" sldId="256"/>
            <ac:spMk id="3" creationId="{162C70AD-B862-4F7E-AFA2-E2B45D19FE86}"/>
          </ac:spMkLst>
        </pc:spChg>
        <pc:spChg chg="add mod">
          <ac:chgData name="Mehdi Noureddine" userId="7e85bb84fdb7fb35" providerId="LiveId" clId="{39E58ED3-C271-417B-A529-96C1A30BA3F9}" dt="2022-01-02T18:06:26.832" v="2471" actId="1036"/>
          <ac:spMkLst>
            <pc:docMk/>
            <pc:sldMk cId="858915088" sldId="256"/>
            <ac:spMk id="6" creationId="{6AA1DF30-7D7B-4B74-B6C6-88243792F345}"/>
          </ac:spMkLst>
        </pc:spChg>
        <pc:spChg chg="add del">
          <ac:chgData name="Mehdi Noureddine" userId="7e85bb84fdb7fb35" providerId="LiveId" clId="{39E58ED3-C271-417B-A529-96C1A30BA3F9}" dt="2022-01-02T17:22:53.369" v="26" actId="26606"/>
          <ac:spMkLst>
            <pc:docMk/>
            <pc:sldMk cId="858915088" sldId="256"/>
            <ac:spMk id="9" creationId="{1E644DE9-8D09-43E2-BA69-F57482CFC93A}"/>
          </ac:spMkLst>
        </pc:spChg>
        <pc:spChg chg="add del">
          <ac:chgData name="Mehdi Noureddine" userId="7e85bb84fdb7fb35" providerId="LiveId" clId="{39E58ED3-C271-417B-A529-96C1A30BA3F9}" dt="2022-01-02T17:22:53.369" v="26" actId="26606"/>
          <ac:spMkLst>
            <pc:docMk/>
            <pc:sldMk cId="858915088" sldId="256"/>
            <ac:spMk id="11" creationId="{6C23C919-B32E-40FF-B3D8-631316E84E3E}"/>
          </ac:spMkLst>
        </pc:spChg>
        <pc:spChg chg="add del">
          <ac:chgData name="Mehdi Noureddine" userId="7e85bb84fdb7fb35" providerId="LiveId" clId="{39E58ED3-C271-417B-A529-96C1A30BA3F9}" dt="2022-01-02T17:22:58.466" v="28" actId="26606"/>
          <ac:spMkLst>
            <pc:docMk/>
            <pc:sldMk cId="858915088" sldId="256"/>
            <ac:spMk id="14" creationId="{2644B391-9BFE-445C-A9EC-F544BB85FBC7}"/>
          </ac:spMkLst>
        </pc:spChg>
        <pc:spChg chg="add del">
          <ac:chgData name="Mehdi Noureddine" userId="7e85bb84fdb7fb35" providerId="LiveId" clId="{39E58ED3-C271-417B-A529-96C1A30BA3F9}" dt="2022-01-02T17:22:58.466" v="28" actId="26606"/>
          <ac:spMkLst>
            <pc:docMk/>
            <pc:sldMk cId="858915088" sldId="256"/>
            <ac:spMk id="15" creationId="{80F26E69-87D9-4655-AE7B-280A87AA3CAD}"/>
          </ac:spMkLst>
        </pc:spChg>
        <pc:spChg chg="add del">
          <ac:chgData name="Mehdi Noureddine" userId="7e85bb84fdb7fb35" providerId="LiveId" clId="{39E58ED3-C271-417B-A529-96C1A30BA3F9}" dt="2022-01-02T17:22:59.930" v="31" actId="26606"/>
          <ac:spMkLst>
            <pc:docMk/>
            <pc:sldMk cId="858915088" sldId="256"/>
            <ac:spMk id="17" creationId="{4AA13AD3-0A4F-475A-BEBB-DEEFF5C096C3}"/>
          </ac:spMkLst>
        </pc:spChg>
        <pc:spChg chg="add del">
          <ac:chgData name="Mehdi Noureddine" userId="7e85bb84fdb7fb35" providerId="LiveId" clId="{39E58ED3-C271-417B-A529-96C1A30BA3F9}" dt="2022-01-02T17:23:07.588" v="34" actId="26606"/>
          <ac:spMkLst>
            <pc:docMk/>
            <pc:sldMk cId="858915088" sldId="256"/>
            <ac:spMk id="20" creationId="{1E644DE9-8D09-43E2-BA69-F57482CFC93A}"/>
          </ac:spMkLst>
        </pc:spChg>
        <pc:spChg chg="add del">
          <ac:chgData name="Mehdi Noureddine" userId="7e85bb84fdb7fb35" providerId="LiveId" clId="{39E58ED3-C271-417B-A529-96C1A30BA3F9}" dt="2022-01-02T17:23:07.588" v="34" actId="26606"/>
          <ac:spMkLst>
            <pc:docMk/>
            <pc:sldMk cId="858915088" sldId="256"/>
            <ac:spMk id="21" creationId="{6C23C919-B32E-40FF-B3D8-631316E84E3E}"/>
          </ac:spMkLst>
        </pc:spChg>
        <pc:spChg chg="add del">
          <ac:chgData name="Mehdi Noureddine" userId="7e85bb84fdb7fb35" providerId="LiveId" clId="{39E58ED3-C271-417B-A529-96C1A30BA3F9}" dt="2022-01-02T17:23:09.448" v="36" actId="26606"/>
          <ac:spMkLst>
            <pc:docMk/>
            <pc:sldMk cId="858915088" sldId="256"/>
            <ac:spMk id="24" creationId="{CA5B2A81-2C8E-4963-AFD4-E539D168B475}"/>
          </ac:spMkLst>
        </pc:spChg>
        <pc:spChg chg="add">
          <ac:chgData name="Mehdi Noureddine" userId="7e85bb84fdb7fb35" providerId="LiveId" clId="{39E58ED3-C271-417B-A529-96C1A30BA3F9}" dt="2022-01-02T17:23:09.488" v="37" actId="26606"/>
          <ac:spMkLst>
            <pc:docMk/>
            <pc:sldMk cId="858915088" sldId="256"/>
            <ac:spMk id="29" creationId="{2644B391-9BFE-445C-A9EC-F544BB85FBC7}"/>
          </ac:spMkLst>
        </pc:spChg>
        <pc:spChg chg="add">
          <ac:chgData name="Mehdi Noureddine" userId="7e85bb84fdb7fb35" providerId="LiveId" clId="{39E58ED3-C271-417B-A529-96C1A30BA3F9}" dt="2022-01-02T17:23:09.488" v="37" actId="26606"/>
          <ac:spMkLst>
            <pc:docMk/>
            <pc:sldMk cId="858915088" sldId="256"/>
            <ac:spMk id="30" creationId="{80F26E69-87D9-4655-AE7B-280A87AA3CAD}"/>
          </ac:spMkLst>
        </pc:spChg>
        <pc:picChg chg="add del">
          <ac:chgData name="Mehdi Noureddine" userId="7e85bb84fdb7fb35" providerId="LiveId" clId="{39E58ED3-C271-417B-A529-96C1A30BA3F9}" dt="2022-01-02T17:22:53.369" v="26" actId="26606"/>
          <ac:picMkLst>
            <pc:docMk/>
            <pc:sldMk cId="858915088" sldId="256"/>
            <ac:picMk id="4" creationId="{CDAE2244-169B-4865-B9A4-D8827DCD5F3D}"/>
          </ac:picMkLst>
        </pc:picChg>
        <pc:picChg chg="add del">
          <ac:chgData name="Mehdi Noureddine" userId="7e85bb84fdb7fb35" providerId="LiveId" clId="{39E58ED3-C271-417B-A529-96C1A30BA3F9}" dt="2022-01-02T17:22:58.466" v="28" actId="26606"/>
          <ac:picMkLst>
            <pc:docMk/>
            <pc:sldMk cId="858915088" sldId="256"/>
            <ac:picMk id="13" creationId="{AEB8CCB2-C2A5-4101-B1FA-2475E204CF6E}"/>
          </ac:picMkLst>
        </pc:picChg>
        <pc:picChg chg="add del">
          <ac:chgData name="Mehdi Noureddine" userId="7e85bb84fdb7fb35" providerId="LiveId" clId="{39E58ED3-C271-417B-A529-96C1A30BA3F9}" dt="2022-01-02T17:22:59.930" v="31" actId="26606"/>
          <ac:picMkLst>
            <pc:docMk/>
            <pc:sldMk cId="858915088" sldId="256"/>
            <ac:picMk id="18" creationId="{05166815-0934-4773-81D4-568891C74983}"/>
          </ac:picMkLst>
        </pc:picChg>
        <pc:picChg chg="add del">
          <ac:chgData name="Mehdi Noureddine" userId="7e85bb84fdb7fb35" providerId="LiveId" clId="{39E58ED3-C271-417B-A529-96C1A30BA3F9}" dt="2022-01-02T17:23:07.588" v="34" actId="26606"/>
          <ac:picMkLst>
            <pc:docMk/>
            <pc:sldMk cId="858915088" sldId="256"/>
            <ac:picMk id="22" creationId="{CDAE2244-169B-4865-B9A4-D8827DCD5F3D}"/>
          </ac:picMkLst>
        </pc:picChg>
        <pc:picChg chg="add del">
          <ac:chgData name="Mehdi Noureddine" userId="7e85bb84fdb7fb35" providerId="LiveId" clId="{39E58ED3-C271-417B-A529-96C1A30BA3F9}" dt="2022-01-02T17:23:09.448" v="36" actId="26606"/>
          <ac:picMkLst>
            <pc:docMk/>
            <pc:sldMk cId="858915088" sldId="256"/>
            <ac:picMk id="25" creationId="{E916A264-9268-43C5-A72F-D973214D7141}"/>
          </ac:picMkLst>
        </pc:picChg>
        <pc:picChg chg="add mod">
          <ac:chgData name="Mehdi Noureddine" userId="7e85bb84fdb7fb35" providerId="LiveId" clId="{39E58ED3-C271-417B-A529-96C1A30BA3F9}" dt="2022-01-02T17:23:12.435" v="38" actId="27614"/>
          <ac:picMkLst>
            <pc:docMk/>
            <pc:sldMk cId="858915088" sldId="256"/>
            <ac:picMk id="28" creationId="{AEB8CCB2-C2A5-4101-B1FA-2475E204CF6E}"/>
          </ac:picMkLst>
        </pc:picChg>
        <pc:cxnChg chg="add del">
          <ac:chgData name="Mehdi Noureddine" userId="7e85bb84fdb7fb35" providerId="LiveId" clId="{39E58ED3-C271-417B-A529-96C1A30BA3F9}" dt="2022-01-02T17:23:09.448" v="36" actId="26606"/>
          <ac:cxnSpMkLst>
            <pc:docMk/>
            <pc:sldMk cId="858915088" sldId="256"/>
            <ac:cxnSpMk id="26" creationId="{9E7C23BC-DAA6-40E1-8166-B8C4439D1430}"/>
          </ac:cxnSpMkLst>
        </pc:cxnChg>
      </pc:sldChg>
      <pc:sldChg chg="modSp new mod">
        <pc:chgData name="Mehdi Noureddine" userId="7e85bb84fdb7fb35" providerId="LiveId" clId="{39E58ED3-C271-417B-A529-96C1A30BA3F9}" dt="2022-01-02T18:07:44.456" v="2476" actId="404"/>
        <pc:sldMkLst>
          <pc:docMk/>
          <pc:sldMk cId="1960147834" sldId="257"/>
        </pc:sldMkLst>
        <pc:spChg chg="mod">
          <ac:chgData name="Mehdi Noureddine" userId="7e85bb84fdb7fb35" providerId="LiveId" clId="{39E58ED3-C271-417B-A529-96C1A30BA3F9}" dt="2022-01-02T17:31:21.112" v="745" actId="790"/>
          <ac:spMkLst>
            <pc:docMk/>
            <pc:sldMk cId="1960147834" sldId="257"/>
            <ac:spMk id="2" creationId="{F8C12130-B86A-48F1-B653-75A3053C4AA4}"/>
          </ac:spMkLst>
        </pc:spChg>
        <pc:spChg chg="mod">
          <ac:chgData name="Mehdi Noureddine" userId="7e85bb84fdb7fb35" providerId="LiveId" clId="{39E58ED3-C271-417B-A529-96C1A30BA3F9}" dt="2022-01-02T18:07:44.456" v="2476" actId="404"/>
          <ac:spMkLst>
            <pc:docMk/>
            <pc:sldMk cId="1960147834" sldId="257"/>
            <ac:spMk id="3" creationId="{C6A6CDF8-CA1D-489A-86C9-51A8F063CB6A}"/>
          </ac:spMkLst>
        </pc:spChg>
      </pc:sldChg>
      <pc:sldChg chg="modSp new mod">
        <pc:chgData name="Mehdi Noureddine" userId="7e85bb84fdb7fb35" providerId="LiveId" clId="{39E58ED3-C271-417B-A529-96C1A30BA3F9}" dt="2022-01-02T17:49:59.298" v="2202" actId="20577"/>
        <pc:sldMkLst>
          <pc:docMk/>
          <pc:sldMk cId="473491029" sldId="258"/>
        </pc:sldMkLst>
        <pc:spChg chg="mod">
          <ac:chgData name="Mehdi Noureddine" userId="7e85bb84fdb7fb35" providerId="LiveId" clId="{39E58ED3-C271-417B-A529-96C1A30BA3F9}" dt="2022-01-02T17:27:42.052" v="599" actId="115"/>
          <ac:spMkLst>
            <pc:docMk/>
            <pc:sldMk cId="473491029" sldId="258"/>
            <ac:spMk id="2" creationId="{E2371110-922F-4ECE-B5F0-33008B4092EF}"/>
          </ac:spMkLst>
        </pc:spChg>
        <pc:spChg chg="mod">
          <ac:chgData name="Mehdi Noureddine" userId="7e85bb84fdb7fb35" providerId="LiveId" clId="{39E58ED3-C271-417B-A529-96C1A30BA3F9}" dt="2022-01-02T17:49:59.298" v="2202" actId="20577"/>
          <ac:spMkLst>
            <pc:docMk/>
            <pc:sldMk cId="473491029" sldId="258"/>
            <ac:spMk id="3" creationId="{A02500EA-C8E1-4AF1-B953-E7A583D8B2D6}"/>
          </ac:spMkLst>
        </pc:spChg>
      </pc:sldChg>
      <pc:sldChg chg="modSp new mod">
        <pc:chgData name="Mehdi Noureddine" userId="7e85bb84fdb7fb35" providerId="LiveId" clId="{39E58ED3-C271-417B-A529-96C1A30BA3F9}" dt="2022-01-02T17:50:11.872" v="2204" actId="14100"/>
        <pc:sldMkLst>
          <pc:docMk/>
          <pc:sldMk cId="3625994973" sldId="259"/>
        </pc:sldMkLst>
        <pc:spChg chg="mod">
          <ac:chgData name="Mehdi Noureddine" userId="7e85bb84fdb7fb35" providerId="LiveId" clId="{39E58ED3-C271-417B-A529-96C1A30BA3F9}" dt="2022-01-02T17:38:09.161" v="1378" actId="115"/>
          <ac:spMkLst>
            <pc:docMk/>
            <pc:sldMk cId="3625994973" sldId="259"/>
            <ac:spMk id="2" creationId="{4675917F-F702-4D37-877E-DC6FDCAC77E9}"/>
          </ac:spMkLst>
        </pc:spChg>
        <pc:spChg chg="mod">
          <ac:chgData name="Mehdi Noureddine" userId="7e85bb84fdb7fb35" providerId="LiveId" clId="{39E58ED3-C271-417B-A529-96C1A30BA3F9}" dt="2022-01-02T17:50:11.872" v="2204" actId="14100"/>
          <ac:spMkLst>
            <pc:docMk/>
            <pc:sldMk cId="3625994973" sldId="259"/>
            <ac:spMk id="3" creationId="{E035AF03-E8BC-48D7-911B-AE5FD405CD92}"/>
          </ac:spMkLst>
        </pc:spChg>
      </pc:sldChg>
      <pc:sldChg chg="modSp new mod">
        <pc:chgData name="Mehdi Noureddine" userId="7e85bb84fdb7fb35" providerId="LiveId" clId="{39E58ED3-C271-417B-A529-96C1A30BA3F9}" dt="2022-01-02T17:44:47.739" v="2069" actId="20577"/>
        <pc:sldMkLst>
          <pc:docMk/>
          <pc:sldMk cId="1003045728" sldId="260"/>
        </pc:sldMkLst>
        <pc:spChg chg="mod">
          <ac:chgData name="Mehdi Noureddine" userId="7e85bb84fdb7fb35" providerId="LiveId" clId="{39E58ED3-C271-417B-A529-96C1A30BA3F9}" dt="2022-01-02T17:40:08.840" v="1391" actId="115"/>
          <ac:spMkLst>
            <pc:docMk/>
            <pc:sldMk cId="1003045728" sldId="260"/>
            <ac:spMk id="2" creationId="{DDBFE309-FA2A-46EA-AF3A-0147FDD82869}"/>
          </ac:spMkLst>
        </pc:spChg>
        <pc:spChg chg="mod">
          <ac:chgData name="Mehdi Noureddine" userId="7e85bb84fdb7fb35" providerId="LiveId" clId="{39E58ED3-C271-417B-A529-96C1A30BA3F9}" dt="2022-01-02T17:44:47.739" v="2069" actId="20577"/>
          <ac:spMkLst>
            <pc:docMk/>
            <pc:sldMk cId="1003045728" sldId="260"/>
            <ac:spMk id="3" creationId="{FF4D5173-190D-4D9E-B33B-FE6A9315D416}"/>
          </ac:spMkLst>
        </pc:spChg>
      </pc:sldChg>
      <pc:sldChg chg="modSp new mod">
        <pc:chgData name="Mehdi Noureddine" userId="7e85bb84fdb7fb35" providerId="LiveId" clId="{39E58ED3-C271-417B-A529-96C1A30BA3F9}" dt="2022-01-03T14:32:55.911" v="2479" actId="20577"/>
        <pc:sldMkLst>
          <pc:docMk/>
          <pc:sldMk cId="455792403" sldId="261"/>
        </pc:sldMkLst>
        <pc:spChg chg="mod">
          <ac:chgData name="Mehdi Noureddine" userId="7e85bb84fdb7fb35" providerId="LiveId" clId="{39E58ED3-C271-417B-A529-96C1A30BA3F9}" dt="2022-01-02T17:45:00.743" v="2082" actId="115"/>
          <ac:spMkLst>
            <pc:docMk/>
            <pc:sldMk cId="455792403" sldId="261"/>
            <ac:spMk id="2" creationId="{71BE4388-3B14-4140-9F89-5024F2E65B24}"/>
          </ac:spMkLst>
        </pc:spChg>
        <pc:spChg chg="mod">
          <ac:chgData name="Mehdi Noureddine" userId="7e85bb84fdb7fb35" providerId="LiveId" clId="{39E58ED3-C271-417B-A529-96C1A30BA3F9}" dt="2022-01-03T14:32:55.911" v="2479" actId="20577"/>
          <ac:spMkLst>
            <pc:docMk/>
            <pc:sldMk cId="455792403" sldId="261"/>
            <ac:spMk id="3" creationId="{432EDF42-833E-4679-B2B2-207ED40C64A9}"/>
          </ac:spMkLst>
        </pc:spChg>
      </pc:sldChg>
      <pc:sldMasterChg chg="add del addSldLayout delSldLayout">
        <pc:chgData name="Mehdi Noureddine" userId="7e85bb84fdb7fb35" providerId="LiveId" clId="{39E58ED3-C271-417B-A529-96C1A30BA3F9}" dt="2022-01-02T17:23:09.488" v="37" actId="26606"/>
        <pc:sldMasterMkLst>
          <pc:docMk/>
          <pc:sldMasterMk cId="3089846151" sldId="2147483648"/>
        </pc:sldMasterMkLst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690619406" sldId="2147483649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2047535182" sldId="2147483650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991274982" sldId="2147483651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1439313672" sldId="2147483652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421474672" sldId="2147483653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963262467" sldId="2147483654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2200838994" sldId="2147483655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094493363" sldId="2147483656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780372683" sldId="2147483657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3355268843" sldId="2147483658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089846151" sldId="2147483648"/>
            <pc:sldLayoutMk cId="2337190681" sldId="2147483659"/>
          </pc:sldLayoutMkLst>
        </pc:sldLayoutChg>
      </pc:sldMasterChg>
      <pc:sldMasterChg chg="add del addSldLayout delSldLayout">
        <pc:chgData name="Mehdi Noureddine" userId="7e85bb84fdb7fb35" providerId="LiveId" clId="{39E58ED3-C271-417B-A529-96C1A30BA3F9}" dt="2022-01-02T17:23:07.588" v="34" actId="26606"/>
        <pc:sldMasterMkLst>
          <pc:docMk/>
          <pc:sldMasterMk cId="1498364596" sldId="2147483673"/>
        </pc:sldMasterMkLst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954334645" sldId="2147483662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1373698403" sldId="2147483663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497043020" sldId="2147483664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522410176" sldId="2147483665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2569481864" sldId="2147483666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2759284959" sldId="2147483667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812248077" sldId="2147483668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1897739634" sldId="2147483669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1023053954" sldId="2147483670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2606757380" sldId="2147483671"/>
          </pc:sldLayoutMkLst>
        </pc:sldLayoutChg>
        <pc:sldLayoutChg chg="add del">
          <pc:chgData name="Mehdi Noureddine" userId="7e85bb84fdb7fb35" providerId="LiveId" clId="{39E58ED3-C271-417B-A529-96C1A30BA3F9}" dt="2022-01-02T17:23:07.588" v="34" actId="26606"/>
          <pc:sldLayoutMkLst>
            <pc:docMk/>
            <pc:sldMasterMk cId="1498364596" sldId="2147483673"/>
            <pc:sldLayoutMk cId="1268645380" sldId="2147483672"/>
          </pc:sldLayoutMkLst>
        </pc:sldLayoutChg>
      </pc:sldMasterChg>
      <pc:sldMasterChg chg="add del addSldLayout delSldLayout">
        <pc:chgData name="Mehdi Noureddine" userId="7e85bb84fdb7fb35" providerId="LiveId" clId="{39E58ED3-C271-417B-A529-96C1A30BA3F9}" dt="2022-01-02T17:22:59.930" v="31" actId="26606"/>
        <pc:sldMasterMkLst>
          <pc:docMk/>
          <pc:sldMasterMk cId="2691951593" sldId="2147483686"/>
        </pc:sldMasterMkLst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593443156" sldId="2147483675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1379308820" sldId="2147483676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018445798" sldId="2147483677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1179257976" sldId="2147483678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485958295" sldId="2147483679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092021752" sldId="2147483680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1413376038" sldId="2147483681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4267516877" sldId="2147483682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019397197" sldId="2147483683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153586333" sldId="2147483684"/>
          </pc:sldLayoutMkLst>
        </pc:sldLayoutChg>
        <pc:sldLayoutChg chg="add del">
          <pc:chgData name="Mehdi Noureddine" userId="7e85bb84fdb7fb35" providerId="LiveId" clId="{39E58ED3-C271-417B-A529-96C1A30BA3F9}" dt="2022-01-02T17:22:59.930" v="31" actId="26606"/>
          <pc:sldLayoutMkLst>
            <pc:docMk/>
            <pc:sldMasterMk cId="2691951593" sldId="2147483686"/>
            <pc:sldLayoutMk cId="2137252010" sldId="2147483685"/>
          </pc:sldLayoutMkLst>
        </pc:sldLayoutChg>
      </pc:sldMasterChg>
      <pc:sldMasterChg chg="add del addSldLayout delSldLayout">
        <pc:chgData name="Mehdi Noureddine" userId="7e85bb84fdb7fb35" providerId="LiveId" clId="{39E58ED3-C271-417B-A529-96C1A30BA3F9}" dt="2022-01-02T17:23:09.448" v="36" actId="26606"/>
        <pc:sldMasterMkLst>
          <pc:docMk/>
          <pc:sldMasterMk cId="1918683003" sldId="2147483699"/>
        </pc:sldMasterMkLst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3874123462" sldId="2147483688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1110314595" sldId="2147483689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1944666124" sldId="2147483690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3562033527" sldId="2147483691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1106511363" sldId="2147483692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2449686378" sldId="2147483693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1593712397" sldId="2147483694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3263968635" sldId="2147483695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1910649525" sldId="2147483696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3197936133" sldId="2147483697"/>
          </pc:sldLayoutMkLst>
        </pc:sldLayoutChg>
        <pc:sldLayoutChg chg="add del">
          <pc:chgData name="Mehdi Noureddine" userId="7e85bb84fdb7fb35" providerId="LiveId" clId="{39E58ED3-C271-417B-A529-96C1A30BA3F9}" dt="2022-01-02T17:23:09.448" v="36" actId="26606"/>
          <pc:sldLayoutMkLst>
            <pc:docMk/>
            <pc:sldMasterMk cId="1918683003" sldId="2147483699"/>
            <pc:sldLayoutMk cId="4173932779" sldId="2147483698"/>
          </pc:sldLayoutMkLst>
        </pc:sldLayoutChg>
      </pc:sldMasterChg>
      <pc:sldMasterChg chg="add del addSldLayout delSldLayout">
        <pc:chgData name="Mehdi Noureddine" userId="7e85bb84fdb7fb35" providerId="LiveId" clId="{39E58ED3-C271-417B-A529-96C1A30BA3F9}" dt="2022-01-02T17:23:09.488" v="37" actId="26606"/>
        <pc:sldMasterMkLst>
          <pc:docMk/>
          <pc:sldMasterMk cId="3510855160" sldId="2147483712"/>
        </pc:sldMasterMkLst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2828793473" sldId="2147483701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1948567389" sldId="2147483702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1565475331" sldId="2147483703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3324446925" sldId="2147483704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352001569" sldId="2147483705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3545823017" sldId="2147483706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4280173568" sldId="2147483707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1767376045" sldId="2147483708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3490658508" sldId="2147483709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2033738211" sldId="2147483710"/>
          </pc:sldLayoutMkLst>
        </pc:sldLayoutChg>
        <pc:sldLayoutChg chg="add del">
          <pc:chgData name="Mehdi Noureddine" userId="7e85bb84fdb7fb35" providerId="LiveId" clId="{39E58ED3-C271-417B-A529-96C1A30BA3F9}" dt="2022-01-02T17:23:09.488" v="37" actId="26606"/>
          <pc:sldLayoutMkLst>
            <pc:docMk/>
            <pc:sldMasterMk cId="3510855160" sldId="2147483712"/>
            <pc:sldLayoutMk cId="1629497176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225C-DE05-410B-8BE1-259138F57D5A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018F-8FD8-4A5D-8F3F-A104E4604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5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9677B03-769C-4207-A7BC-7A8CE0F11D9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AE7D-4A70-4214-BA63-FFC86131737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062-AF57-4656-9D6E-5DEFDE6B506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990D-8841-4A11-A1E8-07E4B3C6FE4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B47A23B-CE65-47D7-996A-7CB0A5925ECC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3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AEE3-C62E-4374-BEC2-F33B69C91429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D8BF-4F6C-4F46-9123-3D341D24D9D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549B-51C6-4674-B6ED-260D904CAD1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9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293F-F2FB-48A4-A97D-6592492A332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6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C8CB8-407D-42CF-A747-61DB4C83824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BAEFA7E-1F9A-4212-835B-6F9AF225E54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4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EAA1CD-0459-473F-8106-876A76DEBE1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Une image contenant toile&#10;&#10;Description générée automatiquement">
            <a:extLst>
              <a:ext uri="{FF2B5EF4-FFF2-40B4-BE49-F238E27FC236}">
                <a16:creationId xmlns:a16="http://schemas.microsoft.com/office/drawing/2014/main" id="{AEB8CCB2-C2A5-4101-B1FA-2475E204C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6" b="219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C69DD-7852-4716-B69B-7457F233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fr-FR" sz="4400" u="sng" dirty="0">
                <a:solidFill>
                  <a:schemeClr val="tx1"/>
                </a:solidFill>
              </a:rPr>
              <a:t>Python for data analysis </a:t>
            </a:r>
            <a:r>
              <a:rPr lang="fr-FR" sz="4400" u="sng" dirty="0" err="1">
                <a:solidFill>
                  <a:schemeClr val="tx1"/>
                </a:solidFill>
              </a:rPr>
              <a:t>project</a:t>
            </a:r>
            <a:endParaRPr lang="fr-FR" sz="4400" u="sng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2C70AD-B862-4F7E-AFA2-E2B45D19F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Spambase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F6CC40-ABE0-4F46-8B55-C8A8889A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A1DF30-7D7B-4B74-B6C6-88243792F345}"/>
              </a:ext>
            </a:extLst>
          </p:cNvPr>
          <p:cNvSpPr txBox="1"/>
          <p:nvPr/>
        </p:nvSpPr>
        <p:spPr>
          <a:xfrm>
            <a:off x="288572" y="6456191"/>
            <a:ext cx="26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Mehdi Noureddine – ESILV DIA06</a:t>
            </a:r>
          </a:p>
        </p:txBody>
      </p:sp>
    </p:spTree>
    <p:extLst>
      <p:ext uri="{BB962C8B-B14F-4D97-AF65-F5344CB8AC3E}">
        <p14:creationId xmlns:p14="http://schemas.microsoft.com/office/powerpoint/2010/main" val="85891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12130-B86A-48F1-B653-75A3053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Problematic</a:t>
            </a:r>
            <a:r>
              <a:rPr lang="fr-FR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6CDF8-CA1D-489A-86C9-51A8F063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0752"/>
            <a:ext cx="10058400" cy="3031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effectLst/>
              </a:rPr>
              <a:t>Classifying Email as Spam or Non-Spam</a:t>
            </a:r>
            <a:endParaRPr lang="fr-FR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C88FC4-8645-4442-AC2E-565B9223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Mehdi Noureddine - ESILV DIA06</a:t>
            </a:r>
          </a:p>
        </p:txBody>
      </p:sp>
    </p:spTree>
    <p:extLst>
      <p:ext uri="{BB962C8B-B14F-4D97-AF65-F5344CB8AC3E}">
        <p14:creationId xmlns:p14="http://schemas.microsoft.com/office/powerpoint/2010/main" val="196014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71110-922F-4ECE-B5F0-33008B40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Data: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500EA-C8E1-4AF1-B953-E7A583D8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 </a:t>
            </a:r>
            <a:r>
              <a:rPr lang="fr-FR" sz="1800" dirty="0" err="1"/>
              <a:t>database</a:t>
            </a:r>
            <a:r>
              <a:rPr lang="fr-FR" sz="1800" dirty="0"/>
              <a:t> </a:t>
            </a:r>
            <a:r>
              <a:rPr lang="fr-FR" sz="1800" dirty="0" err="1"/>
              <a:t>containing</a:t>
            </a:r>
            <a:r>
              <a:rPr lang="fr-FR" sz="1800" dirty="0"/>
              <a:t> spam mails and </a:t>
            </a:r>
            <a:r>
              <a:rPr lang="fr-FR" sz="1800" dirty="0" err="1"/>
              <a:t>personal</a:t>
            </a:r>
            <a:r>
              <a:rPr lang="fr-FR" sz="1800" dirty="0"/>
              <a:t> or </a:t>
            </a:r>
            <a:r>
              <a:rPr lang="fr-FR" sz="1800" dirty="0" err="1"/>
              <a:t>work</a:t>
            </a:r>
            <a:r>
              <a:rPr lang="fr-FR" sz="1800" dirty="0"/>
              <a:t> non-spam mails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The parameters in the </a:t>
            </a:r>
            <a:r>
              <a:rPr lang="fr-FR" sz="1800" dirty="0" err="1"/>
              <a:t>database</a:t>
            </a:r>
            <a:r>
              <a:rPr lang="fr-FR" sz="1800" dirty="0"/>
              <a:t> </a:t>
            </a:r>
            <a:r>
              <a:rPr lang="fr-FR" sz="1800" dirty="0" err="1"/>
              <a:t>give</a:t>
            </a:r>
            <a:r>
              <a:rPr lang="fr-FR" sz="1800" dirty="0"/>
              <a:t> information on:</a:t>
            </a:r>
          </a:p>
          <a:p>
            <a:r>
              <a:rPr lang="fr-FR" sz="1800" dirty="0"/>
              <a:t>Frequency of certain words or </a:t>
            </a:r>
            <a:r>
              <a:rPr lang="en-US" sz="1800" dirty="0"/>
              <a:t>symbols</a:t>
            </a:r>
          </a:p>
          <a:p>
            <a:r>
              <a:rPr lang="en-US" sz="1800" dirty="0"/>
              <a:t>Average length of uninterrupted sequences of capital letters</a:t>
            </a:r>
          </a:p>
          <a:p>
            <a:r>
              <a:rPr lang="en-US" sz="1800" dirty="0"/>
              <a:t>Length of longest uninterrupted sequence of capital letters</a:t>
            </a:r>
          </a:p>
          <a:p>
            <a:r>
              <a:rPr lang="en-US" sz="1800" dirty="0"/>
              <a:t>Total number of capital letters in the e-mail</a:t>
            </a:r>
          </a:p>
          <a:p>
            <a:r>
              <a:rPr lang="en-US" sz="1800" dirty="0"/>
              <a:t>If the mail is a spam or not</a:t>
            </a:r>
            <a:endParaRPr lang="fr-FR" sz="1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8CC6D-70DF-4DBB-9CAE-B02BDF52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9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5917F-F702-4D37-877E-DC6FDCAC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Interpretation</a:t>
            </a:r>
            <a:r>
              <a:rPr lang="fr-FR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5AF03-E8BC-48D7-911B-AE5FD405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59115"/>
            <a:ext cx="10058400" cy="3493629"/>
          </a:xfrm>
        </p:spPr>
        <p:txBody>
          <a:bodyPr>
            <a:normAutofit/>
          </a:bodyPr>
          <a:lstStyle/>
          <a:p>
            <a:r>
              <a:rPr lang="fr-FR" sz="1800" dirty="0"/>
              <a:t>First of all, the </a:t>
            </a:r>
            <a:r>
              <a:rPr lang="fr-FR" sz="1800" dirty="0" err="1"/>
              <a:t>presence</a:t>
            </a:r>
            <a:r>
              <a:rPr lang="fr-FR" sz="1800" dirty="0"/>
              <a:t> of certain words </a:t>
            </a:r>
            <a:r>
              <a:rPr lang="fr-FR" sz="1800" dirty="0" err="1"/>
              <a:t>such</a:t>
            </a:r>
            <a:r>
              <a:rPr lang="fr-FR" sz="1800" dirty="0"/>
              <a:t> as « </a:t>
            </a:r>
            <a:r>
              <a:rPr lang="fr-FR" sz="1800" dirty="0" err="1"/>
              <a:t>project</a:t>
            </a:r>
            <a:r>
              <a:rPr lang="fr-FR" sz="1800" dirty="0"/>
              <a:t> », « meeting » or « </a:t>
            </a:r>
            <a:r>
              <a:rPr lang="fr-FR" sz="1800" dirty="0" err="1"/>
              <a:t>conference</a:t>
            </a:r>
            <a:r>
              <a:rPr lang="fr-FR" sz="1800" dirty="0"/>
              <a:t> » are key </a:t>
            </a:r>
            <a:r>
              <a:rPr lang="fr-FR" sz="1800" dirty="0" err="1"/>
              <a:t>indicators</a:t>
            </a:r>
            <a:r>
              <a:rPr lang="fr-FR" sz="1800" dirty="0"/>
              <a:t> to tell if a message </a:t>
            </a:r>
            <a:r>
              <a:rPr lang="fr-FR" sz="1800" dirty="0" err="1"/>
              <a:t>is</a:t>
            </a:r>
            <a:r>
              <a:rPr lang="fr-FR" sz="1800" dirty="0"/>
              <a:t> a spam or not: </a:t>
            </a:r>
            <a:r>
              <a:rPr lang="fr-FR" sz="1800" dirty="0" err="1"/>
              <a:t>these</a:t>
            </a:r>
            <a:r>
              <a:rPr lang="fr-FR" sz="1800" dirty="0"/>
              <a:t> words are </a:t>
            </a:r>
            <a:r>
              <a:rPr lang="fr-FR" sz="1800" dirty="0" err="1"/>
              <a:t>most</a:t>
            </a:r>
            <a:r>
              <a:rPr lang="fr-FR" sz="1800" dirty="0"/>
              <a:t> </a:t>
            </a:r>
            <a:r>
              <a:rPr lang="fr-FR" sz="1800" dirty="0" err="1"/>
              <a:t>likely</a:t>
            </a:r>
            <a:r>
              <a:rPr lang="fr-FR" sz="1800" dirty="0"/>
              <a:t> to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found</a:t>
            </a:r>
            <a:r>
              <a:rPr lang="fr-FR" sz="1800" dirty="0"/>
              <a:t> in mails </a:t>
            </a:r>
            <a:r>
              <a:rPr lang="fr-FR" sz="1800" dirty="0" err="1"/>
              <a:t>that</a:t>
            </a:r>
            <a:r>
              <a:rPr lang="fr-FR" sz="1800" dirty="0"/>
              <a:t> are sent by </a:t>
            </a:r>
            <a:r>
              <a:rPr lang="fr-FR" sz="1800" dirty="0" err="1"/>
              <a:t>colleagues</a:t>
            </a:r>
            <a:r>
              <a:rPr lang="fr-FR" sz="1800" dirty="0"/>
              <a:t>.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presence</a:t>
            </a:r>
            <a:r>
              <a:rPr lang="fr-FR" sz="1800" dirty="0"/>
              <a:t> of long </a:t>
            </a:r>
            <a:r>
              <a:rPr lang="fr-FR" sz="1800" dirty="0" err="1"/>
              <a:t>uninterrupted</a:t>
            </a:r>
            <a:r>
              <a:rPr lang="fr-FR" sz="1800" dirty="0"/>
              <a:t> </a:t>
            </a:r>
            <a:r>
              <a:rPr lang="fr-FR" sz="1800" dirty="0" err="1"/>
              <a:t>sequences</a:t>
            </a:r>
            <a:r>
              <a:rPr lang="fr-FR" sz="1800" dirty="0"/>
              <a:t> of capital </a:t>
            </a:r>
            <a:r>
              <a:rPr lang="fr-FR" sz="1800" dirty="0" err="1"/>
              <a:t>letters</a:t>
            </a:r>
            <a:r>
              <a:rPr lang="fr-FR" sz="1800" dirty="0"/>
              <a:t> </a:t>
            </a:r>
            <a:r>
              <a:rPr lang="fr-FR" sz="1800" dirty="0" err="1"/>
              <a:t>could</a:t>
            </a:r>
            <a:r>
              <a:rPr lang="fr-FR" sz="1800" dirty="0"/>
              <a:t>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the </a:t>
            </a:r>
            <a:r>
              <a:rPr lang="fr-FR" sz="1800" dirty="0" err="1"/>
              <a:t>thing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gives</a:t>
            </a:r>
            <a:r>
              <a:rPr lang="fr-FR" sz="1800" dirty="0"/>
              <a:t> </a:t>
            </a:r>
            <a:r>
              <a:rPr lang="fr-FR" sz="1800" dirty="0" err="1"/>
              <a:t>away</a:t>
            </a:r>
            <a:r>
              <a:rPr lang="fr-FR" sz="1800" dirty="0"/>
              <a:t> the spam nature of an email: </a:t>
            </a:r>
            <a:r>
              <a:rPr lang="fr-FR" sz="1800" dirty="0" err="1"/>
              <a:t>work</a:t>
            </a:r>
            <a:r>
              <a:rPr lang="fr-FR" sz="1800" dirty="0"/>
              <a:t> mails </a:t>
            </a:r>
            <a:r>
              <a:rPr lang="fr-FR" sz="1800" dirty="0" err="1"/>
              <a:t>don’t</a:t>
            </a:r>
            <a:r>
              <a:rPr lang="fr-FR" sz="1800" dirty="0"/>
              <a:t> </a:t>
            </a:r>
            <a:r>
              <a:rPr lang="fr-FR" sz="1800" dirty="0" err="1"/>
              <a:t>contain</a:t>
            </a:r>
            <a:r>
              <a:rPr lang="fr-FR" sz="1800" dirty="0"/>
              <a:t> capital words or sentences.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1EC4CD-B7B7-475D-864A-42AC42C8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9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FE309-FA2A-46EA-AF3A-0147FDD8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Resolution</a:t>
            </a:r>
            <a:r>
              <a:rPr lang="fr-FR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D5173-190D-4D9E-B33B-FE6A9315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To </a:t>
            </a:r>
            <a:r>
              <a:rPr lang="fr-FR" sz="1800" dirty="0" err="1"/>
              <a:t>treat</a:t>
            </a:r>
            <a:r>
              <a:rPr lang="fr-FR" sz="1800" dirty="0"/>
              <a:t> </a:t>
            </a:r>
            <a:r>
              <a:rPr lang="fr-FR" sz="1800" dirty="0" err="1"/>
              <a:t>this</a:t>
            </a:r>
            <a:r>
              <a:rPr lang="fr-FR" sz="1800" dirty="0"/>
              <a:t> </a:t>
            </a:r>
            <a:r>
              <a:rPr lang="fr-FR" sz="1800" dirty="0" err="1"/>
              <a:t>problem</a:t>
            </a:r>
            <a:r>
              <a:rPr lang="fr-FR" sz="1800" dirty="0"/>
              <a:t>, the first </a:t>
            </a:r>
            <a:r>
              <a:rPr lang="fr-FR" sz="1800" dirty="0" err="1"/>
              <a:t>step</a:t>
            </a:r>
            <a:r>
              <a:rPr lang="fr-FR" sz="1800" dirty="0"/>
              <a:t> </a:t>
            </a:r>
            <a:r>
              <a:rPr lang="fr-FR" sz="1800" dirty="0" err="1"/>
              <a:t>was</a:t>
            </a:r>
            <a:r>
              <a:rPr lang="fr-FR" sz="1800" dirty="0"/>
              <a:t> to </a:t>
            </a:r>
            <a:r>
              <a:rPr lang="fr-FR" sz="1800" dirty="0" err="1"/>
              <a:t>visualize</a:t>
            </a:r>
            <a:r>
              <a:rPr lang="fr-FR" sz="1800" dirty="0"/>
              <a:t> the </a:t>
            </a:r>
            <a:r>
              <a:rPr lang="fr-FR" sz="1800" dirty="0" err="1"/>
              <a:t>dataset</a:t>
            </a:r>
            <a:r>
              <a:rPr lang="fr-FR" sz="1800" dirty="0"/>
              <a:t> and the influence of the </a:t>
            </a:r>
            <a:r>
              <a:rPr lang="fr-FR" sz="1800" dirty="0" err="1"/>
              <a:t>different</a:t>
            </a:r>
            <a:r>
              <a:rPr lang="fr-FR" sz="1800" dirty="0"/>
              <a:t> variables, </a:t>
            </a:r>
            <a:r>
              <a:rPr lang="fr-FR" sz="1800" dirty="0" err="1"/>
              <a:t>thanks</a:t>
            </a:r>
            <a:r>
              <a:rPr lang="fr-FR" sz="1800" dirty="0"/>
              <a:t> to a PCA </a:t>
            </a:r>
            <a:r>
              <a:rPr lang="fr-FR" sz="1800" dirty="0" err="1"/>
              <a:t>among</a:t>
            </a:r>
            <a:r>
              <a:rPr lang="fr-FR" sz="1800" dirty="0"/>
              <a:t> </a:t>
            </a:r>
            <a:r>
              <a:rPr lang="fr-FR" sz="1800" dirty="0" err="1"/>
              <a:t>others</a:t>
            </a:r>
            <a:r>
              <a:rPr lang="fr-FR" sz="1800" dirty="0"/>
              <a:t>.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next</a:t>
            </a:r>
            <a:r>
              <a:rPr lang="fr-FR" sz="1800" dirty="0"/>
              <a:t> </a:t>
            </a:r>
            <a:r>
              <a:rPr lang="fr-FR" sz="1800" dirty="0" err="1"/>
              <a:t>step</a:t>
            </a:r>
            <a:r>
              <a:rPr lang="fr-FR" sz="1800" dirty="0"/>
              <a:t> </a:t>
            </a:r>
            <a:r>
              <a:rPr lang="fr-FR" sz="1800" dirty="0" err="1"/>
              <a:t>was</a:t>
            </a:r>
            <a:r>
              <a:rPr lang="fr-FR" sz="1800" dirty="0"/>
              <a:t> to </a:t>
            </a:r>
            <a:r>
              <a:rPr lang="fr-FR" sz="1800" dirty="0" err="1"/>
              <a:t>create</a:t>
            </a:r>
            <a:r>
              <a:rPr lang="fr-FR" sz="1800" dirty="0"/>
              <a:t> training and </a:t>
            </a:r>
            <a:r>
              <a:rPr lang="fr-FR" sz="1800" dirty="0" err="1"/>
              <a:t>testing</a:t>
            </a:r>
            <a:r>
              <a:rPr lang="fr-FR" sz="1800" dirty="0"/>
              <a:t> sets by </a:t>
            </a:r>
            <a:r>
              <a:rPr lang="fr-FR" sz="1800" dirty="0" err="1"/>
              <a:t>dividing</a:t>
            </a:r>
            <a:r>
              <a:rPr lang="fr-FR" sz="1800" dirty="0"/>
              <a:t> the </a:t>
            </a:r>
            <a:r>
              <a:rPr lang="fr-FR" sz="1800" dirty="0" err="1"/>
              <a:t>dataset</a:t>
            </a:r>
            <a:r>
              <a:rPr lang="fr-FR" sz="1800" dirty="0"/>
              <a:t> </a:t>
            </a:r>
            <a:r>
              <a:rPr lang="fr-FR" sz="1800" dirty="0" err="1"/>
              <a:t>given</a:t>
            </a:r>
            <a:r>
              <a:rPr lang="fr-FR" sz="1800" dirty="0"/>
              <a:t> in </a:t>
            </a:r>
            <a:r>
              <a:rPr lang="fr-FR" sz="1800" dirty="0" err="1"/>
              <a:t>order</a:t>
            </a:r>
            <a:r>
              <a:rPr lang="fr-FR" sz="1800" dirty="0"/>
              <a:t> to, first of all, train </a:t>
            </a:r>
            <a:r>
              <a:rPr lang="fr-FR" sz="1800" dirty="0" err="1"/>
              <a:t>our</a:t>
            </a:r>
            <a:r>
              <a:rPr lang="fr-FR" sz="1800" dirty="0"/>
              <a:t> model by </a:t>
            </a:r>
            <a:r>
              <a:rPr lang="fr-FR" sz="1800" dirty="0" err="1"/>
              <a:t>giving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the </a:t>
            </a:r>
            <a:r>
              <a:rPr lang="fr-FR" sz="1800" dirty="0" err="1"/>
              <a:t>answer</a:t>
            </a:r>
            <a:r>
              <a:rPr lang="fr-FR" sz="1800" dirty="0"/>
              <a:t>, and </a:t>
            </a:r>
            <a:r>
              <a:rPr lang="fr-FR" sz="1800" dirty="0" err="1"/>
              <a:t>then</a:t>
            </a:r>
            <a:r>
              <a:rPr lang="fr-FR" sz="1800" dirty="0"/>
              <a:t> test </a:t>
            </a:r>
            <a:r>
              <a:rPr lang="fr-FR" sz="1800" dirty="0" err="1"/>
              <a:t>it</a:t>
            </a:r>
            <a:r>
              <a:rPr lang="fr-FR" sz="1800" dirty="0"/>
              <a:t> by </a:t>
            </a:r>
            <a:r>
              <a:rPr lang="fr-FR" sz="1800" dirty="0" err="1"/>
              <a:t>asking</a:t>
            </a:r>
            <a:r>
              <a:rPr lang="fr-FR" sz="1800" dirty="0"/>
              <a:t> </a:t>
            </a:r>
            <a:r>
              <a:rPr lang="fr-FR" sz="1800" dirty="0" err="1"/>
              <a:t>him</a:t>
            </a:r>
            <a:r>
              <a:rPr lang="fr-FR" sz="1800" dirty="0"/>
              <a:t> to </a:t>
            </a:r>
            <a:r>
              <a:rPr lang="fr-FR" sz="1800" dirty="0" err="1"/>
              <a:t>predict</a:t>
            </a:r>
            <a:r>
              <a:rPr lang="fr-FR" sz="1800" dirty="0"/>
              <a:t> if an email </a:t>
            </a:r>
            <a:r>
              <a:rPr lang="fr-FR" sz="1800" dirty="0" err="1"/>
              <a:t>is</a:t>
            </a:r>
            <a:r>
              <a:rPr lang="fr-FR" sz="1800" dirty="0"/>
              <a:t> a spam or not,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using</a:t>
            </a:r>
            <a:r>
              <a:rPr lang="fr-FR" sz="1800" dirty="0"/>
              <a:t> the parameters </a:t>
            </a:r>
            <a:r>
              <a:rPr lang="fr-FR" sz="1800" dirty="0" err="1"/>
              <a:t>he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given</a:t>
            </a:r>
            <a:r>
              <a:rPr lang="fr-FR" sz="1800" dirty="0"/>
              <a:t>.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predictions</a:t>
            </a:r>
            <a:r>
              <a:rPr lang="fr-FR" sz="1800" dirty="0"/>
              <a:t> are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verified</a:t>
            </a:r>
            <a:r>
              <a:rPr lang="fr-FR" sz="1800" dirty="0"/>
              <a:t> </a:t>
            </a:r>
            <a:r>
              <a:rPr lang="fr-FR" sz="1800" dirty="0" err="1"/>
              <a:t>thanks</a:t>
            </a:r>
            <a:r>
              <a:rPr lang="fr-FR" sz="1800" dirty="0"/>
              <a:t> to the </a:t>
            </a:r>
            <a:r>
              <a:rPr lang="fr-FR" sz="1800" dirty="0" err="1"/>
              <a:t>dataset</a:t>
            </a:r>
            <a:r>
              <a:rPr lang="fr-FR" sz="1800" dirty="0"/>
              <a:t>.</a:t>
            </a:r>
          </a:p>
          <a:p>
            <a:r>
              <a:rPr lang="fr-FR" sz="1800" dirty="0" err="1"/>
              <a:t>Finally</a:t>
            </a:r>
            <a:r>
              <a:rPr lang="fr-FR" sz="1800" dirty="0"/>
              <a:t>, the model </a:t>
            </a:r>
            <a:r>
              <a:rPr lang="fr-FR" sz="1800" dirty="0" err="1"/>
              <a:t>was</a:t>
            </a:r>
            <a:r>
              <a:rPr lang="fr-FR" sz="1800" dirty="0"/>
              <a:t> </a:t>
            </a:r>
            <a:r>
              <a:rPr lang="fr-FR" sz="1800" dirty="0" err="1"/>
              <a:t>improved</a:t>
            </a:r>
            <a:r>
              <a:rPr lang="fr-FR" sz="1800" dirty="0"/>
              <a:t> by </a:t>
            </a:r>
            <a:r>
              <a:rPr lang="fr-FR" sz="1800" dirty="0" err="1"/>
              <a:t>changing</a:t>
            </a:r>
            <a:r>
              <a:rPr lang="fr-FR" sz="1800" dirty="0"/>
              <a:t> </a:t>
            </a:r>
            <a:r>
              <a:rPr lang="fr-FR" sz="1800" dirty="0" err="1"/>
              <a:t>hyperparameters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influence how the model </a:t>
            </a:r>
            <a:r>
              <a:rPr lang="fr-FR" sz="1800" dirty="0" err="1"/>
              <a:t>functions</a:t>
            </a:r>
            <a:r>
              <a:rPr lang="fr-FR" sz="1800" dirty="0"/>
              <a:t>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74AF7E-03FD-4EF7-8B6F-4EB01150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E4388-3B14-4140-9F89-5024F2E6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EDF42-833E-4679-B2B2-207ED40C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58610"/>
            <a:ext cx="10058400" cy="3103012"/>
          </a:xfrm>
        </p:spPr>
        <p:txBody>
          <a:bodyPr>
            <a:normAutofit/>
          </a:bodyPr>
          <a:lstStyle/>
          <a:p>
            <a:r>
              <a:rPr lang="fr-FR" sz="1800" dirty="0" err="1"/>
              <a:t>After</a:t>
            </a:r>
            <a:r>
              <a:rPr lang="fr-FR" sz="1800" dirty="0"/>
              <a:t> </a:t>
            </a:r>
            <a:r>
              <a:rPr lang="fr-FR" sz="1800" dirty="0" err="1"/>
              <a:t>testing</a:t>
            </a:r>
            <a:r>
              <a:rPr lang="fr-FR" sz="1800" dirty="0"/>
              <a:t> multiple </a:t>
            </a:r>
            <a:r>
              <a:rPr lang="fr-FR" sz="1800" dirty="0" err="1"/>
              <a:t>models</a:t>
            </a:r>
            <a:r>
              <a:rPr lang="fr-FR" sz="1800" dirty="0"/>
              <a:t> and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improving</a:t>
            </a:r>
            <a:r>
              <a:rPr lang="fr-FR" sz="1800" dirty="0"/>
              <a:t> the final one, </a:t>
            </a:r>
            <a:r>
              <a:rPr lang="fr-FR" sz="1800" dirty="0" err="1"/>
              <a:t>our</a:t>
            </a:r>
            <a:r>
              <a:rPr lang="fr-FR" sz="1800" dirty="0"/>
              <a:t> model </a:t>
            </a:r>
            <a:r>
              <a:rPr lang="fr-FR" sz="1800" dirty="0" err="1"/>
              <a:t>is</a:t>
            </a:r>
            <a:r>
              <a:rPr lang="fr-FR" sz="1800" dirty="0"/>
              <a:t> capable of </a:t>
            </a:r>
            <a:r>
              <a:rPr lang="fr-FR" sz="1800" dirty="0" err="1"/>
              <a:t>predicting</a:t>
            </a:r>
            <a:r>
              <a:rPr lang="fr-FR" sz="1800" dirty="0"/>
              <a:t> if an email </a:t>
            </a:r>
            <a:r>
              <a:rPr lang="fr-FR" sz="1800" dirty="0" err="1"/>
              <a:t>is</a:t>
            </a:r>
            <a:r>
              <a:rPr lang="fr-FR" sz="1800" dirty="0"/>
              <a:t> a spam or not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dirty="0" err="1"/>
              <a:t>precision</a:t>
            </a:r>
            <a:r>
              <a:rPr lang="fr-FR" sz="1800" dirty="0"/>
              <a:t> of </a:t>
            </a:r>
            <a:r>
              <a:rPr lang="fr-FR" sz="1800" dirty="0" err="1"/>
              <a:t>around</a:t>
            </a:r>
            <a:r>
              <a:rPr lang="fr-FR" sz="1800"/>
              <a:t> 95%,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an acceptable </a:t>
            </a:r>
            <a:r>
              <a:rPr lang="fr-FR" sz="1800" dirty="0" err="1"/>
              <a:t>result</a:t>
            </a:r>
            <a:r>
              <a:rPr lang="fr-FR" sz="1800" dirty="0"/>
              <a:t>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0A4041-C201-4D08-9B1B-2BDFCC7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 - ESILV DIA06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2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RightStep">
      <a:dk1>
        <a:srgbClr val="000000"/>
      </a:dk1>
      <a:lt1>
        <a:srgbClr val="FFFFFF"/>
      </a:lt1>
      <a:dk2>
        <a:srgbClr val="1F301B"/>
      </a:dk2>
      <a:lt2>
        <a:srgbClr val="F0F3F3"/>
      </a:lt2>
      <a:accent1>
        <a:srgbClr val="C35D4D"/>
      </a:accent1>
      <a:accent2>
        <a:srgbClr val="B17C3B"/>
      </a:accent2>
      <a:accent3>
        <a:srgbClr val="AAA743"/>
      </a:accent3>
      <a:accent4>
        <a:srgbClr val="84B13B"/>
      </a:accent4>
      <a:accent5>
        <a:srgbClr val="5DB647"/>
      </a:accent5>
      <a:accent6>
        <a:srgbClr val="3BB155"/>
      </a:accent6>
      <a:hlink>
        <a:srgbClr val="9D56C6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349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Georgia Pro</vt:lpstr>
      <vt:lpstr>Georgia Pro Cond Black</vt:lpstr>
      <vt:lpstr>SavonVTI</vt:lpstr>
      <vt:lpstr>Python for data analysis project</vt:lpstr>
      <vt:lpstr>Problematic:</vt:lpstr>
      <vt:lpstr>Data:</vt:lpstr>
      <vt:lpstr>Interpretation:</vt:lpstr>
      <vt:lpstr>Resolution: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</dc:creator>
  <cp:lastModifiedBy>Mehdi Noureddine</cp:lastModifiedBy>
  <cp:revision>1</cp:revision>
  <dcterms:created xsi:type="dcterms:W3CDTF">2022-01-02T17:21:18Z</dcterms:created>
  <dcterms:modified xsi:type="dcterms:W3CDTF">2022-01-03T14:32:57Z</dcterms:modified>
</cp:coreProperties>
</file>